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18288000" cy="10287000"/>
  <p:notesSz cx="18288000" cy="10287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9525012"/>
            <a:ext cx="18288000" cy="762000"/>
          </a:xfrm>
          <a:custGeom>
            <a:avLst/>
            <a:gdLst/>
            <a:ahLst/>
            <a:cxnLst/>
            <a:rect l="l" t="t" r="r" b="b"/>
            <a:pathLst>
              <a:path w="18288000" h="762000">
                <a:moveTo>
                  <a:pt x="18288000" y="0"/>
                </a:moveTo>
                <a:lnTo>
                  <a:pt x="0" y="0"/>
                </a:lnTo>
                <a:lnTo>
                  <a:pt x="0" y="9525"/>
                </a:lnTo>
                <a:lnTo>
                  <a:pt x="0" y="9779"/>
                </a:lnTo>
                <a:lnTo>
                  <a:pt x="0" y="18935"/>
                </a:lnTo>
                <a:lnTo>
                  <a:pt x="0" y="752094"/>
                </a:lnTo>
                <a:lnTo>
                  <a:pt x="0" y="761860"/>
                </a:lnTo>
                <a:lnTo>
                  <a:pt x="9525" y="761911"/>
                </a:lnTo>
                <a:lnTo>
                  <a:pt x="18278475" y="761911"/>
                </a:lnTo>
                <a:lnTo>
                  <a:pt x="18288000" y="761911"/>
                </a:lnTo>
                <a:lnTo>
                  <a:pt x="18288000" y="9779"/>
                </a:lnTo>
                <a:lnTo>
                  <a:pt x="18288000" y="9525"/>
                </a:lnTo>
                <a:lnTo>
                  <a:pt x="18288000" y="0"/>
                </a:lnTo>
                <a:close/>
              </a:path>
            </a:pathLst>
          </a:custGeom>
          <a:solidFill>
            <a:srgbClr val="073762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83805" y="9617195"/>
            <a:ext cx="828674" cy="59054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48961" y="7456017"/>
            <a:ext cx="3162299" cy="20669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034895" y="610362"/>
            <a:ext cx="12218209" cy="15227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765"/>
              </a:lnSpc>
            </a:pPr>
            <a:r>
              <a:rPr spc="-5" dirty="0"/>
              <a:t>Kementerian</a:t>
            </a:r>
            <a:r>
              <a:rPr spc="20" dirty="0"/>
              <a:t> </a:t>
            </a:r>
            <a:r>
              <a:rPr spc="-5" dirty="0"/>
              <a:t>Pendidikan,</a:t>
            </a:r>
            <a:r>
              <a:rPr spc="25" dirty="0"/>
              <a:t> </a:t>
            </a:r>
            <a:r>
              <a:rPr spc="-5" dirty="0"/>
              <a:t>Kebudayaan,</a:t>
            </a:r>
            <a:r>
              <a:rPr spc="20" dirty="0"/>
              <a:t> </a:t>
            </a:r>
            <a:r>
              <a:rPr dirty="0"/>
              <a:t>Riset,</a:t>
            </a:r>
            <a:r>
              <a:rPr spc="25" dirty="0"/>
              <a:t> </a:t>
            </a:r>
            <a:r>
              <a:rPr spc="-5" dirty="0"/>
              <a:t>dan</a:t>
            </a:r>
            <a:r>
              <a:rPr spc="25" dirty="0"/>
              <a:t> </a:t>
            </a:r>
            <a:r>
              <a:rPr spc="-5" dirty="0"/>
              <a:t>Teknologi</a:t>
            </a:r>
            <a:endParaRPr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0">
                <a:solidFill>
                  <a:schemeClr val="bg1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765"/>
              </a:lnSpc>
            </a:pPr>
            <a:r>
              <a:rPr spc="-5" dirty="0"/>
              <a:t>Kementerian</a:t>
            </a:r>
            <a:r>
              <a:rPr spc="20" dirty="0"/>
              <a:t> </a:t>
            </a:r>
            <a:r>
              <a:rPr spc="-5" dirty="0"/>
              <a:t>Pendidikan,</a:t>
            </a:r>
            <a:r>
              <a:rPr spc="25" dirty="0"/>
              <a:t> </a:t>
            </a:r>
            <a:r>
              <a:rPr spc="-5" dirty="0"/>
              <a:t>Kebudayaan,</a:t>
            </a:r>
            <a:r>
              <a:rPr spc="20" dirty="0"/>
              <a:t> </a:t>
            </a:r>
            <a:r>
              <a:rPr dirty="0"/>
              <a:t>Riset,</a:t>
            </a:r>
            <a:r>
              <a:rPr spc="25" dirty="0"/>
              <a:t> </a:t>
            </a:r>
            <a:r>
              <a:rPr spc="-5" dirty="0"/>
              <a:t>dan</a:t>
            </a:r>
            <a:r>
              <a:rPr spc="25" dirty="0"/>
              <a:t> </a:t>
            </a:r>
            <a:r>
              <a:rPr spc="-5" dirty="0"/>
              <a:t>Teknologi</a:t>
            </a:r>
            <a:endParaRPr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0">
                <a:solidFill>
                  <a:schemeClr val="bg1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765"/>
              </a:lnSpc>
            </a:pPr>
            <a:r>
              <a:rPr spc="-5" dirty="0"/>
              <a:t>Kementerian</a:t>
            </a:r>
            <a:r>
              <a:rPr spc="20" dirty="0"/>
              <a:t> </a:t>
            </a:r>
            <a:r>
              <a:rPr spc="-5" dirty="0"/>
              <a:t>Pendidikan,</a:t>
            </a:r>
            <a:r>
              <a:rPr spc="25" dirty="0"/>
              <a:t> </a:t>
            </a:r>
            <a:r>
              <a:rPr spc="-5" dirty="0"/>
              <a:t>Kebudayaan,</a:t>
            </a:r>
            <a:r>
              <a:rPr spc="20" dirty="0"/>
              <a:t> </a:t>
            </a:r>
            <a:r>
              <a:rPr dirty="0"/>
              <a:t>Riset,</a:t>
            </a:r>
            <a:r>
              <a:rPr spc="25" dirty="0"/>
              <a:t> </a:t>
            </a:r>
            <a:r>
              <a:rPr spc="-5" dirty="0"/>
              <a:t>dan</a:t>
            </a:r>
            <a:r>
              <a:rPr spc="25" dirty="0"/>
              <a:t> </a:t>
            </a:r>
            <a:r>
              <a:rPr spc="-5" dirty="0"/>
              <a:t>Teknologi</a:t>
            </a:r>
            <a:endParaRPr spc="-5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3" y="93235"/>
            <a:ext cx="18287596" cy="1019376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0">
                <a:solidFill>
                  <a:schemeClr val="bg1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765"/>
              </a:lnSpc>
            </a:pPr>
            <a:r>
              <a:rPr spc="-5" dirty="0"/>
              <a:t>Kementerian</a:t>
            </a:r>
            <a:r>
              <a:rPr spc="20" dirty="0"/>
              <a:t> </a:t>
            </a:r>
            <a:r>
              <a:rPr spc="-5" dirty="0"/>
              <a:t>Pendidikan,</a:t>
            </a:r>
            <a:r>
              <a:rPr spc="25" dirty="0"/>
              <a:t> </a:t>
            </a:r>
            <a:r>
              <a:rPr spc="-5" dirty="0"/>
              <a:t>Kebudayaan,</a:t>
            </a:r>
            <a:r>
              <a:rPr spc="20" dirty="0"/>
              <a:t> </a:t>
            </a:r>
            <a:r>
              <a:rPr dirty="0"/>
              <a:t>Riset,</a:t>
            </a:r>
            <a:r>
              <a:rPr spc="25" dirty="0"/>
              <a:t> </a:t>
            </a:r>
            <a:r>
              <a:rPr spc="-5" dirty="0"/>
              <a:t>dan</a:t>
            </a:r>
            <a:r>
              <a:rPr spc="25" dirty="0"/>
              <a:t> </a:t>
            </a:r>
            <a:r>
              <a:rPr spc="-5" dirty="0"/>
              <a:t>Teknologi</a:t>
            </a:r>
            <a:endParaRPr spc="-5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765"/>
              </a:lnSpc>
            </a:pPr>
            <a:r>
              <a:rPr spc="-5" dirty="0"/>
              <a:t>Kementerian</a:t>
            </a:r>
            <a:r>
              <a:rPr spc="20" dirty="0"/>
              <a:t> </a:t>
            </a:r>
            <a:r>
              <a:rPr spc="-5" dirty="0"/>
              <a:t>Pendidikan,</a:t>
            </a:r>
            <a:r>
              <a:rPr spc="25" dirty="0"/>
              <a:t> </a:t>
            </a:r>
            <a:r>
              <a:rPr spc="-5" dirty="0"/>
              <a:t>Kebudayaan,</a:t>
            </a:r>
            <a:r>
              <a:rPr spc="20" dirty="0"/>
              <a:t> </a:t>
            </a:r>
            <a:r>
              <a:rPr dirty="0"/>
              <a:t>Riset,</a:t>
            </a:r>
            <a:r>
              <a:rPr spc="25" dirty="0"/>
              <a:t> </a:t>
            </a:r>
            <a:r>
              <a:rPr spc="-5" dirty="0"/>
              <a:t>dan</a:t>
            </a:r>
            <a:r>
              <a:rPr spc="25" dirty="0"/>
              <a:t> </a:t>
            </a:r>
            <a:r>
              <a:rPr spc="-5" dirty="0"/>
              <a:t>Teknologi</a:t>
            </a:r>
            <a:endParaRPr spc="-5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9525025"/>
            <a:ext cx="18288000" cy="762000"/>
          </a:xfrm>
          <a:custGeom>
            <a:avLst/>
            <a:gdLst/>
            <a:ahLst/>
            <a:cxnLst/>
            <a:rect l="l" t="t" r="r" b="b"/>
            <a:pathLst>
              <a:path w="18288000" h="762000">
                <a:moveTo>
                  <a:pt x="18288000" y="0"/>
                </a:moveTo>
                <a:lnTo>
                  <a:pt x="0" y="0"/>
                </a:lnTo>
                <a:lnTo>
                  <a:pt x="0" y="9525"/>
                </a:lnTo>
                <a:lnTo>
                  <a:pt x="0" y="9766"/>
                </a:lnTo>
                <a:lnTo>
                  <a:pt x="0" y="18923"/>
                </a:lnTo>
                <a:lnTo>
                  <a:pt x="0" y="752081"/>
                </a:lnTo>
                <a:lnTo>
                  <a:pt x="0" y="761847"/>
                </a:lnTo>
                <a:lnTo>
                  <a:pt x="9525" y="761898"/>
                </a:lnTo>
                <a:lnTo>
                  <a:pt x="18278475" y="761898"/>
                </a:lnTo>
                <a:lnTo>
                  <a:pt x="18288000" y="761898"/>
                </a:lnTo>
                <a:lnTo>
                  <a:pt x="18288000" y="9766"/>
                </a:lnTo>
                <a:lnTo>
                  <a:pt x="18288000" y="9525"/>
                </a:lnTo>
                <a:lnTo>
                  <a:pt x="18288000" y="0"/>
                </a:lnTo>
                <a:close/>
              </a:path>
            </a:pathLst>
          </a:custGeom>
          <a:solidFill>
            <a:srgbClr val="073762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583805" y="9617193"/>
            <a:ext cx="828674" cy="59054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19819" y="4250094"/>
            <a:ext cx="13448360" cy="1122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1" i="0">
                <a:solidFill>
                  <a:schemeClr val="bg1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15439" y="1832224"/>
            <a:ext cx="16057121" cy="2959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1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1485445" y="9770510"/>
            <a:ext cx="6137275" cy="254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765"/>
              </a:lnSpc>
            </a:pPr>
            <a:r>
              <a:rPr spc="-5" dirty="0"/>
              <a:t>Kementerian</a:t>
            </a:r>
            <a:r>
              <a:rPr spc="20" dirty="0"/>
              <a:t> </a:t>
            </a:r>
            <a:r>
              <a:rPr spc="-5" dirty="0"/>
              <a:t>Pendidikan,</a:t>
            </a:r>
            <a:r>
              <a:rPr spc="25" dirty="0"/>
              <a:t> </a:t>
            </a:r>
            <a:r>
              <a:rPr spc="-5" dirty="0"/>
              <a:t>Kebudayaan,</a:t>
            </a:r>
            <a:r>
              <a:rPr spc="20" dirty="0"/>
              <a:t> </a:t>
            </a:r>
            <a:r>
              <a:rPr dirty="0"/>
              <a:t>Riset,</a:t>
            </a:r>
            <a:r>
              <a:rPr spc="25" dirty="0"/>
              <a:t> </a:t>
            </a:r>
            <a:r>
              <a:rPr spc="-5" dirty="0"/>
              <a:t>dan</a:t>
            </a:r>
            <a:r>
              <a:rPr spc="25" dirty="0"/>
              <a:t> </a:t>
            </a:r>
            <a:r>
              <a:rPr spc="-5" dirty="0"/>
              <a:t>Teknologi</a:t>
            </a:r>
            <a:endParaRPr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19.png"/><Relationship Id="rId13" Type="http://schemas.openxmlformats.org/officeDocument/2006/relationships/image" Target="../media/image18.png"/><Relationship Id="rId12" Type="http://schemas.openxmlformats.org/officeDocument/2006/relationships/image" Target="../media/image17.png"/><Relationship Id="rId11" Type="http://schemas.openxmlformats.org/officeDocument/2006/relationships/image" Target="../media/image16.png"/><Relationship Id="rId10" Type="http://schemas.openxmlformats.org/officeDocument/2006/relationships/image" Target="../media/image15.png"/><Relationship Id="rId1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0"/>
              <a:ext cx="9620249" cy="95630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230367" y="0"/>
              <a:ext cx="13058140" cy="9583420"/>
            </a:xfrm>
            <a:custGeom>
              <a:avLst/>
              <a:gdLst/>
              <a:ahLst/>
              <a:cxnLst/>
              <a:rect l="l" t="t" r="r" b="b"/>
              <a:pathLst>
                <a:path w="13058140" h="9583420">
                  <a:moveTo>
                    <a:pt x="510" y="9582910"/>
                  </a:moveTo>
                  <a:lnTo>
                    <a:pt x="0" y="9582910"/>
                  </a:lnTo>
                  <a:lnTo>
                    <a:pt x="4358353" y="18287"/>
                  </a:lnTo>
                  <a:lnTo>
                    <a:pt x="13057630" y="0"/>
                  </a:lnTo>
                  <a:lnTo>
                    <a:pt x="13057630" y="9564623"/>
                  </a:lnTo>
                  <a:lnTo>
                    <a:pt x="510" y="95829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9930653" y="3808010"/>
            <a:ext cx="7061200" cy="130365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76530" marR="5080" indent="-164465">
              <a:lnSpc>
                <a:spcPts val="5030"/>
              </a:lnSpc>
              <a:spcBef>
                <a:spcPts val="205"/>
              </a:spcBef>
            </a:pPr>
            <a:r>
              <a:rPr sz="4200" b="1" spc="-280" dirty="0">
                <a:latin typeface="Tahoma" panose="020B0604030504040204"/>
                <a:cs typeface="Tahoma" panose="020B0604030504040204"/>
              </a:rPr>
              <a:t>B</a:t>
            </a:r>
            <a:r>
              <a:rPr sz="4200" b="1" spc="-200" dirty="0">
                <a:latin typeface="Tahoma" panose="020B0604030504040204"/>
                <a:cs typeface="Tahoma" panose="020B0604030504040204"/>
              </a:rPr>
              <a:t>a</a:t>
            </a:r>
            <a:r>
              <a:rPr sz="4200" b="1" spc="-150" dirty="0">
                <a:latin typeface="Tahoma" panose="020B0604030504040204"/>
                <a:cs typeface="Tahoma" panose="020B0604030504040204"/>
              </a:rPr>
              <a:t>h</a:t>
            </a:r>
            <a:r>
              <a:rPr sz="4200" b="1" spc="-200" dirty="0">
                <a:latin typeface="Tahoma" panose="020B0604030504040204"/>
                <a:cs typeface="Tahoma" panose="020B0604030504040204"/>
              </a:rPr>
              <a:t>a</a:t>
            </a:r>
            <a:r>
              <a:rPr sz="4200" b="1" spc="70" dirty="0">
                <a:latin typeface="Tahoma" panose="020B0604030504040204"/>
                <a:cs typeface="Tahoma" panose="020B0604030504040204"/>
              </a:rPr>
              <a:t>n</a:t>
            </a:r>
            <a:r>
              <a:rPr sz="4200" b="1" spc="-575" dirty="0">
                <a:latin typeface="Tahoma" panose="020B0604030504040204"/>
                <a:cs typeface="Tahoma" panose="020B0604030504040204"/>
              </a:rPr>
              <a:t> </a:t>
            </a:r>
            <a:r>
              <a:rPr sz="4200" b="1" spc="-345" dirty="0">
                <a:latin typeface="Tahoma" panose="020B0604030504040204"/>
                <a:cs typeface="Tahoma" panose="020B0604030504040204"/>
              </a:rPr>
              <a:t>P</a:t>
            </a:r>
            <a:r>
              <a:rPr sz="4200" b="1" spc="-235" dirty="0">
                <a:latin typeface="Tahoma" panose="020B0604030504040204"/>
                <a:cs typeface="Tahoma" panose="020B0604030504040204"/>
              </a:rPr>
              <a:t>e</a:t>
            </a:r>
            <a:r>
              <a:rPr sz="4200" b="1" spc="-135" dirty="0">
                <a:latin typeface="Tahoma" panose="020B0604030504040204"/>
                <a:cs typeface="Tahoma" panose="020B0604030504040204"/>
              </a:rPr>
              <a:t>r</a:t>
            </a:r>
            <a:r>
              <a:rPr sz="4200" b="1" spc="-150" dirty="0">
                <a:latin typeface="Tahoma" panose="020B0604030504040204"/>
                <a:cs typeface="Tahoma" panose="020B0604030504040204"/>
              </a:rPr>
              <a:t>u</a:t>
            </a:r>
            <a:r>
              <a:rPr sz="4200" b="1" spc="-105" dirty="0">
                <a:latin typeface="Tahoma" panose="020B0604030504040204"/>
                <a:cs typeface="Tahoma" panose="020B0604030504040204"/>
              </a:rPr>
              <a:t>m</a:t>
            </a:r>
            <a:r>
              <a:rPr sz="4200" b="1" spc="-150" dirty="0">
                <a:latin typeface="Tahoma" panose="020B0604030504040204"/>
                <a:cs typeface="Tahoma" panose="020B0604030504040204"/>
              </a:rPr>
              <a:t>u</a:t>
            </a:r>
            <a:r>
              <a:rPr sz="4200" b="1" spc="-295" dirty="0">
                <a:latin typeface="Tahoma" panose="020B0604030504040204"/>
                <a:cs typeface="Tahoma" panose="020B0604030504040204"/>
              </a:rPr>
              <a:t>s</a:t>
            </a:r>
            <a:r>
              <a:rPr sz="4200" b="1" spc="-200" dirty="0">
                <a:latin typeface="Tahoma" panose="020B0604030504040204"/>
                <a:cs typeface="Tahoma" panose="020B0604030504040204"/>
              </a:rPr>
              <a:t>a</a:t>
            </a:r>
            <a:r>
              <a:rPr sz="4200" b="1" spc="70" dirty="0">
                <a:latin typeface="Tahoma" panose="020B0604030504040204"/>
                <a:cs typeface="Tahoma" panose="020B0604030504040204"/>
              </a:rPr>
              <a:t>n</a:t>
            </a:r>
            <a:r>
              <a:rPr sz="4200" b="1" spc="-575" dirty="0">
                <a:latin typeface="Tahoma" panose="020B0604030504040204"/>
                <a:cs typeface="Tahoma" panose="020B0604030504040204"/>
              </a:rPr>
              <a:t> </a:t>
            </a:r>
            <a:r>
              <a:rPr sz="4200" b="1" spc="-360" dirty="0">
                <a:latin typeface="Tahoma" panose="020B0604030504040204"/>
                <a:cs typeface="Tahoma" panose="020B0604030504040204"/>
              </a:rPr>
              <a:t>K</a:t>
            </a:r>
            <a:r>
              <a:rPr sz="4200" b="1" spc="-235" dirty="0">
                <a:latin typeface="Tahoma" panose="020B0604030504040204"/>
                <a:cs typeface="Tahoma" panose="020B0604030504040204"/>
              </a:rPr>
              <a:t>e</a:t>
            </a:r>
            <a:r>
              <a:rPr sz="4200" b="1" spc="-220" dirty="0">
                <a:latin typeface="Tahoma" panose="020B0604030504040204"/>
                <a:cs typeface="Tahoma" panose="020B0604030504040204"/>
              </a:rPr>
              <a:t>b</a:t>
            </a:r>
            <a:r>
              <a:rPr sz="4200" b="1" spc="-210" dirty="0">
                <a:latin typeface="Tahoma" panose="020B0604030504040204"/>
                <a:cs typeface="Tahoma" panose="020B0604030504040204"/>
              </a:rPr>
              <a:t>i</a:t>
            </a:r>
            <a:r>
              <a:rPr sz="4200" b="1" spc="-465" dirty="0">
                <a:latin typeface="Tahoma" panose="020B0604030504040204"/>
                <a:cs typeface="Tahoma" panose="020B0604030504040204"/>
              </a:rPr>
              <a:t>j</a:t>
            </a:r>
            <a:r>
              <a:rPr sz="4200" b="1" spc="-200" dirty="0">
                <a:latin typeface="Tahoma" panose="020B0604030504040204"/>
                <a:cs typeface="Tahoma" panose="020B0604030504040204"/>
              </a:rPr>
              <a:t>a</a:t>
            </a:r>
            <a:r>
              <a:rPr sz="4200" b="1" spc="-150" dirty="0">
                <a:latin typeface="Tahoma" panose="020B0604030504040204"/>
                <a:cs typeface="Tahoma" panose="020B0604030504040204"/>
              </a:rPr>
              <a:t>k</a:t>
            </a:r>
            <a:r>
              <a:rPr sz="4200" b="1" spc="-200" dirty="0">
                <a:latin typeface="Tahoma" panose="020B0604030504040204"/>
                <a:cs typeface="Tahoma" panose="020B0604030504040204"/>
              </a:rPr>
              <a:t>a</a:t>
            </a:r>
            <a:r>
              <a:rPr sz="4200" b="1" spc="45" dirty="0">
                <a:latin typeface="Tahoma" panose="020B0604030504040204"/>
                <a:cs typeface="Tahoma" panose="020B0604030504040204"/>
              </a:rPr>
              <a:t>n  </a:t>
            </a:r>
            <a:r>
              <a:rPr sz="4200" b="1" spc="-295" dirty="0">
                <a:latin typeface="Tahoma" panose="020B0604030504040204"/>
                <a:cs typeface="Tahoma" panose="020B0604030504040204"/>
              </a:rPr>
              <a:t>D</a:t>
            </a:r>
            <a:r>
              <a:rPr sz="4200" b="1" spc="-210" dirty="0">
                <a:latin typeface="Tahoma" panose="020B0604030504040204"/>
                <a:cs typeface="Tahoma" panose="020B0604030504040204"/>
              </a:rPr>
              <a:t>i</a:t>
            </a:r>
            <a:r>
              <a:rPr sz="4200" b="1" spc="-135" dirty="0">
                <a:latin typeface="Tahoma" panose="020B0604030504040204"/>
                <a:cs typeface="Tahoma" panose="020B0604030504040204"/>
              </a:rPr>
              <a:t>r</a:t>
            </a:r>
            <a:r>
              <a:rPr sz="4200" b="1" spc="-235" dirty="0">
                <a:latin typeface="Tahoma" panose="020B0604030504040204"/>
                <a:cs typeface="Tahoma" panose="020B0604030504040204"/>
              </a:rPr>
              <a:t>e</a:t>
            </a:r>
            <a:r>
              <a:rPr sz="4200" b="1" spc="-150" dirty="0">
                <a:latin typeface="Tahoma" panose="020B0604030504040204"/>
                <a:cs typeface="Tahoma" panose="020B0604030504040204"/>
              </a:rPr>
              <a:t>k</a:t>
            </a:r>
            <a:r>
              <a:rPr sz="4200" b="1" spc="-145" dirty="0">
                <a:latin typeface="Tahoma" panose="020B0604030504040204"/>
                <a:cs typeface="Tahoma" panose="020B0604030504040204"/>
              </a:rPr>
              <a:t>t</a:t>
            </a:r>
            <a:r>
              <a:rPr sz="4200" b="1" spc="-215" dirty="0">
                <a:latin typeface="Tahoma" panose="020B0604030504040204"/>
                <a:cs typeface="Tahoma" panose="020B0604030504040204"/>
              </a:rPr>
              <a:t>o</a:t>
            </a:r>
            <a:r>
              <a:rPr sz="4200" b="1" spc="-135" dirty="0">
                <a:latin typeface="Tahoma" panose="020B0604030504040204"/>
                <a:cs typeface="Tahoma" panose="020B0604030504040204"/>
              </a:rPr>
              <a:t>r</a:t>
            </a:r>
            <a:r>
              <a:rPr sz="4200" b="1" spc="-200" dirty="0">
                <a:latin typeface="Tahoma" panose="020B0604030504040204"/>
                <a:cs typeface="Tahoma" panose="020B0604030504040204"/>
              </a:rPr>
              <a:t>a</a:t>
            </a:r>
            <a:r>
              <a:rPr sz="4200" b="1" spc="75" dirty="0">
                <a:latin typeface="Tahoma" panose="020B0604030504040204"/>
                <a:cs typeface="Tahoma" panose="020B0604030504040204"/>
              </a:rPr>
              <a:t>t</a:t>
            </a:r>
            <a:r>
              <a:rPr sz="4200" b="1" spc="-575" dirty="0">
                <a:latin typeface="Tahoma" panose="020B0604030504040204"/>
                <a:cs typeface="Tahoma" panose="020B0604030504040204"/>
              </a:rPr>
              <a:t> </a:t>
            </a:r>
            <a:r>
              <a:rPr sz="4200" b="1" spc="-345" dirty="0">
                <a:latin typeface="Tahoma" panose="020B0604030504040204"/>
                <a:cs typeface="Tahoma" panose="020B0604030504040204"/>
              </a:rPr>
              <a:t>P</a:t>
            </a:r>
            <a:r>
              <a:rPr sz="4200" b="1" spc="-15" dirty="0">
                <a:latin typeface="Tahoma" panose="020B0604030504040204"/>
                <a:cs typeface="Tahoma" panose="020B0604030504040204"/>
              </a:rPr>
              <a:t>M</a:t>
            </a:r>
            <a:r>
              <a:rPr sz="4200" b="1" spc="-345" dirty="0">
                <a:latin typeface="Tahoma" panose="020B0604030504040204"/>
                <a:cs typeface="Tahoma" panose="020B0604030504040204"/>
              </a:rPr>
              <a:t>P</a:t>
            </a:r>
            <a:r>
              <a:rPr sz="4200" b="1" spc="-140" dirty="0">
                <a:latin typeface="Tahoma" panose="020B0604030504040204"/>
                <a:cs typeface="Tahoma" panose="020B0604030504040204"/>
              </a:rPr>
              <a:t>K</a:t>
            </a:r>
            <a:r>
              <a:rPr sz="4200" b="1" spc="-575" dirty="0">
                <a:latin typeface="Tahoma" panose="020B0604030504040204"/>
                <a:cs typeface="Tahoma" panose="020B0604030504040204"/>
              </a:rPr>
              <a:t> </a:t>
            </a:r>
            <a:r>
              <a:rPr sz="4200" b="1" spc="-150" dirty="0">
                <a:latin typeface="Tahoma" panose="020B0604030504040204"/>
                <a:cs typeface="Tahoma" panose="020B0604030504040204"/>
              </a:rPr>
              <a:t>un</a:t>
            </a:r>
            <a:r>
              <a:rPr sz="4200" b="1" spc="-145" dirty="0">
                <a:latin typeface="Tahoma" panose="020B0604030504040204"/>
                <a:cs typeface="Tahoma" panose="020B0604030504040204"/>
              </a:rPr>
              <a:t>t</a:t>
            </a:r>
            <a:r>
              <a:rPr sz="4200" b="1" spc="-150" dirty="0">
                <a:latin typeface="Tahoma" panose="020B0604030504040204"/>
                <a:cs typeface="Tahoma" panose="020B0604030504040204"/>
              </a:rPr>
              <a:t>u</a:t>
            </a:r>
            <a:r>
              <a:rPr sz="4200" b="1" spc="70" dirty="0">
                <a:latin typeface="Tahoma" panose="020B0604030504040204"/>
                <a:cs typeface="Tahoma" panose="020B0604030504040204"/>
              </a:rPr>
              <a:t>k</a:t>
            </a:r>
            <a:r>
              <a:rPr sz="4200" b="1" spc="-575" dirty="0">
                <a:latin typeface="Tahoma" panose="020B0604030504040204"/>
                <a:cs typeface="Tahoma" panose="020B0604030504040204"/>
              </a:rPr>
              <a:t> </a:t>
            </a:r>
            <a:r>
              <a:rPr sz="4200" b="1" spc="-570" dirty="0">
                <a:latin typeface="Tahoma" panose="020B0604030504040204"/>
                <a:cs typeface="Tahoma" panose="020B0604030504040204"/>
              </a:rPr>
              <a:t>S</a:t>
            </a:r>
            <a:r>
              <a:rPr sz="4200" b="1" spc="-360" dirty="0">
                <a:latin typeface="Tahoma" panose="020B0604030504040204"/>
                <a:cs typeface="Tahoma" panose="020B0604030504040204"/>
              </a:rPr>
              <a:t>K</a:t>
            </a:r>
            <a:r>
              <a:rPr sz="4200" b="1" spc="-60" dirty="0">
                <a:latin typeface="Tahoma" panose="020B0604030504040204"/>
                <a:cs typeface="Tahoma" panose="020B0604030504040204"/>
              </a:rPr>
              <a:t>B</a:t>
            </a:r>
            <a:endParaRPr sz="42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618513" y="6428400"/>
            <a:ext cx="7703184" cy="271907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065" marR="5080" algn="ctr">
              <a:lnSpc>
                <a:spcPts val="2850"/>
              </a:lnSpc>
              <a:spcBef>
                <a:spcPts val="520"/>
              </a:spcBef>
            </a:pPr>
            <a:r>
              <a:rPr sz="2700" spc="-210" dirty="0">
                <a:latin typeface="Lucida Sans Unicode" panose="020B0602030504020204"/>
                <a:cs typeface="Lucida Sans Unicode" panose="020B0602030504020204"/>
              </a:rPr>
              <a:t>DIREKTORAT</a:t>
            </a:r>
            <a:r>
              <a:rPr sz="2700" spc="-434" dirty="0"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2700" spc="-160" dirty="0">
                <a:latin typeface="Lucida Sans Unicode" panose="020B0602030504020204"/>
                <a:cs typeface="Lucida Sans Unicode" panose="020B0602030504020204"/>
              </a:rPr>
              <a:t>JENDERAL</a:t>
            </a:r>
            <a:r>
              <a:rPr sz="2700" spc="-434" dirty="0"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2700" spc="-145" dirty="0">
                <a:latin typeface="Lucida Sans Unicode" panose="020B0602030504020204"/>
                <a:cs typeface="Lucida Sans Unicode" panose="020B0602030504020204"/>
              </a:rPr>
              <a:t>PENDIDIKAN</a:t>
            </a:r>
            <a:r>
              <a:rPr sz="2700" spc="-434" dirty="0"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2700" spc="-200" dirty="0">
                <a:latin typeface="Lucida Sans Unicode" panose="020B0602030504020204"/>
                <a:cs typeface="Lucida Sans Unicode" panose="020B0602030504020204"/>
              </a:rPr>
              <a:t>ANAK</a:t>
            </a:r>
            <a:r>
              <a:rPr sz="2700" spc="-430" dirty="0"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2700" spc="-120" dirty="0">
                <a:latin typeface="Lucida Sans Unicode" panose="020B0602030504020204"/>
                <a:cs typeface="Lucida Sans Unicode" panose="020B0602030504020204"/>
              </a:rPr>
              <a:t>USIA</a:t>
            </a:r>
            <a:r>
              <a:rPr sz="2700" spc="-434" dirty="0"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2700" spc="-125" dirty="0">
                <a:latin typeface="Lucida Sans Unicode" panose="020B0602030504020204"/>
                <a:cs typeface="Lucida Sans Unicode" panose="020B0602030504020204"/>
              </a:rPr>
              <a:t>DINI </a:t>
            </a:r>
            <a:r>
              <a:rPr sz="2700" spc="-840" dirty="0"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2700" spc="-145" dirty="0">
                <a:latin typeface="Lucida Sans Unicode" panose="020B0602030504020204"/>
                <a:cs typeface="Lucida Sans Unicode" panose="020B0602030504020204"/>
              </a:rPr>
              <a:t>PENDIDIKAN </a:t>
            </a:r>
            <a:r>
              <a:rPr sz="2700" spc="-215" dirty="0">
                <a:latin typeface="Lucida Sans Unicode" panose="020B0602030504020204"/>
                <a:cs typeface="Lucida Sans Unicode" panose="020B0602030504020204"/>
              </a:rPr>
              <a:t>DASAR, </a:t>
            </a:r>
            <a:r>
              <a:rPr sz="2700" spc="-150" dirty="0">
                <a:latin typeface="Lucida Sans Unicode" panose="020B0602030504020204"/>
                <a:cs typeface="Lucida Sans Unicode" panose="020B0602030504020204"/>
              </a:rPr>
              <a:t>DAN </a:t>
            </a:r>
            <a:r>
              <a:rPr sz="2700" spc="-145" dirty="0">
                <a:latin typeface="Lucida Sans Unicode" panose="020B0602030504020204"/>
                <a:cs typeface="Lucida Sans Unicode" panose="020B0602030504020204"/>
              </a:rPr>
              <a:t>PENDIDIKAN </a:t>
            </a:r>
            <a:r>
              <a:rPr sz="2700" spc="-110" dirty="0">
                <a:latin typeface="Lucida Sans Unicode" panose="020B0602030504020204"/>
                <a:cs typeface="Lucida Sans Unicode" panose="020B0602030504020204"/>
              </a:rPr>
              <a:t>MENENGAH </a:t>
            </a:r>
            <a:r>
              <a:rPr sz="2700" spc="-840" dirty="0"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2700" b="1" spc="-190" dirty="0">
                <a:latin typeface="Tahoma" panose="020B0604030504040204"/>
                <a:cs typeface="Tahoma" panose="020B0604030504040204"/>
              </a:rPr>
              <a:t>D</a:t>
            </a:r>
            <a:r>
              <a:rPr sz="2700" b="1" spc="-555" dirty="0">
                <a:latin typeface="Tahoma" panose="020B0604030504040204"/>
                <a:cs typeface="Tahoma" panose="020B0604030504040204"/>
              </a:rPr>
              <a:t>I</a:t>
            </a:r>
            <a:r>
              <a:rPr sz="2700" b="1" spc="-320" dirty="0">
                <a:latin typeface="Tahoma" panose="020B0604030504040204"/>
                <a:cs typeface="Tahoma" panose="020B0604030504040204"/>
              </a:rPr>
              <a:t>R</a:t>
            </a:r>
            <a:r>
              <a:rPr sz="2700" b="1" spc="-290" dirty="0">
                <a:latin typeface="Tahoma" panose="020B0604030504040204"/>
                <a:cs typeface="Tahoma" panose="020B0604030504040204"/>
              </a:rPr>
              <a:t>E</a:t>
            </a:r>
            <a:r>
              <a:rPr sz="2700" b="1" spc="-229" dirty="0">
                <a:latin typeface="Tahoma" panose="020B0604030504040204"/>
                <a:cs typeface="Tahoma" panose="020B0604030504040204"/>
              </a:rPr>
              <a:t>K</a:t>
            </a:r>
            <a:r>
              <a:rPr sz="2700" b="1" spc="-229" dirty="0">
                <a:latin typeface="Tahoma" panose="020B0604030504040204"/>
                <a:cs typeface="Tahoma" panose="020B0604030504040204"/>
              </a:rPr>
              <a:t>T</a:t>
            </a:r>
            <a:r>
              <a:rPr sz="2700" b="1" spc="-75" dirty="0">
                <a:latin typeface="Tahoma" panose="020B0604030504040204"/>
                <a:cs typeface="Tahoma" panose="020B0604030504040204"/>
              </a:rPr>
              <a:t>O</a:t>
            </a:r>
            <a:r>
              <a:rPr sz="2700" b="1" spc="-320" dirty="0">
                <a:latin typeface="Tahoma" panose="020B0604030504040204"/>
                <a:cs typeface="Tahoma" panose="020B0604030504040204"/>
              </a:rPr>
              <a:t>R</a:t>
            </a:r>
            <a:r>
              <a:rPr sz="2700" b="1" spc="-130" dirty="0">
                <a:latin typeface="Tahoma" panose="020B0604030504040204"/>
                <a:cs typeface="Tahoma" panose="020B0604030504040204"/>
              </a:rPr>
              <a:t>A</a:t>
            </a:r>
            <a:r>
              <a:rPr sz="2700" b="1" spc="-90" dirty="0">
                <a:latin typeface="Tahoma" panose="020B0604030504040204"/>
                <a:cs typeface="Tahoma" panose="020B0604030504040204"/>
              </a:rPr>
              <a:t>T</a:t>
            </a:r>
            <a:r>
              <a:rPr sz="2700" b="1" spc="-370" dirty="0">
                <a:latin typeface="Tahoma" panose="020B0604030504040204"/>
                <a:cs typeface="Tahoma" panose="020B0604030504040204"/>
              </a:rPr>
              <a:t> </a:t>
            </a:r>
            <a:r>
              <a:rPr sz="2700" b="1" spc="-220" dirty="0">
                <a:latin typeface="Tahoma" panose="020B0604030504040204"/>
                <a:cs typeface="Tahoma" panose="020B0604030504040204"/>
              </a:rPr>
              <a:t>P</a:t>
            </a:r>
            <a:r>
              <a:rPr sz="2700" b="1" spc="-290" dirty="0">
                <a:latin typeface="Tahoma" panose="020B0604030504040204"/>
                <a:cs typeface="Tahoma" panose="020B0604030504040204"/>
              </a:rPr>
              <a:t>E</a:t>
            </a:r>
            <a:r>
              <a:rPr sz="2700" b="1" spc="-30" dirty="0">
                <a:latin typeface="Tahoma" panose="020B0604030504040204"/>
                <a:cs typeface="Tahoma" panose="020B0604030504040204"/>
              </a:rPr>
              <a:t>N</a:t>
            </a:r>
            <a:r>
              <a:rPr sz="2700" b="1" spc="-190" dirty="0">
                <a:latin typeface="Tahoma" panose="020B0604030504040204"/>
                <a:cs typeface="Tahoma" panose="020B0604030504040204"/>
              </a:rPr>
              <a:t>D</a:t>
            </a:r>
            <a:r>
              <a:rPr sz="2700" b="1" spc="-555" dirty="0">
                <a:latin typeface="Tahoma" panose="020B0604030504040204"/>
                <a:cs typeface="Tahoma" panose="020B0604030504040204"/>
              </a:rPr>
              <a:t>I</a:t>
            </a:r>
            <a:r>
              <a:rPr sz="2700" b="1" spc="-190" dirty="0">
                <a:latin typeface="Tahoma" panose="020B0604030504040204"/>
                <a:cs typeface="Tahoma" panose="020B0604030504040204"/>
              </a:rPr>
              <a:t>D</a:t>
            </a:r>
            <a:r>
              <a:rPr sz="2700" b="1" spc="-555" dirty="0">
                <a:latin typeface="Tahoma" panose="020B0604030504040204"/>
                <a:cs typeface="Tahoma" panose="020B0604030504040204"/>
              </a:rPr>
              <a:t>I</a:t>
            </a:r>
            <a:r>
              <a:rPr sz="2700" b="1" spc="-229" dirty="0">
                <a:latin typeface="Tahoma" panose="020B0604030504040204"/>
                <a:cs typeface="Tahoma" panose="020B0604030504040204"/>
              </a:rPr>
              <a:t>K</a:t>
            </a:r>
            <a:r>
              <a:rPr sz="2700" b="1" spc="-130" dirty="0">
                <a:latin typeface="Tahoma" panose="020B0604030504040204"/>
                <a:cs typeface="Tahoma" panose="020B0604030504040204"/>
              </a:rPr>
              <a:t>A</a:t>
            </a:r>
            <a:r>
              <a:rPr sz="2700" b="1" spc="110" dirty="0">
                <a:latin typeface="Tahoma" panose="020B0604030504040204"/>
                <a:cs typeface="Tahoma" panose="020B0604030504040204"/>
              </a:rPr>
              <a:t>N</a:t>
            </a:r>
            <a:r>
              <a:rPr sz="2700" b="1" spc="-370" dirty="0">
                <a:latin typeface="Tahoma" panose="020B0604030504040204"/>
                <a:cs typeface="Tahoma" panose="020B0604030504040204"/>
              </a:rPr>
              <a:t> </a:t>
            </a:r>
            <a:r>
              <a:rPr sz="2700" b="1" spc="-10" dirty="0">
                <a:latin typeface="Tahoma" panose="020B0604030504040204"/>
                <a:cs typeface="Tahoma" panose="020B0604030504040204"/>
              </a:rPr>
              <a:t>M</a:t>
            </a:r>
            <a:r>
              <a:rPr sz="2700" b="1" spc="-130" dirty="0">
                <a:latin typeface="Tahoma" panose="020B0604030504040204"/>
                <a:cs typeface="Tahoma" panose="020B0604030504040204"/>
              </a:rPr>
              <a:t>A</a:t>
            </a:r>
            <a:r>
              <a:rPr sz="2700" b="1" spc="-365" dirty="0">
                <a:latin typeface="Tahoma" panose="020B0604030504040204"/>
                <a:cs typeface="Tahoma" panose="020B0604030504040204"/>
              </a:rPr>
              <a:t>S</a:t>
            </a:r>
            <a:r>
              <a:rPr sz="2700" b="1" spc="-270" dirty="0">
                <a:latin typeface="Tahoma" panose="020B0604030504040204"/>
                <a:cs typeface="Tahoma" panose="020B0604030504040204"/>
              </a:rPr>
              <a:t>Y</a:t>
            </a:r>
            <a:r>
              <a:rPr sz="2700" b="1" spc="-130" dirty="0">
                <a:latin typeface="Tahoma" panose="020B0604030504040204"/>
                <a:cs typeface="Tahoma" panose="020B0604030504040204"/>
              </a:rPr>
              <a:t>A</a:t>
            </a:r>
            <a:r>
              <a:rPr sz="2700" b="1" spc="-320" dirty="0">
                <a:latin typeface="Tahoma" panose="020B0604030504040204"/>
                <a:cs typeface="Tahoma" panose="020B0604030504040204"/>
              </a:rPr>
              <a:t>R</a:t>
            </a:r>
            <a:r>
              <a:rPr sz="2700" b="1" spc="-130" dirty="0">
                <a:latin typeface="Tahoma" panose="020B0604030504040204"/>
                <a:cs typeface="Tahoma" panose="020B0604030504040204"/>
              </a:rPr>
              <a:t>A</a:t>
            </a:r>
            <a:r>
              <a:rPr sz="2700" b="1" spc="-229" dirty="0">
                <a:latin typeface="Tahoma" panose="020B0604030504040204"/>
                <a:cs typeface="Tahoma" panose="020B0604030504040204"/>
              </a:rPr>
              <a:t>K</a:t>
            </a:r>
            <a:r>
              <a:rPr sz="2700" b="1" spc="-130" dirty="0">
                <a:latin typeface="Tahoma" panose="020B0604030504040204"/>
                <a:cs typeface="Tahoma" panose="020B0604030504040204"/>
              </a:rPr>
              <a:t>A</a:t>
            </a:r>
            <a:r>
              <a:rPr sz="2700" b="1" spc="-90" dirty="0">
                <a:latin typeface="Tahoma" panose="020B0604030504040204"/>
                <a:cs typeface="Tahoma" panose="020B0604030504040204"/>
              </a:rPr>
              <a:t>T</a:t>
            </a:r>
            <a:r>
              <a:rPr sz="2700" b="1" spc="-370" dirty="0">
                <a:latin typeface="Tahoma" panose="020B0604030504040204"/>
                <a:cs typeface="Tahoma" panose="020B0604030504040204"/>
              </a:rPr>
              <a:t> </a:t>
            </a:r>
            <a:r>
              <a:rPr sz="2700" b="1" spc="-190" dirty="0">
                <a:latin typeface="Tahoma" panose="020B0604030504040204"/>
                <a:cs typeface="Tahoma" panose="020B0604030504040204"/>
              </a:rPr>
              <a:t>D</a:t>
            </a:r>
            <a:r>
              <a:rPr sz="2700" b="1" spc="-130" dirty="0">
                <a:latin typeface="Tahoma" panose="020B0604030504040204"/>
                <a:cs typeface="Tahoma" panose="020B0604030504040204"/>
              </a:rPr>
              <a:t>A</a:t>
            </a:r>
            <a:r>
              <a:rPr sz="2700" b="1" spc="65" dirty="0">
                <a:latin typeface="Tahoma" panose="020B0604030504040204"/>
                <a:cs typeface="Tahoma" panose="020B0604030504040204"/>
              </a:rPr>
              <a:t>N  </a:t>
            </a:r>
            <a:r>
              <a:rPr sz="2700" b="1" spc="-220" dirty="0">
                <a:latin typeface="Tahoma" panose="020B0604030504040204"/>
                <a:cs typeface="Tahoma" panose="020B0604030504040204"/>
              </a:rPr>
              <a:t>P</a:t>
            </a:r>
            <a:r>
              <a:rPr sz="2700" b="1" spc="-290" dirty="0">
                <a:latin typeface="Tahoma" panose="020B0604030504040204"/>
                <a:cs typeface="Tahoma" panose="020B0604030504040204"/>
              </a:rPr>
              <a:t>E</a:t>
            </a:r>
            <a:r>
              <a:rPr sz="2700" b="1" spc="-30" dirty="0">
                <a:latin typeface="Tahoma" panose="020B0604030504040204"/>
                <a:cs typeface="Tahoma" panose="020B0604030504040204"/>
              </a:rPr>
              <a:t>N</a:t>
            </a:r>
            <a:r>
              <a:rPr sz="2700" b="1" spc="-190" dirty="0">
                <a:latin typeface="Tahoma" panose="020B0604030504040204"/>
                <a:cs typeface="Tahoma" panose="020B0604030504040204"/>
              </a:rPr>
              <a:t>D</a:t>
            </a:r>
            <a:r>
              <a:rPr sz="2700" b="1" spc="-555" dirty="0">
                <a:latin typeface="Tahoma" panose="020B0604030504040204"/>
                <a:cs typeface="Tahoma" panose="020B0604030504040204"/>
              </a:rPr>
              <a:t>I</a:t>
            </a:r>
            <a:r>
              <a:rPr sz="2700" b="1" spc="-190" dirty="0">
                <a:latin typeface="Tahoma" panose="020B0604030504040204"/>
                <a:cs typeface="Tahoma" panose="020B0604030504040204"/>
              </a:rPr>
              <a:t>D</a:t>
            </a:r>
            <a:r>
              <a:rPr sz="2700" b="1" spc="-555" dirty="0">
                <a:latin typeface="Tahoma" panose="020B0604030504040204"/>
                <a:cs typeface="Tahoma" panose="020B0604030504040204"/>
              </a:rPr>
              <a:t>I</a:t>
            </a:r>
            <a:r>
              <a:rPr sz="2700" b="1" spc="-229" dirty="0">
                <a:latin typeface="Tahoma" panose="020B0604030504040204"/>
                <a:cs typeface="Tahoma" panose="020B0604030504040204"/>
              </a:rPr>
              <a:t>K</a:t>
            </a:r>
            <a:r>
              <a:rPr sz="2700" b="1" spc="-130" dirty="0">
                <a:latin typeface="Tahoma" panose="020B0604030504040204"/>
                <a:cs typeface="Tahoma" panose="020B0604030504040204"/>
              </a:rPr>
              <a:t>A</a:t>
            </a:r>
            <a:r>
              <a:rPr sz="2700" b="1" spc="110" dirty="0">
                <a:latin typeface="Tahoma" panose="020B0604030504040204"/>
                <a:cs typeface="Tahoma" panose="020B0604030504040204"/>
              </a:rPr>
              <a:t>N</a:t>
            </a:r>
            <a:r>
              <a:rPr sz="2700" b="1" spc="-370" dirty="0">
                <a:latin typeface="Tahoma" panose="020B0604030504040204"/>
                <a:cs typeface="Tahoma" panose="020B0604030504040204"/>
              </a:rPr>
              <a:t> </a:t>
            </a:r>
            <a:r>
              <a:rPr sz="2700" b="1" spc="-229" dirty="0">
                <a:latin typeface="Tahoma" panose="020B0604030504040204"/>
                <a:cs typeface="Tahoma" panose="020B0604030504040204"/>
              </a:rPr>
              <a:t>K</a:t>
            </a:r>
            <a:r>
              <a:rPr sz="2700" b="1" spc="-140" dirty="0">
                <a:latin typeface="Tahoma" panose="020B0604030504040204"/>
                <a:cs typeface="Tahoma" panose="020B0604030504040204"/>
              </a:rPr>
              <a:t>H</a:t>
            </a:r>
            <a:r>
              <a:rPr sz="2700" b="1" spc="-95" dirty="0">
                <a:latin typeface="Tahoma" panose="020B0604030504040204"/>
                <a:cs typeface="Tahoma" panose="020B0604030504040204"/>
              </a:rPr>
              <a:t>U</a:t>
            </a:r>
            <a:r>
              <a:rPr sz="2700" b="1" spc="-365" dirty="0">
                <a:latin typeface="Tahoma" panose="020B0604030504040204"/>
                <a:cs typeface="Tahoma" panose="020B0604030504040204"/>
              </a:rPr>
              <a:t>S</a:t>
            </a:r>
            <a:r>
              <a:rPr sz="2700" b="1" spc="-95" dirty="0">
                <a:latin typeface="Tahoma" panose="020B0604030504040204"/>
                <a:cs typeface="Tahoma" panose="020B0604030504040204"/>
              </a:rPr>
              <a:t>U</a:t>
            </a:r>
            <a:r>
              <a:rPr sz="2700" b="1" spc="-225" dirty="0">
                <a:latin typeface="Tahoma" panose="020B0604030504040204"/>
                <a:cs typeface="Tahoma" panose="020B0604030504040204"/>
              </a:rPr>
              <a:t>S</a:t>
            </a:r>
            <a:endParaRPr sz="2700">
              <a:latin typeface="Tahoma" panose="020B0604030504040204"/>
              <a:cs typeface="Tahoma" panose="020B0604030504040204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5050">
              <a:latin typeface="Tahoma" panose="020B0604030504040204"/>
              <a:cs typeface="Tahoma" panose="020B0604030504040204"/>
            </a:endParaRPr>
          </a:p>
          <a:p>
            <a:pPr marL="343535" algn="ctr">
              <a:lnSpc>
                <a:spcPct val="100000"/>
              </a:lnSpc>
              <a:spcBef>
                <a:spcPts val="5"/>
              </a:spcBef>
            </a:pPr>
            <a:r>
              <a:rPr sz="2700" spc="-305" dirty="0">
                <a:latin typeface="Lucida Sans Unicode" panose="020B0602030504020204"/>
                <a:cs typeface="Lucida Sans Unicode" panose="020B0602030504020204"/>
              </a:rPr>
              <a:t>2</a:t>
            </a:r>
            <a:r>
              <a:rPr sz="2700" spc="-165" dirty="0">
                <a:latin typeface="Lucida Sans Unicode" panose="020B0602030504020204"/>
                <a:cs typeface="Lucida Sans Unicode" panose="020B0602030504020204"/>
              </a:rPr>
              <a:t>9</a:t>
            </a:r>
            <a:r>
              <a:rPr sz="2700" spc="-434" dirty="0"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2700" spc="-114" dirty="0">
                <a:latin typeface="Lucida Sans Unicode" panose="020B0602030504020204"/>
                <a:cs typeface="Lucida Sans Unicode" panose="020B0602030504020204"/>
              </a:rPr>
              <a:t>S</a:t>
            </a:r>
            <a:r>
              <a:rPr sz="2700" spc="-130" dirty="0">
                <a:latin typeface="Lucida Sans Unicode" panose="020B0602030504020204"/>
                <a:cs typeface="Lucida Sans Unicode" panose="020B0602030504020204"/>
              </a:rPr>
              <a:t>e</a:t>
            </a:r>
            <a:r>
              <a:rPr sz="2700" spc="-185" dirty="0">
                <a:latin typeface="Lucida Sans Unicode" panose="020B0602030504020204"/>
                <a:cs typeface="Lucida Sans Unicode" panose="020B0602030504020204"/>
              </a:rPr>
              <a:t>p</a:t>
            </a:r>
            <a:r>
              <a:rPr sz="2700" spc="-200" dirty="0">
                <a:latin typeface="Lucida Sans Unicode" panose="020B0602030504020204"/>
                <a:cs typeface="Lucida Sans Unicode" panose="020B0602030504020204"/>
              </a:rPr>
              <a:t>t</a:t>
            </a:r>
            <a:r>
              <a:rPr sz="2700" spc="-130" dirty="0">
                <a:latin typeface="Lucida Sans Unicode" panose="020B0602030504020204"/>
                <a:cs typeface="Lucida Sans Unicode" panose="020B0602030504020204"/>
              </a:rPr>
              <a:t>e</a:t>
            </a:r>
            <a:r>
              <a:rPr sz="2700" spc="-150" dirty="0">
                <a:latin typeface="Lucida Sans Unicode" panose="020B0602030504020204"/>
                <a:cs typeface="Lucida Sans Unicode" panose="020B0602030504020204"/>
              </a:rPr>
              <a:t>m</a:t>
            </a:r>
            <a:r>
              <a:rPr sz="2700" spc="-185" dirty="0">
                <a:latin typeface="Lucida Sans Unicode" panose="020B0602030504020204"/>
                <a:cs typeface="Lucida Sans Unicode" panose="020B0602030504020204"/>
              </a:rPr>
              <a:t>b</a:t>
            </a:r>
            <a:r>
              <a:rPr sz="2700" spc="-130" dirty="0">
                <a:latin typeface="Lucida Sans Unicode" panose="020B0602030504020204"/>
                <a:cs typeface="Lucida Sans Unicode" panose="020B0602030504020204"/>
              </a:rPr>
              <a:t>e</a:t>
            </a:r>
            <a:r>
              <a:rPr sz="2700" spc="-5" dirty="0">
                <a:latin typeface="Lucida Sans Unicode" panose="020B0602030504020204"/>
                <a:cs typeface="Lucida Sans Unicode" panose="020B0602030504020204"/>
              </a:rPr>
              <a:t>r</a:t>
            </a:r>
            <a:r>
              <a:rPr sz="2700" spc="-434" dirty="0"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2700" spc="-305" dirty="0">
                <a:latin typeface="Lucida Sans Unicode" panose="020B0602030504020204"/>
                <a:cs typeface="Lucida Sans Unicode" panose="020B0602030504020204"/>
              </a:rPr>
              <a:t>202</a:t>
            </a:r>
            <a:r>
              <a:rPr sz="2700" spc="-165" dirty="0">
                <a:latin typeface="Lucida Sans Unicode" panose="020B0602030504020204"/>
                <a:cs typeface="Lucida Sans Unicode" panose="020B0602030504020204"/>
              </a:rPr>
              <a:t>3</a:t>
            </a:r>
            <a:endParaRPr sz="2700">
              <a:latin typeface="Lucida Sans Unicode" panose="020B0602030504020204"/>
              <a:cs typeface="Lucida Sans Unicode" panose="020B0602030504020204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76123" y="380050"/>
            <a:ext cx="1571624" cy="1600199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455884" y="2222589"/>
            <a:ext cx="8010525" cy="892175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2610485" marR="5080" indent="-2598420">
              <a:lnSpc>
                <a:spcPts val="3230"/>
              </a:lnSpc>
              <a:spcBef>
                <a:spcPts val="515"/>
              </a:spcBef>
            </a:pPr>
            <a:r>
              <a:rPr sz="3000" b="0" spc="-275" dirty="0">
                <a:solidFill>
                  <a:srgbClr val="000000"/>
                </a:solidFill>
                <a:latin typeface="Lucida Sans Unicode" panose="020B0602030504020204"/>
                <a:cs typeface="Lucida Sans Unicode" panose="020B0602030504020204"/>
              </a:rPr>
              <a:t>K</a:t>
            </a:r>
            <a:r>
              <a:rPr sz="3000" b="0" spc="-114" dirty="0">
                <a:solidFill>
                  <a:srgbClr val="000000"/>
                </a:solidFill>
                <a:latin typeface="Lucida Sans Unicode" panose="020B0602030504020204"/>
                <a:cs typeface="Lucida Sans Unicode" panose="020B0602030504020204"/>
              </a:rPr>
              <a:t>E</a:t>
            </a:r>
            <a:r>
              <a:rPr sz="3000" b="0" spc="-35" dirty="0">
                <a:solidFill>
                  <a:srgbClr val="000000"/>
                </a:solidFill>
                <a:latin typeface="Lucida Sans Unicode" panose="020B0602030504020204"/>
                <a:cs typeface="Lucida Sans Unicode" panose="020B0602030504020204"/>
              </a:rPr>
              <a:t>M</a:t>
            </a:r>
            <a:r>
              <a:rPr sz="3000" b="0" spc="-114" dirty="0">
                <a:solidFill>
                  <a:srgbClr val="000000"/>
                </a:solidFill>
                <a:latin typeface="Lucida Sans Unicode" panose="020B0602030504020204"/>
                <a:cs typeface="Lucida Sans Unicode" panose="020B0602030504020204"/>
              </a:rPr>
              <a:t>E</a:t>
            </a:r>
            <a:r>
              <a:rPr sz="3000" b="0" spc="-110" dirty="0">
                <a:solidFill>
                  <a:srgbClr val="000000"/>
                </a:solidFill>
                <a:latin typeface="Lucida Sans Unicode" panose="020B0602030504020204"/>
                <a:cs typeface="Lucida Sans Unicode" panose="020B0602030504020204"/>
              </a:rPr>
              <a:t>N</a:t>
            </a:r>
            <a:r>
              <a:rPr sz="3000" b="0" spc="-395" dirty="0">
                <a:solidFill>
                  <a:srgbClr val="000000"/>
                </a:solidFill>
                <a:latin typeface="Lucida Sans Unicode" panose="020B0602030504020204"/>
                <a:cs typeface="Lucida Sans Unicode" panose="020B0602030504020204"/>
              </a:rPr>
              <a:t>T</a:t>
            </a:r>
            <a:r>
              <a:rPr sz="3000" b="0" spc="-114" dirty="0">
                <a:solidFill>
                  <a:srgbClr val="000000"/>
                </a:solidFill>
                <a:latin typeface="Lucida Sans Unicode" panose="020B0602030504020204"/>
                <a:cs typeface="Lucida Sans Unicode" panose="020B0602030504020204"/>
              </a:rPr>
              <a:t>E</a:t>
            </a:r>
            <a:r>
              <a:rPr sz="3000" b="0" spc="-200" dirty="0">
                <a:solidFill>
                  <a:srgbClr val="000000"/>
                </a:solidFill>
                <a:latin typeface="Lucida Sans Unicode" panose="020B0602030504020204"/>
                <a:cs typeface="Lucida Sans Unicode" panose="020B0602030504020204"/>
              </a:rPr>
              <a:t>R</a:t>
            </a:r>
            <a:r>
              <a:rPr sz="3000" b="0" spc="-185" dirty="0">
                <a:solidFill>
                  <a:srgbClr val="000000"/>
                </a:solidFill>
                <a:latin typeface="Lucida Sans Unicode" panose="020B0602030504020204"/>
                <a:cs typeface="Lucida Sans Unicode" panose="020B0602030504020204"/>
              </a:rPr>
              <a:t>I</a:t>
            </a:r>
            <a:r>
              <a:rPr sz="3000" b="0" spc="-330" dirty="0">
                <a:solidFill>
                  <a:srgbClr val="000000"/>
                </a:solidFill>
                <a:latin typeface="Lucida Sans Unicode" panose="020B0602030504020204"/>
                <a:cs typeface="Lucida Sans Unicode" panose="020B0602030504020204"/>
              </a:rPr>
              <a:t>A</a:t>
            </a:r>
            <a:r>
              <a:rPr sz="3000" b="0" spc="45" dirty="0">
                <a:solidFill>
                  <a:srgbClr val="000000"/>
                </a:solidFill>
                <a:latin typeface="Lucida Sans Unicode" panose="020B0602030504020204"/>
                <a:cs typeface="Lucida Sans Unicode" panose="020B0602030504020204"/>
              </a:rPr>
              <a:t>N</a:t>
            </a:r>
            <a:r>
              <a:rPr sz="3000" b="0" spc="-480" dirty="0">
                <a:solidFill>
                  <a:srgbClr val="000000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000" b="0" spc="-10" dirty="0">
                <a:solidFill>
                  <a:srgbClr val="000000"/>
                </a:solidFill>
                <a:latin typeface="Lucida Sans Unicode" panose="020B0602030504020204"/>
                <a:cs typeface="Lucida Sans Unicode" panose="020B0602030504020204"/>
              </a:rPr>
              <a:t>P</a:t>
            </a:r>
            <a:r>
              <a:rPr sz="3000" b="0" spc="-114" dirty="0">
                <a:solidFill>
                  <a:srgbClr val="000000"/>
                </a:solidFill>
                <a:latin typeface="Lucida Sans Unicode" panose="020B0602030504020204"/>
                <a:cs typeface="Lucida Sans Unicode" panose="020B0602030504020204"/>
              </a:rPr>
              <a:t>E</a:t>
            </a:r>
            <a:r>
              <a:rPr sz="3000" b="0" spc="-110" dirty="0">
                <a:solidFill>
                  <a:srgbClr val="000000"/>
                </a:solidFill>
                <a:latin typeface="Lucida Sans Unicode" panose="020B0602030504020204"/>
                <a:cs typeface="Lucida Sans Unicode" panose="020B0602030504020204"/>
              </a:rPr>
              <a:t>N</a:t>
            </a:r>
            <a:r>
              <a:rPr sz="3000" b="0" spc="-220" dirty="0">
                <a:solidFill>
                  <a:srgbClr val="000000"/>
                </a:solidFill>
                <a:latin typeface="Lucida Sans Unicode" panose="020B0602030504020204"/>
                <a:cs typeface="Lucida Sans Unicode" panose="020B0602030504020204"/>
              </a:rPr>
              <a:t>D</a:t>
            </a:r>
            <a:r>
              <a:rPr sz="3000" b="0" spc="-185" dirty="0">
                <a:solidFill>
                  <a:srgbClr val="000000"/>
                </a:solidFill>
                <a:latin typeface="Lucida Sans Unicode" panose="020B0602030504020204"/>
                <a:cs typeface="Lucida Sans Unicode" panose="020B0602030504020204"/>
              </a:rPr>
              <a:t>I</a:t>
            </a:r>
            <a:r>
              <a:rPr sz="3000" b="0" spc="-220" dirty="0">
                <a:solidFill>
                  <a:srgbClr val="000000"/>
                </a:solidFill>
                <a:latin typeface="Lucida Sans Unicode" panose="020B0602030504020204"/>
                <a:cs typeface="Lucida Sans Unicode" panose="020B0602030504020204"/>
              </a:rPr>
              <a:t>D</a:t>
            </a:r>
            <a:r>
              <a:rPr sz="3000" b="0" spc="-185" dirty="0">
                <a:solidFill>
                  <a:srgbClr val="000000"/>
                </a:solidFill>
                <a:latin typeface="Lucida Sans Unicode" panose="020B0602030504020204"/>
                <a:cs typeface="Lucida Sans Unicode" panose="020B0602030504020204"/>
              </a:rPr>
              <a:t>I</a:t>
            </a:r>
            <a:r>
              <a:rPr sz="3000" b="0" spc="-275" dirty="0">
                <a:solidFill>
                  <a:srgbClr val="000000"/>
                </a:solidFill>
                <a:latin typeface="Lucida Sans Unicode" panose="020B0602030504020204"/>
                <a:cs typeface="Lucida Sans Unicode" panose="020B0602030504020204"/>
              </a:rPr>
              <a:t>K</a:t>
            </a:r>
            <a:r>
              <a:rPr sz="3000" b="0" spc="-330" dirty="0">
                <a:solidFill>
                  <a:srgbClr val="000000"/>
                </a:solidFill>
                <a:latin typeface="Lucida Sans Unicode" panose="020B0602030504020204"/>
                <a:cs typeface="Lucida Sans Unicode" panose="020B0602030504020204"/>
              </a:rPr>
              <a:t>A</a:t>
            </a:r>
            <a:r>
              <a:rPr sz="3000" b="0" spc="-110" dirty="0">
                <a:solidFill>
                  <a:srgbClr val="000000"/>
                </a:solidFill>
                <a:latin typeface="Lucida Sans Unicode" panose="020B0602030504020204"/>
                <a:cs typeface="Lucida Sans Unicode" panose="020B0602030504020204"/>
              </a:rPr>
              <a:t>N</a:t>
            </a:r>
            <a:r>
              <a:rPr sz="3000" b="0" spc="-215" dirty="0">
                <a:solidFill>
                  <a:srgbClr val="000000"/>
                </a:solidFill>
                <a:latin typeface="Lucida Sans Unicode" panose="020B0602030504020204"/>
                <a:cs typeface="Lucida Sans Unicode" panose="020B0602030504020204"/>
              </a:rPr>
              <a:t>,</a:t>
            </a:r>
            <a:r>
              <a:rPr sz="3000" b="0" spc="-480" dirty="0">
                <a:solidFill>
                  <a:srgbClr val="000000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000" b="0" spc="-275" dirty="0">
                <a:solidFill>
                  <a:srgbClr val="000000"/>
                </a:solidFill>
                <a:latin typeface="Lucida Sans Unicode" panose="020B0602030504020204"/>
                <a:cs typeface="Lucida Sans Unicode" panose="020B0602030504020204"/>
              </a:rPr>
              <a:t>K</a:t>
            </a:r>
            <a:r>
              <a:rPr sz="3000" b="0" spc="-114" dirty="0">
                <a:solidFill>
                  <a:srgbClr val="000000"/>
                </a:solidFill>
                <a:latin typeface="Lucida Sans Unicode" panose="020B0602030504020204"/>
                <a:cs typeface="Lucida Sans Unicode" panose="020B0602030504020204"/>
              </a:rPr>
              <a:t>E</a:t>
            </a:r>
            <a:r>
              <a:rPr sz="3000" b="0" spc="60" dirty="0">
                <a:solidFill>
                  <a:srgbClr val="000000"/>
                </a:solidFill>
                <a:latin typeface="Lucida Sans Unicode" panose="020B0602030504020204"/>
                <a:cs typeface="Lucida Sans Unicode" panose="020B0602030504020204"/>
              </a:rPr>
              <a:t>B</a:t>
            </a:r>
            <a:r>
              <a:rPr sz="3000" b="0" spc="-50" dirty="0">
                <a:solidFill>
                  <a:srgbClr val="000000"/>
                </a:solidFill>
                <a:latin typeface="Lucida Sans Unicode" panose="020B0602030504020204"/>
                <a:cs typeface="Lucida Sans Unicode" panose="020B0602030504020204"/>
              </a:rPr>
              <a:t>U</a:t>
            </a:r>
            <a:r>
              <a:rPr sz="3000" b="0" spc="-220" dirty="0">
                <a:solidFill>
                  <a:srgbClr val="000000"/>
                </a:solidFill>
                <a:latin typeface="Lucida Sans Unicode" panose="020B0602030504020204"/>
                <a:cs typeface="Lucida Sans Unicode" panose="020B0602030504020204"/>
              </a:rPr>
              <a:t>D</a:t>
            </a:r>
            <a:r>
              <a:rPr sz="3000" b="0" spc="-330" dirty="0">
                <a:solidFill>
                  <a:srgbClr val="000000"/>
                </a:solidFill>
                <a:latin typeface="Lucida Sans Unicode" panose="020B0602030504020204"/>
                <a:cs typeface="Lucida Sans Unicode" panose="020B0602030504020204"/>
              </a:rPr>
              <a:t>A</a:t>
            </a:r>
            <a:r>
              <a:rPr sz="3000" b="0" spc="-345" dirty="0">
                <a:solidFill>
                  <a:srgbClr val="000000"/>
                </a:solidFill>
                <a:latin typeface="Lucida Sans Unicode" panose="020B0602030504020204"/>
                <a:cs typeface="Lucida Sans Unicode" panose="020B0602030504020204"/>
              </a:rPr>
              <a:t>Y</a:t>
            </a:r>
            <a:r>
              <a:rPr sz="3000" b="0" spc="-330" dirty="0">
                <a:solidFill>
                  <a:srgbClr val="000000"/>
                </a:solidFill>
                <a:latin typeface="Lucida Sans Unicode" panose="020B0602030504020204"/>
                <a:cs typeface="Lucida Sans Unicode" panose="020B0602030504020204"/>
              </a:rPr>
              <a:t>AA</a:t>
            </a:r>
            <a:r>
              <a:rPr sz="3000" b="0" spc="-110" dirty="0">
                <a:solidFill>
                  <a:srgbClr val="000000"/>
                </a:solidFill>
                <a:latin typeface="Lucida Sans Unicode" panose="020B0602030504020204"/>
                <a:cs typeface="Lucida Sans Unicode" panose="020B0602030504020204"/>
              </a:rPr>
              <a:t>N</a:t>
            </a:r>
            <a:r>
              <a:rPr sz="3000" b="0" spc="-215" dirty="0">
                <a:solidFill>
                  <a:srgbClr val="000000"/>
                </a:solidFill>
                <a:latin typeface="Lucida Sans Unicode" panose="020B0602030504020204"/>
                <a:cs typeface="Lucida Sans Unicode" panose="020B0602030504020204"/>
              </a:rPr>
              <a:t>,</a:t>
            </a:r>
            <a:r>
              <a:rPr sz="3000" b="0" spc="-480" dirty="0">
                <a:solidFill>
                  <a:srgbClr val="000000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000" b="0" spc="-200" dirty="0">
                <a:solidFill>
                  <a:srgbClr val="000000"/>
                </a:solidFill>
                <a:latin typeface="Lucida Sans Unicode" panose="020B0602030504020204"/>
                <a:cs typeface="Lucida Sans Unicode" panose="020B0602030504020204"/>
              </a:rPr>
              <a:t>R</a:t>
            </a:r>
            <a:r>
              <a:rPr sz="3000" b="0" spc="-185" dirty="0">
                <a:solidFill>
                  <a:srgbClr val="000000"/>
                </a:solidFill>
                <a:latin typeface="Lucida Sans Unicode" panose="020B0602030504020204"/>
                <a:cs typeface="Lucida Sans Unicode" panose="020B0602030504020204"/>
              </a:rPr>
              <a:t>I</a:t>
            </a:r>
            <a:r>
              <a:rPr sz="3000" b="0" spc="-125" dirty="0">
                <a:solidFill>
                  <a:srgbClr val="000000"/>
                </a:solidFill>
                <a:latin typeface="Lucida Sans Unicode" panose="020B0602030504020204"/>
                <a:cs typeface="Lucida Sans Unicode" panose="020B0602030504020204"/>
              </a:rPr>
              <a:t>S</a:t>
            </a:r>
            <a:r>
              <a:rPr sz="3000" b="0" spc="-114" dirty="0">
                <a:solidFill>
                  <a:srgbClr val="000000"/>
                </a:solidFill>
                <a:latin typeface="Lucida Sans Unicode" panose="020B0602030504020204"/>
                <a:cs typeface="Lucida Sans Unicode" panose="020B0602030504020204"/>
              </a:rPr>
              <a:t>E</a:t>
            </a:r>
            <a:r>
              <a:rPr sz="3000" b="0" spc="-160" dirty="0">
                <a:solidFill>
                  <a:srgbClr val="000000"/>
                </a:solidFill>
                <a:latin typeface="Lucida Sans Unicode" panose="020B0602030504020204"/>
                <a:cs typeface="Lucida Sans Unicode" panose="020B0602030504020204"/>
              </a:rPr>
              <a:t>T  </a:t>
            </a:r>
            <a:r>
              <a:rPr sz="3000" b="0" spc="-220" dirty="0">
                <a:solidFill>
                  <a:srgbClr val="000000"/>
                </a:solidFill>
                <a:latin typeface="Lucida Sans Unicode" panose="020B0602030504020204"/>
                <a:cs typeface="Lucida Sans Unicode" panose="020B0602030504020204"/>
              </a:rPr>
              <a:t>D</a:t>
            </a:r>
            <a:r>
              <a:rPr sz="3000" b="0" spc="-330" dirty="0">
                <a:solidFill>
                  <a:srgbClr val="000000"/>
                </a:solidFill>
                <a:latin typeface="Lucida Sans Unicode" panose="020B0602030504020204"/>
                <a:cs typeface="Lucida Sans Unicode" panose="020B0602030504020204"/>
              </a:rPr>
              <a:t>A</a:t>
            </a:r>
            <a:r>
              <a:rPr sz="3000" b="0" spc="45" dirty="0">
                <a:solidFill>
                  <a:srgbClr val="000000"/>
                </a:solidFill>
                <a:latin typeface="Lucida Sans Unicode" panose="020B0602030504020204"/>
                <a:cs typeface="Lucida Sans Unicode" panose="020B0602030504020204"/>
              </a:rPr>
              <a:t>N</a:t>
            </a:r>
            <a:r>
              <a:rPr sz="3000" b="0" spc="-480" dirty="0">
                <a:solidFill>
                  <a:srgbClr val="000000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3000" b="0" spc="-395" dirty="0">
                <a:solidFill>
                  <a:srgbClr val="000000"/>
                </a:solidFill>
                <a:latin typeface="Lucida Sans Unicode" panose="020B0602030504020204"/>
                <a:cs typeface="Lucida Sans Unicode" panose="020B0602030504020204"/>
              </a:rPr>
              <a:t>T</a:t>
            </a:r>
            <a:r>
              <a:rPr sz="3000" b="0" spc="-114" dirty="0">
                <a:solidFill>
                  <a:srgbClr val="000000"/>
                </a:solidFill>
                <a:latin typeface="Lucida Sans Unicode" panose="020B0602030504020204"/>
                <a:cs typeface="Lucida Sans Unicode" panose="020B0602030504020204"/>
              </a:rPr>
              <a:t>E</a:t>
            </a:r>
            <a:r>
              <a:rPr sz="3000" b="0" spc="-275" dirty="0">
                <a:solidFill>
                  <a:srgbClr val="000000"/>
                </a:solidFill>
                <a:latin typeface="Lucida Sans Unicode" panose="020B0602030504020204"/>
                <a:cs typeface="Lucida Sans Unicode" panose="020B0602030504020204"/>
              </a:rPr>
              <a:t>K</a:t>
            </a:r>
            <a:r>
              <a:rPr sz="3000" b="0" spc="-110" dirty="0">
                <a:solidFill>
                  <a:srgbClr val="000000"/>
                </a:solidFill>
                <a:latin typeface="Lucida Sans Unicode" panose="020B0602030504020204"/>
                <a:cs typeface="Lucida Sans Unicode" panose="020B0602030504020204"/>
              </a:rPr>
              <a:t>N</a:t>
            </a:r>
            <a:r>
              <a:rPr sz="3000" b="0" spc="-150" dirty="0">
                <a:solidFill>
                  <a:srgbClr val="000000"/>
                </a:solidFill>
                <a:latin typeface="Lucida Sans Unicode" panose="020B0602030504020204"/>
                <a:cs typeface="Lucida Sans Unicode" panose="020B0602030504020204"/>
              </a:rPr>
              <a:t>O</a:t>
            </a:r>
            <a:r>
              <a:rPr sz="3000" b="0" spc="-200" dirty="0">
                <a:solidFill>
                  <a:srgbClr val="000000"/>
                </a:solidFill>
                <a:latin typeface="Lucida Sans Unicode" panose="020B0602030504020204"/>
                <a:cs typeface="Lucida Sans Unicode" panose="020B0602030504020204"/>
              </a:rPr>
              <a:t>L</a:t>
            </a:r>
            <a:r>
              <a:rPr sz="3000" b="0" spc="-150" dirty="0">
                <a:solidFill>
                  <a:srgbClr val="000000"/>
                </a:solidFill>
                <a:latin typeface="Lucida Sans Unicode" panose="020B0602030504020204"/>
                <a:cs typeface="Lucida Sans Unicode" panose="020B0602030504020204"/>
              </a:rPr>
              <a:t>O</a:t>
            </a:r>
            <a:r>
              <a:rPr sz="3000" b="0" spc="-140" dirty="0">
                <a:solidFill>
                  <a:srgbClr val="000000"/>
                </a:solidFill>
                <a:latin typeface="Lucida Sans Unicode" panose="020B0602030504020204"/>
                <a:cs typeface="Lucida Sans Unicode" panose="020B0602030504020204"/>
              </a:rPr>
              <a:t>G</a:t>
            </a:r>
            <a:r>
              <a:rPr sz="3000" b="0" spc="-30" dirty="0">
                <a:solidFill>
                  <a:srgbClr val="000000"/>
                </a:solidFill>
                <a:latin typeface="Lucida Sans Unicode" panose="020B0602030504020204"/>
                <a:cs typeface="Lucida Sans Unicode" panose="020B0602030504020204"/>
              </a:rPr>
              <a:t>I</a:t>
            </a:r>
            <a:endParaRPr sz="3000">
              <a:latin typeface="Lucida Sans Unicode" panose="020B0602030504020204"/>
              <a:cs typeface="Lucida Sans Unicode" panose="020B0602030504020204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5"/>
              </a:lnSpc>
            </a:pPr>
            <a:r>
              <a:rPr spc="-5" dirty="0"/>
              <a:t>Kementerian</a:t>
            </a:r>
            <a:r>
              <a:rPr spc="20" dirty="0"/>
              <a:t> </a:t>
            </a:r>
            <a:r>
              <a:rPr spc="-5" dirty="0"/>
              <a:t>Pendidikan,</a:t>
            </a:r>
            <a:r>
              <a:rPr spc="25" dirty="0"/>
              <a:t> </a:t>
            </a:r>
            <a:r>
              <a:rPr spc="-5" dirty="0"/>
              <a:t>Kebudayaan,</a:t>
            </a:r>
            <a:r>
              <a:rPr spc="20" dirty="0"/>
              <a:t> </a:t>
            </a:r>
            <a:r>
              <a:rPr dirty="0"/>
              <a:t>Riset,</a:t>
            </a:r>
            <a:r>
              <a:rPr spc="25" dirty="0"/>
              <a:t> </a:t>
            </a:r>
            <a:r>
              <a:rPr spc="-5" dirty="0"/>
              <a:t>dan</a:t>
            </a:r>
            <a:r>
              <a:rPr spc="25" dirty="0"/>
              <a:t> </a:t>
            </a:r>
            <a:r>
              <a:rPr spc="-5" dirty="0"/>
              <a:t>Teknologi</a:t>
            </a:r>
            <a:endParaRPr spc="-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6074" y="338487"/>
            <a:ext cx="82772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250" dirty="0">
                <a:solidFill>
                  <a:srgbClr val="073762"/>
                </a:solidFill>
              </a:rPr>
              <a:t>M</a:t>
            </a:r>
            <a:r>
              <a:rPr sz="3600" spc="25" dirty="0">
                <a:solidFill>
                  <a:srgbClr val="073762"/>
                </a:solidFill>
              </a:rPr>
              <a:t>a</a:t>
            </a:r>
            <a:r>
              <a:rPr sz="3600" spc="-360" dirty="0">
                <a:solidFill>
                  <a:srgbClr val="073762"/>
                </a:solidFill>
              </a:rPr>
              <a:t>s</a:t>
            </a:r>
            <a:r>
              <a:rPr sz="3600" spc="20" dirty="0">
                <a:solidFill>
                  <a:srgbClr val="073762"/>
                </a:solidFill>
              </a:rPr>
              <a:t>u</a:t>
            </a:r>
            <a:r>
              <a:rPr sz="3600" spc="85" dirty="0">
                <a:solidFill>
                  <a:srgbClr val="073762"/>
                </a:solidFill>
              </a:rPr>
              <a:t>k</a:t>
            </a:r>
            <a:r>
              <a:rPr sz="3600" spc="25" dirty="0">
                <a:solidFill>
                  <a:srgbClr val="073762"/>
                </a:solidFill>
              </a:rPr>
              <a:t>a</a:t>
            </a:r>
            <a:r>
              <a:rPr sz="3600" spc="165" dirty="0">
                <a:solidFill>
                  <a:srgbClr val="073762"/>
                </a:solidFill>
              </a:rPr>
              <a:t>n</a:t>
            </a:r>
            <a:r>
              <a:rPr sz="3600" spc="-355" dirty="0">
                <a:solidFill>
                  <a:srgbClr val="073762"/>
                </a:solidFill>
              </a:rPr>
              <a:t> </a:t>
            </a:r>
            <a:r>
              <a:rPr sz="3600" spc="-25" dirty="0">
                <a:solidFill>
                  <a:srgbClr val="073762"/>
                </a:solidFill>
              </a:rPr>
              <a:t>U</a:t>
            </a:r>
            <a:r>
              <a:rPr sz="3600" spc="20" dirty="0">
                <a:solidFill>
                  <a:srgbClr val="073762"/>
                </a:solidFill>
              </a:rPr>
              <a:t>n</a:t>
            </a:r>
            <a:r>
              <a:rPr sz="3600" spc="215" dirty="0">
                <a:solidFill>
                  <a:srgbClr val="073762"/>
                </a:solidFill>
              </a:rPr>
              <a:t>t</a:t>
            </a:r>
            <a:r>
              <a:rPr sz="3600" spc="20" dirty="0">
                <a:solidFill>
                  <a:srgbClr val="073762"/>
                </a:solidFill>
              </a:rPr>
              <a:t>u</a:t>
            </a:r>
            <a:r>
              <a:rPr sz="3600" spc="229" dirty="0">
                <a:solidFill>
                  <a:srgbClr val="073762"/>
                </a:solidFill>
              </a:rPr>
              <a:t>k</a:t>
            </a:r>
            <a:r>
              <a:rPr sz="3600" spc="-355" dirty="0">
                <a:solidFill>
                  <a:srgbClr val="073762"/>
                </a:solidFill>
              </a:rPr>
              <a:t> </a:t>
            </a:r>
            <a:r>
              <a:rPr sz="3600" spc="-290" dirty="0">
                <a:solidFill>
                  <a:srgbClr val="073762"/>
                </a:solidFill>
              </a:rPr>
              <a:t>P</a:t>
            </a:r>
            <a:r>
              <a:rPr sz="3600" spc="85" dirty="0">
                <a:solidFill>
                  <a:srgbClr val="073762"/>
                </a:solidFill>
              </a:rPr>
              <a:t>r</a:t>
            </a:r>
            <a:r>
              <a:rPr sz="3600" spc="-120" dirty="0">
                <a:solidFill>
                  <a:srgbClr val="073762"/>
                </a:solidFill>
              </a:rPr>
              <a:t>o</a:t>
            </a:r>
            <a:r>
              <a:rPr sz="3600" spc="-315" dirty="0">
                <a:solidFill>
                  <a:srgbClr val="073762"/>
                </a:solidFill>
              </a:rPr>
              <a:t>g</a:t>
            </a:r>
            <a:r>
              <a:rPr sz="3600" spc="85" dirty="0">
                <a:solidFill>
                  <a:srgbClr val="073762"/>
                </a:solidFill>
              </a:rPr>
              <a:t>r</a:t>
            </a:r>
            <a:r>
              <a:rPr sz="3600" spc="25" dirty="0">
                <a:solidFill>
                  <a:srgbClr val="073762"/>
                </a:solidFill>
              </a:rPr>
              <a:t>a</a:t>
            </a:r>
            <a:r>
              <a:rPr sz="3600" spc="330" dirty="0">
                <a:solidFill>
                  <a:srgbClr val="073762"/>
                </a:solidFill>
              </a:rPr>
              <a:t>m</a:t>
            </a:r>
            <a:r>
              <a:rPr sz="3600" spc="-355" dirty="0">
                <a:solidFill>
                  <a:srgbClr val="073762"/>
                </a:solidFill>
              </a:rPr>
              <a:t> </a:t>
            </a:r>
            <a:r>
              <a:rPr sz="3600" spc="-355" dirty="0">
                <a:solidFill>
                  <a:srgbClr val="073762"/>
                </a:solidFill>
              </a:rPr>
              <a:t>K</a:t>
            </a:r>
            <a:r>
              <a:rPr sz="3600" spc="-25" dirty="0">
                <a:solidFill>
                  <a:srgbClr val="073762"/>
                </a:solidFill>
              </a:rPr>
              <a:t>e</a:t>
            </a:r>
            <a:r>
              <a:rPr sz="3600" spc="-315" dirty="0">
                <a:solidFill>
                  <a:srgbClr val="073762"/>
                </a:solidFill>
              </a:rPr>
              <a:t>g</a:t>
            </a:r>
            <a:r>
              <a:rPr sz="3600" spc="-50" dirty="0">
                <a:solidFill>
                  <a:srgbClr val="073762"/>
                </a:solidFill>
              </a:rPr>
              <a:t>i</a:t>
            </a:r>
            <a:r>
              <a:rPr sz="3600" spc="25" dirty="0">
                <a:solidFill>
                  <a:srgbClr val="073762"/>
                </a:solidFill>
              </a:rPr>
              <a:t>a</a:t>
            </a:r>
            <a:r>
              <a:rPr sz="3600" spc="215" dirty="0">
                <a:solidFill>
                  <a:srgbClr val="073762"/>
                </a:solidFill>
              </a:rPr>
              <a:t>t</a:t>
            </a:r>
            <a:r>
              <a:rPr sz="3600" spc="25" dirty="0">
                <a:solidFill>
                  <a:srgbClr val="073762"/>
                </a:solidFill>
              </a:rPr>
              <a:t>a</a:t>
            </a:r>
            <a:r>
              <a:rPr sz="3600" spc="165" dirty="0">
                <a:solidFill>
                  <a:srgbClr val="073762"/>
                </a:solidFill>
              </a:rPr>
              <a:t>n</a:t>
            </a:r>
            <a:r>
              <a:rPr sz="3600" spc="-355" dirty="0">
                <a:solidFill>
                  <a:srgbClr val="073762"/>
                </a:solidFill>
              </a:rPr>
              <a:t> </a:t>
            </a:r>
            <a:r>
              <a:rPr sz="3600" spc="-565" dirty="0">
                <a:solidFill>
                  <a:srgbClr val="073762"/>
                </a:solidFill>
              </a:rPr>
              <a:t>S</a:t>
            </a:r>
            <a:r>
              <a:rPr sz="3600" spc="-355" dirty="0">
                <a:solidFill>
                  <a:srgbClr val="073762"/>
                </a:solidFill>
              </a:rPr>
              <a:t>K</a:t>
            </a:r>
            <a:r>
              <a:rPr sz="3600" spc="-185" dirty="0">
                <a:solidFill>
                  <a:srgbClr val="073762"/>
                </a:solidFill>
              </a:rPr>
              <a:t>B</a:t>
            </a:r>
            <a:endParaRPr sz="360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5"/>
              </a:lnSpc>
            </a:pPr>
            <a:r>
              <a:rPr spc="-5" dirty="0"/>
              <a:t>Kementerian</a:t>
            </a:r>
            <a:r>
              <a:rPr spc="20" dirty="0"/>
              <a:t> </a:t>
            </a:r>
            <a:r>
              <a:rPr spc="-5" dirty="0"/>
              <a:t>Pendidikan,</a:t>
            </a:r>
            <a:r>
              <a:rPr spc="25" dirty="0"/>
              <a:t> </a:t>
            </a:r>
            <a:r>
              <a:rPr spc="-5" dirty="0"/>
              <a:t>Kebudayaan,</a:t>
            </a:r>
            <a:r>
              <a:rPr spc="20" dirty="0"/>
              <a:t> </a:t>
            </a:r>
            <a:r>
              <a:rPr dirty="0"/>
              <a:t>Riset,</a:t>
            </a:r>
            <a:r>
              <a:rPr spc="25" dirty="0"/>
              <a:t> </a:t>
            </a:r>
            <a:r>
              <a:rPr spc="-5" dirty="0"/>
              <a:t>dan</a:t>
            </a:r>
            <a:r>
              <a:rPr spc="25" dirty="0"/>
              <a:t> </a:t>
            </a:r>
            <a:r>
              <a:rPr spc="-5" dirty="0"/>
              <a:t>Teknologi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1016000" y="1496167"/>
            <a:ext cx="15457805" cy="36042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3540" indent="-371475">
              <a:lnSpc>
                <a:spcPct val="100000"/>
              </a:lnSpc>
              <a:spcBef>
                <a:spcPts val="130"/>
              </a:spcBef>
              <a:buFont typeface="Trebuchet MS" panose="020B0603020202020204"/>
              <a:buAutoNum type="arabicPeriod" startAt="4"/>
              <a:tabLst>
                <a:tab pos="384175" algn="l"/>
              </a:tabLst>
            </a:pPr>
            <a:r>
              <a:rPr sz="2950" b="1" spc="-35" dirty="0">
                <a:latin typeface="Arial" panose="020B0604020202020204"/>
                <a:cs typeface="Arial" panose="020B0604020202020204"/>
              </a:rPr>
              <a:t>Penyelenggara</a:t>
            </a:r>
            <a:r>
              <a:rPr sz="295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950" b="1" dirty="0">
                <a:latin typeface="Arial" panose="020B0604020202020204"/>
                <a:cs typeface="Arial" panose="020B0604020202020204"/>
              </a:rPr>
              <a:t>Layanan</a:t>
            </a:r>
            <a:r>
              <a:rPr sz="295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950" b="1" spc="-5" dirty="0">
                <a:latin typeface="Arial" panose="020B0604020202020204"/>
                <a:cs typeface="Arial" panose="020B0604020202020204"/>
              </a:rPr>
              <a:t>Program</a:t>
            </a:r>
            <a:r>
              <a:rPr sz="295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950" b="1" spc="-95" dirty="0">
                <a:latin typeface="Arial" panose="020B0604020202020204"/>
                <a:cs typeface="Arial" panose="020B0604020202020204"/>
              </a:rPr>
              <a:t>Kursus</a:t>
            </a:r>
            <a:r>
              <a:rPr sz="295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950" b="1" spc="50" dirty="0">
                <a:latin typeface="Arial" panose="020B0604020202020204"/>
                <a:cs typeface="Arial" panose="020B0604020202020204"/>
              </a:rPr>
              <a:t>dan</a:t>
            </a:r>
            <a:r>
              <a:rPr sz="295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950" b="1" spc="20" dirty="0">
                <a:latin typeface="Arial" panose="020B0604020202020204"/>
                <a:cs typeface="Arial" panose="020B0604020202020204"/>
              </a:rPr>
              <a:t>Pelatihan</a:t>
            </a:r>
            <a:r>
              <a:rPr sz="295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950" b="1" spc="25" dirty="0">
                <a:latin typeface="Arial" panose="020B0604020202020204"/>
                <a:cs typeface="Arial" panose="020B0604020202020204"/>
              </a:rPr>
              <a:t>di</a:t>
            </a:r>
            <a:r>
              <a:rPr sz="295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950" b="1" spc="-35" dirty="0">
                <a:latin typeface="Arial" panose="020B0604020202020204"/>
                <a:cs typeface="Arial" panose="020B0604020202020204"/>
              </a:rPr>
              <a:t>Kampus</a:t>
            </a:r>
            <a:r>
              <a:rPr sz="295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950" b="1" spc="70" dirty="0">
                <a:latin typeface="Arial" panose="020B0604020202020204"/>
                <a:cs typeface="Arial" panose="020B0604020202020204"/>
              </a:rPr>
              <a:t>maupun</a:t>
            </a:r>
            <a:r>
              <a:rPr sz="295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950" b="1" spc="25" dirty="0">
                <a:latin typeface="Arial" panose="020B0604020202020204"/>
                <a:cs typeface="Arial" panose="020B0604020202020204"/>
              </a:rPr>
              <a:t>di</a:t>
            </a:r>
            <a:r>
              <a:rPr sz="295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950" b="1" spc="10" dirty="0">
                <a:latin typeface="Arial" panose="020B0604020202020204"/>
                <a:cs typeface="Arial" panose="020B0604020202020204"/>
              </a:rPr>
              <a:t>Wilayah</a:t>
            </a:r>
            <a:endParaRPr sz="295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2610"/>
              </a:spcBef>
            </a:pPr>
            <a:r>
              <a:rPr sz="2950" b="1" spc="-25" dirty="0">
                <a:latin typeface="Arial" panose="020B0604020202020204"/>
                <a:cs typeface="Arial" panose="020B0604020202020204"/>
              </a:rPr>
              <a:t>Kerja.</a:t>
            </a:r>
            <a:endParaRPr sz="2950">
              <a:latin typeface="Arial" panose="020B0604020202020204"/>
              <a:cs typeface="Arial" panose="020B0604020202020204"/>
            </a:endParaRPr>
          </a:p>
          <a:p>
            <a:pPr marL="391160" indent="-379095">
              <a:lnSpc>
                <a:spcPct val="100000"/>
              </a:lnSpc>
              <a:spcBef>
                <a:spcPts val="2610"/>
              </a:spcBef>
              <a:buFont typeface="Trebuchet MS" panose="020B0603020202020204"/>
              <a:buAutoNum type="arabicPeriod" startAt="5"/>
              <a:tabLst>
                <a:tab pos="391795" algn="l"/>
              </a:tabLst>
            </a:pPr>
            <a:r>
              <a:rPr sz="2950" b="1" spc="-5" dirty="0">
                <a:latin typeface="Arial" panose="020B0604020202020204"/>
                <a:cs typeface="Arial" panose="020B0604020202020204"/>
              </a:rPr>
              <a:t>Program</a:t>
            </a:r>
            <a:r>
              <a:rPr sz="2950" b="1" spc="-280" dirty="0">
                <a:latin typeface="Arial" panose="020B0604020202020204"/>
                <a:cs typeface="Arial" panose="020B0604020202020204"/>
              </a:rPr>
              <a:t> </a:t>
            </a:r>
            <a:r>
              <a:rPr sz="2950" b="1" spc="10" dirty="0">
                <a:latin typeface="Arial" panose="020B0604020202020204"/>
                <a:cs typeface="Arial" panose="020B0604020202020204"/>
              </a:rPr>
              <a:t>Peningkatan</a:t>
            </a:r>
            <a:r>
              <a:rPr sz="2950" b="1" spc="-280" dirty="0">
                <a:latin typeface="Arial" panose="020B0604020202020204"/>
                <a:cs typeface="Arial" panose="020B0604020202020204"/>
              </a:rPr>
              <a:t> </a:t>
            </a:r>
            <a:r>
              <a:rPr sz="2950" b="1" spc="-15" dirty="0">
                <a:latin typeface="Arial" panose="020B0604020202020204"/>
                <a:cs typeface="Arial" panose="020B0604020202020204"/>
              </a:rPr>
              <a:t>Kompetensi</a:t>
            </a:r>
            <a:r>
              <a:rPr sz="2950" b="1" spc="-280" dirty="0">
                <a:latin typeface="Arial" panose="020B0604020202020204"/>
                <a:cs typeface="Arial" panose="020B0604020202020204"/>
              </a:rPr>
              <a:t> </a:t>
            </a:r>
            <a:r>
              <a:rPr sz="2950" b="1" spc="-150" dirty="0">
                <a:latin typeface="Arial" panose="020B0604020202020204"/>
                <a:cs typeface="Arial" panose="020B0604020202020204"/>
              </a:rPr>
              <a:t>PTK-PNF</a:t>
            </a:r>
            <a:r>
              <a:rPr sz="2950" b="1" spc="-280" dirty="0">
                <a:latin typeface="Arial" panose="020B0604020202020204"/>
                <a:cs typeface="Arial" panose="020B0604020202020204"/>
              </a:rPr>
              <a:t> </a:t>
            </a:r>
            <a:r>
              <a:rPr sz="2950" b="1" spc="25" dirty="0">
                <a:latin typeface="Arial" panose="020B0604020202020204"/>
                <a:cs typeface="Arial" panose="020B0604020202020204"/>
              </a:rPr>
              <a:t>di</a:t>
            </a:r>
            <a:r>
              <a:rPr sz="2950" b="1" spc="-275" dirty="0">
                <a:latin typeface="Arial" panose="020B0604020202020204"/>
                <a:cs typeface="Arial" panose="020B0604020202020204"/>
              </a:rPr>
              <a:t> </a:t>
            </a:r>
            <a:r>
              <a:rPr sz="2950" b="1" spc="10" dirty="0">
                <a:latin typeface="Arial" panose="020B0604020202020204"/>
                <a:cs typeface="Arial" panose="020B0604020202020204"/>
              </a:rPr>
              <a:t>Wilayah</a:t>
            </a:r>
            <a:r>
              <a:rPr sz="2950" b="1" spc="-280" dirty="0">
                <a:latin typeface="Arial" panose="020B0604020202020204"/>
                <a:cs typeface="Arial" panose="020B0604020202020204"/>
              </a:rPr>
              <a:t> </a:t>
            </a:r>
            <a:r>
              <a:rPr sz="2950" b="1" spc="-15" dirty="0">
                <a:latin typeface="Arial" panose="020B0604020202020204"/>
                <a:cs typeface="Arial" panose="020B0604020202020204"/>
              </a:rPr>
              <a:t>Kerjanya.</a:t>
            </a:r>
            <a:endParaRPr sz="2950">
              <a:latin typeface="Arial" panose="020B0604020202020204"/>
              <a:cs typeface="Arial" panose="020B0604020202020204"/>
            </a:endParaRPr>
          </a:p>
          <a:p>
            <a:pPr marL="383540" indent="-371475">
              <a:lnSpc>
                <a:spcPct val="100000"/>
              </a:lnSpc>
              <a:spcBef>
                <a:spcPts val="2610"/>
              </a:spcBef>
              <a:buFont typeface="Trebuchet MS" panose="020B0603020202020204"/>
              <a:buAutoNum type="arabicPeriod" startAt="5"/>
              <a:tabLst>
                <a:tab pos="384175" algn="l"/>
              </a:tabLst>
            </a:pPr>
            <a:r>
              <a:rPr sz="2950" b="1" spc="-10" dirty="0">
                <a:latin typeface="Arial" panose="020B0604020202020204"/>
                <a:cs typeface="Arial" panose="020B0604020202020204"/>
              </a:rPr>
              <a:t>Program-program</a:t>
            </a:r>
            <a:r>
              <a:rPr sz="2950" b="1" spc="-280" dirty="0">
                <a:latin typeface="Arial" panose="020B0604020202020204"/>
                <a:cs typeface="Arial" panose="020B0604020202020204"/>
              </a:rPr>
              <a:t> </a:t>
            </a:r>
            <a:r>
              <a:rPr sz="2950" b="1" spc="20" dirty="0">
                <a:latin typeface="Arial" panose="020B0604020202020204"/>
                <a:cs typeface="Arial" panose="020B0604020202020204"/>
              </a:rPr>
              <a:t>Pembinaan</a:t>
            </a:r>
            <a:r>
              <a:rPr sz="2950" b="1" spc="-275" dirty="0">
                <a:latin typeface="Arial" panose="020B0604020202020204"/>
                <a:cs typeface="Arial" panose="020B0604020202020204"/>
              </a:rPr>
              <a:t> </a:t>
            </a:r>
            <a:r>
              <a:rPr sz="2950" b="1" spc="10" dirty="0">
                <a:latin typeface="Arial" panose="020B0604020202020204"/>
                <a:cs typeface="Arial" panose="020B0604020202020204"/>
              </a:rPr>
              <a:t>Kepemudaan</a:t>
            </a:r>
            <a:r>
              <a:rPr sz="2950" b="1" spc="-275" dirty="0">
                <a:latin typeface="Arial" panose="020B0604020202020204"/>
                <a:cs typeface="Arial" panose="020B0604020202020204"/>
              </a:rPr>
              <a:t> </a:t>
            </a:r>
            <a:r>
              <a:rPr sz="2950" b="1" spc="50" dirty="0">
                <a:latin typeface="Arial" panose="020B0604020202020204"/>
                <a:cs typeface="Arial" panose="020B0604020202020204"/>
              </a:rPr>
              <a:t>dan</a:t>
            </a:r>
            <a:r>
              <a:rPr sz="2950" b="1" spc="-280" dirty="0">
                <a:latin typeface="Arial" panose="020B0604020202020204"/>
                <a:cs typeface="Arial" panose="020B0604020202020204"/>
              </a:rPr>
              <a:t> </a:t>
            </a:r>
            <a:r>
              <a:rPr sz="2950" b="1" spc="-5" dirty="0">
                <a:latin typeface="Arial" panose="020B0604020202020204"/>
                <a:cs typeface="Arial" panose="020B0604020202020204"/>
              </a:rPr>
              <a:t>Olahraga.</a:t>
            </a:r>
            <a:endParaRPr sz="2950">
              <a:latin typeface="Arial" panose="020B0604020202020204"/>
              <a:cs typeface="Arial" panose="020B0604020202020204"/>
            </a:endParaRPr>
          </a:p>
          <a:p>
            <a:pPr marL="382905" indent="-370840">
              <a:lnSpc>
                <a:spcPct val="100000"/>
              </a:lnSpc>
              <a:spcBef>
                <a:spcPts val="2610"/>
              </a:spcBef>
              <a:buFont typeface="Trebuchet MS" panose="020B0603020202020204"/>
              <a:buAutoNum type="arabicPeriod" startAt="5"/>
              <a:tabLst>
                <a:tab pos="383540" algn="l"/>
              </a:tabLst>
            </a:pPr>
            <a:r>
              <a:rPr sz="2950" b="1" spc="-10" dirty="0">
                <a:latin typeface="Arial" panose="020B0604020202020204"/>
                <a:cs typeface="Arial" panose="020B0604020202020204"/>
              </a:rPr>
              <a:t>Program-program</a:t>
            </a:r>
            <a:r>
              <a:rPr sz="2950" b="1" spc="-280" dirty="0">
                <a:latin typeface="Arial" panose="020B0604020202020204"/>
                <a:cs typeface="Arial" panose="020B0604020202020204"/>
              </a:rPr>
              <a:t> </a:t>
            </a:r>
            <a:r>
              <a:rPr sz="2950" b="1" spc="10" dirty="0">
                <a:latin typeface="Arial" panose="020B0604020202020204"/>
                <a:cs typeface="Arial" panose="020B0604020202020204"/>
              </a:rPr>
              <a:t>Insidental</a:t>
            </a:r>
            <a:r>
              <a:rPr sz="2950" b="1" spc="-280" dirty="0">
                <a:latin typeface="Arial" panose="020B0604020202020204"/>
                <a:cs typeface="Arial" panose="020B0604020202020204"/>
              </a:rPr>
              <a:t> </a:t>
            </a:r>
            <a:r>
              <a:rPr sz="2950" b="1" spc="-30" dirty="0">
                <a:latin typeface="Arial" panose="020B0604020202020204"/>
                <a:cs typeface="Arial" panose="020B0604020202020204"/>
              </a:rPr>
              <a:t>yang</a:t>
            </a:r>
            <a:r>
              <a:rPr sz="2950" b="1" spc="-275" dirty="0">
                <a:latin typeface="Arial" panose="020B0604020202020204"/>
                <a:cs typeface="Arial" panose="020B0604020202020204"/>
              </a:rPr>
              <a:t> </a:t>
            </a:r>
            <a:r>
              <a:rPr sz="2950" b="1" spc="45" dirty="0">
                <a:latin typeface="Arial" panose="020B0604020202020204"/>
                <a:cs typeface="Arial" panose="020B0604020202020204"/>
              </a:rPr>
              <a:t>dibutuhkan</a:t>
            </a:r>
            <a:r>
              <a:rPr sz="2950" b="1" spc="-280" dirty="0">
                <a:latin typeface="Arial" panose="020B0604020202020204"/>
                <a:cs typeface="Arial" panose="020B0604020202020204"/>
              </a:rPr>
              <a:t> </a:t>
            </a:r>
            <a:r>
              <a:rPr sz="2950" b="1" spc="40" dirty="0">
                <a:latin typeface="Arial" panose="020B0604020202020204"/>
                <a:cs typeface="Arial" panose="020B0604020202020204"/>
              </a:rPr>
              <a:t>Masyarakat.</a:t>
            </a:r>
            <a:endParaRPr sz="29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563099" y="338487"/>
            <a:ext cx="6997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95" dirty="0">
                <a:solidFill>
                  <a:srgbClr val="073762"/>
                </a:solidFill>
                <a:latin typeface="Arial" panose="020B0604020202020204"/>
                <a:cs typeface="Arial" panose="020B0604020202020204"/>
              </a:rPr>
              <a:t>2</a:t>
            </a:r>
            <a:r>
              <a:rPr sz="3600" b="1" spc="340" dirty="0">
                <a:solidFill>
                  <a:srgbClr val="073762"/>
                </a:solidFill>
                <a:latin typeface="Arial" panose="020B0604020202020204"/>
                <a:cs typeface="Arial" panose="020B0604020202020204"/>
              </a:rPr>
              <a:t>/</a:t>
            </a:r>
            <a:r>
              <a:rPr sz="3600" b="1" spc="50" dirty="0">
                <a:solidFill>
                  <a:srgbClr val="073762"/>
                </a:solidFill>
                <a:latin typeface="Arial" panose="020B0604020202020204"/>
                <a:cs typeface="Arial" panose="020B0604020202020204"/>
              </a:rPr>
              <a:t>2</a:t>
            </a:r>
            <a:endParaRPr sz="36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80703" y="4482598"/>
            <a:ext cx="7830820" cy="8712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50" b="1" spc="-68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S</a:t>
            </a:r>
            <a:r>
              <a:rPr sz="5550" b="1" spc="-12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t</a:t>
            </a:r>
            <a:r>
              <a:rPr sz="5550" b="1" spc="-114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r</a:t>
            </a:r>
            <a:r>
              <a:rPr sz="5550" b="1" spc="-13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u</a:t>
            </a:r>
            <a:r>
              <a:rPr sz="5550" b="1" spc="-13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k</a:t>
            </a:r>
            <a:r>
              <a:rPr sz="5550" b="1" spc="-12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t</a:t>
            </a:r>
            <a:r>
              <a:rPr sz="5550" b="1" spc="-13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u</a:t>
            </a:r>
            <a:r>
              <a:rPr sz="5550" b="1" spc="11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r</a:t>
            </a:r>
            <a:r>
              <a:rPr sz="5550" b="1" spc="-63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5550" b="1" spc="-8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O</a:t>
            </a:r>
            <a:r>
              <a:rPr sz="5550" b="1" spc="-114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r</a:t>
            </a:r>
            <a:r>
              <a:rPr sz="5550" b="1" spc="-58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g</a:t>
            </a:r>
            <a:r>
              <a:rPr sz="5550" b="1" spc="-20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a</a:t>
            </a:r>
            <a:r>
              <a:rPr sz="5550" b="1" spc="-13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n</a:t>
            </a:r>
            <a:r>
              <a:rPr sz="5550" b="1" spc="-21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i</a:t>
            </a:r>
            <a:r>
              <a:rPr sz="5550" b="1" spc="-32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s</a:t>
            </a:r>
            <a:r>
              <a:rPr sz="5550" b="1" spc="-20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a</a:t>
            </a:r>
            <a:r>
              <a:rPr sz="5550" b="1" spc="-32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s</a:t>
            </a:r>
            <a:r>
              <a:rPr sz="5550" b="1" spc="1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i</a:t>
            </a:r>
            <a:r>
              <a:rPr sz="5550" b="1" spc="-63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5550" b="1" spc="-68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S</a:t>
            </a:r>
            <a:r>
              <a:rPr sz="5550" b="1" spc="-40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K</a:t>
            </a:r>
            <a:r>
              <a:rPr sz="5550" b="1" spc="-8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B</a:t>
            </a:r>
            <a:endParaRPr sz="5550">
              <a:latin typeface="Tahoma" panose="020B0604030504040204"/>
              <a:cs typeface="Tahoma" panose="020B0604030504040204"/>
            </a:endParaRPr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70201" y="359408"/>
            <a:ext cx="2105024" cy="210502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034895" y="610360"/>
            <a:ext cx="7703184" cy="152273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 marR="5080">
              <a:lnSpc>
                <a:spcPts val="2850"/>
              </a:lnSpc>
              <a:spcBef>
                <a:spcPts val="520"/>
              </a:spcBef>
            </a:pPr>
            <a:r>
              <a:rPr sz="2700" spc="-210" dirty="0">
                <a:latin typeface="Lucida Sans Unicode" panose="020B0602030504020204"/>
                <a:cs typeface="Lucida Sans Unicode" panose="020B0602030504020204"/>
              </a:rPr>
              <a:t>DIREKTORAT</a:t>
            </a:r>
            <a:r>
              <a:rPr sz="2700" spc="-434" dirty="0"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2700" spc="-160" dirty="0">
                <a:latin typeface="Lucida Sans Unicode" panose="020B0602030504020204"/>
                <a:cs typeface="Lucida Sans Unicode" panose="020B0602030504020204"/>
              </a:rPr>
              <a:t>JENDERAL</a:t>
            </a:r>
            <a:r>
              <a:rPr sz="2700" spc="-434" dirty="0"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2700" spc="-145" dirty="0">
                <a:latin typeface="Lucida Sans Unicode" panose="020B0602030504020204"/>
                <a:cs typeface="Lucida Sans Unicode" panose="020B0602030504020204"/>
              </a:rPr>
              <a:t>PENDIDIKAN</a:t>
            </a:r>
            <a:r>
              <a:rPr sz="2700" spc="-434" dirty="0"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2700" spc="-200" dirty="0">
                <a:latin typeface="Lucida Sans Unicode" panose="020B0602030504020204"/>
                <a:cs typeface="Lucida Sans Unicode" panose="020B0602030504020204"/>
              </a:rPr>
              <a:t>ANAK</a:t>
            </a:r>
            <a:r>
              <a:rPr sz="2700" spc="-430" dirty="0"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2700" spc="-120" dirty="0">
                <a:latin typeface="Lucida Sans Unicode" panose="020B0602030504020204"/>
                <a:cs typeface="Lucida Sans Unicode" panose="020B0602030504020204"/>
              </a:rPr>
              <a:t>USIA</a:t>
            </a:r>
            <a:r>
              <a:rPr sz="2700" spc="-434" dirty="0"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2700" spc="-125" dirty="0">
                <a:latin typeface="Lucida Sans Unicode" panose="020B0602030504020204"/>
                <a:cs typeface="Lucida Sans Unicode" panose="020B0602030504020204"/>
              </a:rPr>
              <a:t>DINI </a:t>
            </a:r>
            <a:r>
              <a:rPr sz="2700" spc="-840" dirty="0"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2700" spc="-145" dirty="0">
                <a:latin typeface="Lucida Sans Unicode" panose="020B0602030504020204"/>
                <a:cs typeface="Lucida Sans Unicode" panose="020B0602030504020204"/>
              </a:rPr>
              <a:t>PENDIDIKAN </a:t>
            </a:r>
            <a:r>
              <a:rPr sz="2700" spc="-215" dirty="0">
                <a:latin typeface="Lucida Sans Unicode" panose="020B0602030504020204"/>
                <a:cs typeface="Lucida Sans Unicode" panose="020B0602030504020204"/>
              </a:rPr>
              <a:t>DASAR, </a:t>
            </a:r>
            <a:r>
              <a:rPr sz="2700" spc="-150" dirty="0">
                <a:latin typeface="Lucida Sans Unicode" panose="020B0602030504020204"/>
                <a:cs typeface="Lucida Sans Unicode" panose="020B0602030504020204"/>
              </a:rPr>
              <a:t>DAN </a:t>
            </a:r>
            <a:r>
              <a:rPr sz="2700" spc="-145" dirty="0">
                <a:latin typeface="Lucida Sans Unicode" panose="020B0602030504020204"/>
                <a:cs typeface="Lucida Sans Unicode" panose="020B0602030504020204"/>
              </a:rPr>
              <a:t>PENDIDIKAN </a:t>
            </a:r>
            <a:r>
              <a:rPr sz="2700" spc="-110" dirty="0">
                <a:latin typeface="Lucida Sans Unicode" panose="020B0602030504020204"/>
                <a:cs typeface="Lucida Sans Unicode" panose="020B0602030504020204"/>
              </a:rPr>
              <a:t>MENENGAH </a:t>
            </a:r>
            <a:r>
              <a:rPr sz="2700" spc="-840" dirty="0"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2700" b="1" spc="-190" dirty="0">
                <a:latin typeface="Tahoma" panose="020B0604030504040204"/>
                <a:cs typeface="Tahoma" panose="020B0604030504040204"/>
              </a:rPr>
              <a:t>D</a:t>
            </a:r>
            <a:r>
              <a:rPr sz="2700" b="1" spc="-555" dirty="0">
                <a:latin typeface="Tahoma" panose="020B0604030504040204"/>
                <a:cs typeface="Tahoma" panose="020B0604030504040204"/>
              </a:rPr>
              <a:t>I</a:t>
            </a:r>
            <a:r>
              <a:rPr sz="2700" b="1" spc="-320" dirty="0">
                <a:latin typeface="Tahoma" panose="020B0604030504040204"/>
                <a:cs typeface="Tahoma" panose="020B0604030504040204"/>
              </a:rPr>
              <a:t>R</a:t>
            </a:r>
            <a:r>
              <a:rPr sz="2700" b="1" spc="-290" dirty="0">
                <a:latin typeface="Tahoma" panose="020B0604030504040204"/>
                <a:cs typeface="Tahoma" panose="020B0604030504040204"/>
              </a:rPr>
              <a:t>E</a:t>
            </a:r>
            <a:r>
              <a:rPr sz="2700" b="1" spc="-229" dirty="0">
                <a:latin typeface="Tahoma" panose="020B0604030504040204"/>
                <a:cs typeface="Tahoma" panose="020B0604030504040204"/>
              </a:rPr>
              <a:t>K</a:t>
            </a:r>
            <a:r>
              <a:rPr sz="2700" b="1" spc="-229" dirty="0">
                <a:latin typeface="Tahoma" panose="020B0604030504040204"/>
                <a:cs typeface="Tahoma" panose="020B0604030504040204"/>
              </a:rPr>
              <a:t>T</a:t>
            </a:r>
            <a:r>
              <a:rPr sz="2700" b="1" spc="-75" dirty="0">
                <a:latin typeface="Tahoma" panose="020B0604030504040204"/>
                <a:cs typeface="Tahoma" panose="020B0604030504040204"/>
              </a:rPr>
              <a:t>O</a:t>
            </a:r>
            <a:r>
              <a:rPr sz="2700" b="1" spc="-320" dirty="0">
                <a:latin typeface="Tahoma" panose="020B0604030504040204"/>
                <a:cs typeface="Tahoma" panose="020B0604030504040204"/>
              </a:rPr>
              <a:t>R</a:t>
            </a:r>
            <a:r>
              <a:rPr sz="2700" b="1" spc="-130" dirty="0">
                <a:latin typeface="Tahoma" panose="020B0604030504040204"/>
                <a:cs typeface="Tahoma" panose="020B0604030504040204"/>
              </a:rPr>
              <a:t>A</a:t>
            </a:r>
            <a:r>
              <a:rPr sz="2700" b="1" spc="-90" dirty="0">
                <a:latin typeface="Tahoma" panose="020B0604030504040204"/>
                <a:cs typeface="Tahoma" panose="020B0604030504040204"/>
              </a:rPr>
              <a:t>T</a:t>
            </a:r>
            <a:r>
              <a:rPr sz="2700" b="1" spc="-370" dirty="0">
                <a:latin typeface="Tahoma" panose="020B0604030504040204"/>
                <a:cs typeface="Tahoma" panose="020B0604030504040204"/>
              </a:rPr>
              <a:t> </a:t>
            </a:r>
            <a:r>
              <a:rPr sz="2700" b="1" spc="-220" dirty="0">
                <a:latin typeface="Tahoma" panose="020B0604030504040204"/>
                <a:cs typeface="Tahoma" panose="020B0604030504040204"/>
              </a:rPr>
              <a:t>P</a:t>
            </a:r>
            <a:r>
              <a:rPr sz="2700" b="1" spc="-290" dirty="0">
                <a:latin typeface="Tahoma" panose="020B0604030504040204"/>
                <a:cs typeface="Tahoma" panose="020B0604030504040204"/>
              </a:rPr>
              <a:t>E</a:t>
            </a:r>
            <a:r>
              <a:rPr sz="2700" b="1" spc="-30" dirty="0">
                <a:latin typeface="Tahoma" panose="020B0604030504040204"/>
                <a:cs typeface="Tahoma" panose="020B0604030504040204"/>
              </a:rPr>
              <a:t>N</a:t>
            </a:r>
            <a:r>
              <a:rPr sz="2700" b="1" spc="-190" dirty="0">
                <a:latin typeface="Tahoma" panose="020B0604030504040204"/>
                <a:cs typeface="Tahoma" panose="020B0604030504040204"/>
              </a:rPr>
              <a:t>D</a:t>
            </a:r>
            <a:r>
              <a:rPr sz="2700" b="1" spc="-555" dirty="0">
                <a:latin typeface="Tahoma" panose="020B0604030504040204"/>
                <a:cs typeface="Tahoma" panose="020B0604030504040204"/>
              </a:rPr>
              <a:t>I</a:t>
            </a:r>
            <a:r>
              <a:rPr sz="2700" b="1" spc="-190" dirty="0">
                <a:latin typeface="Tahoma" panose="020B0604030504040204"/>
                <a:cs typeface="Tahoma" panose="020B0604030504040204"/>
              </a:rPr>
              <a:t>D</a:t>
            </a:r>
            <a:r>
              <a:rPr sz="2700" b="1" spc="-555" dirty="0">
                <a:latin typeface="Tahoma" panose="020B0604030504040204"/>
                <a:cs typeface="Tahoma" panose="020B0604030504040204"/>
              </a:rPr>
              <a:t>I</a:t>
            </a:r>
            <a:r>
              <a:rPr sz="2700" b="1" spc="-229" dirty="0">
                <a:latin typeface="Tahoma" panose="020B0604030504040204"/>
                <a:cs typeface="Tahoma" panose="020B0604030504040204"/>
              </a:rPr>
              <a:t>K</a:t>
            </a:r>
            <a:r>
              <a:rPr sz="2700" b="1" spc="-130" dirty="0">
                <a:latin typeface="Tahoma" panose="020B0604030504040204"/>
                <a:cs typeface="Tahoma" panose="020B0604030504040204"/>
              </a:rPr>
              <a:t>A</a:t>
            </a:r>
            <a:r>
              <a:rPr sz="2700" b="1" spc="110" dirty="0">
                <a:latin typeface="Tahoma" panose="020B0604030504040204"/>
                <a:cs typeface="Tahoma" panose="020B0604030504040204"/>
              </a:rPr>
              <a:t>N</a:t>
            </a:r>
            <a:r>
              <a:rPr sz="2700" b="1" spc="-370" dirty="0">
                <a:latin typeface="Tahoma" panose="020B0604030504040204"/>
                <a:cs typeface="Tahoma" panose="020B0604030504040204"/>
              </a:rPr>
              <a:t> </a:t>
            </a:r>
            <a:r>
              <a:rPr sz="2700" b="1" spc="-10" dirty="0">
                <a:latin typeface="Tahoma" panose="020B0604030504040204"/>
                <a:cs typeface="Tahoma" panose="020B0604030504040204"/>
              </a:rPr>
              <a:t>M</a:t>
            </a:r>
            <a:r>
              <a:rPr sz="2700" b="1" spc="-130" dirty="0">
                <a:latin typeface="Tahoma" panose="020B0604030504040204"/>
                <a:cs typeface="Tahoma" panose="020B0604030504040204"/>
              </a:rPr>
              <a:t>A</a:t>
            </a:r>
            <a:r>
              <a:rPr sz="2700" b="1" spc="-365" dirty="0">
                <a:latin typeface="Tahoma" panose="020B0604030504040204"/>
                <a:cs typeface="Tahoma" panose="020B0604030504040204"/>
              </a:rPr>
              <a:t>S</a:t>
            </a:r>
            <a:r>
              <a:rPr sz="2700" b="1" spc="-270" dirty="0">
                <a:latin typeface="Tahoma" panose="020B0604030504040204"/>
                <a:cs typeface="Tahoma" panose="020B0604030504040204"/>
              </a:rPr>
              <a:t>Y</a:t>
            </a:r>
            <a:r>
              <a:rPr sz="2700" b="1" spc="-130" dirty="0">
                <a:latin typeface="Tahoma" panose="020B0604030504040204"/>
                <a:cs typeface="Tahoma" panose="020B0604030504040204"/>
              </a:rPr>
              <a:t>A</a:t>
            </a:r>
            <a:r>
              <a:rPr sz="2700" b="1" spc="-320" dirty="0">
                <a:latin typeface="Tahoma" panose="020B0604030504040204"/>
                <a:cs typeface="Tahoma" panose="020B0604030504040204"/>
              </a:rPr>
              <a:t>R</a:t>
            </a:r>
            <a:r>
              <a:rPr sz="2700" b="1" spc="-130" dirty="0">
                <a:latin typeface="Tahoma" panose="020B0604030504040204"/>
                <a:cs typeface="Tahoma" panose="020B0604030504040204"/>
              </a:rPr>
              <a:t>A</a:t>
            </a:r>
            <a:r>
              <a:rPr sz="2700" b="1" spc="-229" dirty="0">
                <a:latin typeface="Tahoma" panose="020B0604030504040204"/>
                <a:cs typeface="Tahoma" panose="020B0604030504040204"/>
              </a:rPr>
              <a:t>K</a:t>
            </a:r>
            <a:r>
              <a:rPr sz="2700" b="1" spc="-130" dirty="0">
                <a:latin typeface="Tahoma" panose="020B0604030504040204"/>
                <a:cs typeface="Tahoma" panose="020B0604030504040204"/>
              </a:rPr>
              <a:t>A</a:t>
            </a:r>
            <a:r>
              <a:rPr sz="2700" b="1" spc="-90" dirty="0">
                <a:latin typeface="Tahoma" panose="020B0604030504040204"/>
                <a:cs typeface="Tahoma" panose="020B0604030504040204"/>
              </a:rPr>
              <a:t>T</a:t>
            </a:r>
            <a:r>
              <a:rPr sz="2700" b="1" spc="-370" dirty="0">
                <a:latin typeface="Tahoma" panose="020B0604030504040204"/>
                <a:cs typeface="Tahoma" panose="020B0604030504040204"/>
              </a:rPr>
              <a:t> </a:t>
            </a:r>
            <a:r>
              <a:rPr sz="2700" b="1" spc="-190" dirty="0">
                <a:latin typeface="Tahoma" panose="020B0604030504040204"/>
                <a:cs typeface="Tahoma" panose="020B0604030504040204"/>
              </a:rPr>
              <a:t>D</a:t>
            </a:r>
            <a:r>
              <a:rPr sz="2700" b="1" spc="-130" dirty="0">
                <a:latin typeface="Tahoma" panose="020B0604030504040204"/>
                <a:cs typeface="Tahoma" panose="020B0604030504040204"/>
              </a:rPr>
              <a:t>A</a:t>
            </a:r>
            <a:r>
              <a:rPr sz="2700" b="1" spc="65" dirty="0">
                <a:latin typeface="Tahoma" panose="020B0604030504040204"/>
                <a:cs typeface="Tahoma" panose="020B0604030504040204"/>
              </a:rPr>
              <a:t>N  </a:t>
            </a:r>
            <a:r>
              <a:rPr sz="2700" b="1" spc="-220" dirty="0">
                <a:latin typeface="Tahoma" panose="020B0604030504040204"/>
                <a:cs typeface="Tahoma" panose="020B0604030504040204"/>
              </a:rPr>
              <a:t>P</a:t>
            </a:r>
            <a:r>
              <a:rPr sz="2700" b="1" spc="-290" dirty="0">
                <a:latin typeface="Tahoma" panose="020B0604030504040204"/>
                <a:cs typeface="Tahoma" panose="020B0604030504040204"/>
              </a:rPr>
              <a:t>E</a:t>
            </a:r>
            <a:r>
              <a:rPr sz="2700" b="1" spc="-30" dirty="0">
                <a:latin typeface="Tahoma" panose="020B0604030504040204"/>
                <a:cs typeface="Tahoma" panose="020B0604030504040204"/>
              </a:rPr>
              <a:t>N</a:t>
            </a:r>
            <a:r>
              <a:rPr sz="2700" b="1" spc="-190" dirty="0">
                <a:latin typeface="Tahoma" panose="020B0604030504040204"/>
                <a:cs typeface="Tahoma" panose="020B0604030504040204"/>
              </a:rPr>
              <a:t>D</a:t>
            </a:r>
            <a:r>
              <a:rPr sz="2700" b="1" spc="-555" dirty="0">
                <a:latin typeface="Tahoma" panose="020B0604030504040204"/>
                <a:cs typeface="Tahoma" panose="020B0604030504040204"/>
              </a:rPr>
              <a:t>I</a:t>
            </a:r>
            <a:r>
              <a:rPr sz="2700" b="1" spc="-190" dirty="0">
                <a:latin typeface="Tahoma" panose="020B0604030504040204"/>
                <a:cs typeface="Tahoma" panose="020B0604030504040204"/>
              </a:rPr>
              <a:t>D</a:t>
            </a:r>
            <a:r>
              <a:rPr sz="2700" b="1" spc="-555" dirty="0">
                <a:latin typeface="Tahoma" panose="020B0604030504040204"/>
                <a:cs typeface="Tahoma" panose="020B0604030504040204"/>
              </a:rPr>
              <a:t>I</a:t>
            </a:r>
            <a:r>
              <a:rPr sz="2700" b="1" spc="-229" dirty="0">
                <a:latin typeface="Tahoma" panose="020B0604030504040204"/>
                <a:cs typeface="Tahoma" panose="020B0604030504040204"/>
              </a:rPr>
              <a:t>K</a:t>
            </a:r>
            <a:r>
              <a:rPr sz="2700" b="1" spc="-130" dirty="0">
                <a:latin typeface="Tahoma" panose="020B0604030504040204"/>
                <a:cs typeface="Tahoma" panose="020B0604030504040204"/>
              </a:rPr>
              <a:t>A</a:t>
            </a:r>
            <a:r>
              <a:rPr sz="2700" b="1" spc="110" dirty="0">
                <a:latin typeface="Tahoma" panose="020B0604030504040204"/>
                <a:cs typeface="Tahoma" panose="020B0604030504040204"/>
              </a:rPr>
              <a:t>N</a:t>
            </a:r>
            <a:r>
              <a:rPr sz="2700" b="1" spc="-370" dirty="0">
                <a:latin typeface="Tahoma" panose="020B0604030504040204"/>
                <a:cs typeface="Tahoma" panose="020B0604030504040204"/>
              </a:rPr>
              <a:t> </a:t>
            </a:r>
            <a:r>
              <a:rPr sz="2700" b="1" spc="-229" dirty="0">
                <a:latin typeface="Tahoma" panose="020B0604030504040204"/>
                <a:cs typeface="Tahoma" panose="020B0604030504040204"/>
              </a:rPr>
              <a:t>K</a:t>
            </a:r>
            <a:r>
              <a:rPr sz="2700" b="1" spc="-140" dirty="0">
                <a:latin typeface="Tahoma" panose="020B0604030504040204"/>
                <a:cs typeface="Tahoma" panose="020B0604030504040204"/>
              </a:rPr>
              <a:t>H</a:t>
            </a:r>
            <a:r>
              <a:rPr sz="2700" b="1" spc="-95" dirty="0">
                <a:latin typeface="Tahoma" panose="020B0604030504040204"/>
                <a:cs typeface="Tahoma" panose="020B0604030504040204"/>
              </a:rPr>
              <a:t>U</a:t>
            </a:r>
            <a:r>
              <a:rPr sz="2700" b="1" spc="-365" dirty="0">
                <a:latin typeface="Tahoma" panose="020B0604030504040204"/>
                <a:cs typeface="Tahoma" panose="020B0604030504040204"/>
              </a:rPr>
              <a:t>S</a:t>
            </a:r>
            <a:r>
              <a:rPr sz="2700" b="1" spc="-95" dirty="0">
                <a:latin typeface="Tahoma" panose="020B0604030504040204"/>
                <a:cs typeface="Tahoma" panose="020B0604030504040204"/>
              </a:rPr>
              <a:t>U</a:t>
            </a:r>
            <a:r>
              <a:rPr sz="2700" b="1" spc="-225" dirty="0">
                <a:latin typeface="Tahoma" panose="020B0604030504040204"/>
                <a:cs typeface="Tahoma" panose="020B0604030504040204"/>
              </a:rPr>
              <a:t>S</a:t>
            </a:r>
            <a:endParaRPr sz="27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5"/>
              </a:lnSpc>
            </a:pPr>
            <a:r>
              <a:rPr spc="-5" dirty="0"/>
              <a:t>Kementerian</a:t>
            </a:r>
            <a:r>
              <a:rPr spc="20" dirty="0"/>
              <a:t> </a:t>
            </a:r>
            <a:r>
              <a:rPr spc="-5" dirty="0"/>
              <a:t>Pendidikan,</a:t>
            </a:r>
            <a:r>
              <a:rPr spc="25" dirty="0"/>
              <a:t> </a:t>
            </a:r>
            <a:r>
              <a:rPr spc="-5" dirty="0"/>
              <a:t>Kebudayaan,</a:t>
            </a:r>
            <a:r>
              <a:rPr spc="20" dirty="0"/>
              <a:t> </a:t>
            </a:r>
            <a:r>
              <a:rPr dirty="0"/>
              <a:t>Riset,</a:t>
            </a:r>
            <a:r>
              <a:rPr spc="25" dirty="0"/>
              <a:t> </a:t>
            </a:r>
            <a:r>
              <a:rPr spc="-5" dirty="0"/>
              <a:t>dan</a:t>
            </a:r>
            <a:r>
              <a:rPr spc="25" dirty="0"/>
              <a:t> </a:t>
            </a:r>
            <a:r>
              <a:rPr spc="-5" dirty="0"/>
              <a:t>Teknologi</a:t>
            </a:r>
            <a:endParaRPr spc="-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6074" y="338525"/>
            <a:ext cx="50895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44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S</a:t>
            </a:r>
            <a:r>
              <a:rPr sz="3600" spc="-8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t</a:t>
            </a:r>
            <a:r>
              <a:rPr sz="3600" spc="-7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r</a:t>
            </a:r>
            <a:r>
              <a:rPr sz="3600" spc="-8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u</a:t>
            </a:r>
            <a:r>
              <a:rPr sz="3600" spc="-8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k</a:t>
            </a:r>
            <a:r>
              <a:rPr sz="3600" spc="-8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t</a:t>
            </a:r>
            <a:r>
              <a:rPr sz="3600" spc="-8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u</a:t>
            </a:r>
            <a:r>
              <a:rPr sz="3600" spc="7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r</a:t>
            </a:r>
            <a:r>
              <a:rPr sz="3600" spc="-409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600" spc="-5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O</a:t>
            </a:r>
            <a:r>
              <a:rPr sz="3600" spc="-7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r</a:t>
            </a:r>
            <a:r>
              <a:rPr sz="3600" spc="-38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g</a:t>
            </a:r>
            <a:r>
              <a:rPr sz="3600" spc="-13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a</a:t>
            </a:r>
            <a:r>
              <a:rPr sz="3600" spc="-8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n</a:t>
            </a:r>
            <a:r>
              <a:rPr sz="3600" spc="-13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i</a:t>
            </a:r>
            <a:r>
              <a:rPr sz="3600" spc="-21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s</a:t>
            </a:r>
            <a:r>
              <a:rPr sz="3600" spc="-13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a</a:t>
            </a:r>
            <a:r>
              <a:rPr sz="3600" spc="-21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s</a:t>
            </a:r>
            <a:r>
              <a:rPr sz="3600" spc="1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i</a:t>
            </a:r>
            <a:r>
              <a:rPr sz="3600" spc="-409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600" spc="-44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S</a:t>
            </a:r>
            <a:r>
              <a:rPr sz="3600" spc="-26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K</a:t>
            </a:r>
            <a:r>
              <a:rPr sz="3600" spc="-5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B</a:t>
            </a:r>
            <a:endParaRPr sz="36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8774" y="1599361"/>
            <a:ext cx="3528695" cy="873760"/>
          </a:xfrm>
          <a:prstGeom prst="rect">
            <a:avLst/>
          </a:prstGeom>
          <a:solidFill>
            <a:srgbClr val="073762"/>
          </a:solidFill>
        </p:spPr>
        <p:txBody>
          <a:bodyPr vert="horz" wrap="square" lIns="0" tIns="209550" rIns="0" bIns="0" rtlCol="0">
            <a:spAutoFit/>
          </a:bodyPr>
          <a:lstStyle/>
          <a:p>
            <a:pPr marL="193675">
              <a:lnSpc>
                <a:spcPct val="100000"/>
              </a:lnSpc>
              <a:spcBef>
                <a:spcPts val="1650"/>
              </a:spcBef>
            </a:pPr>
            <a:r>
              <a:rPr sz="2700" b="1" spc="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Dewan</a:t>
            </a:r>
            <a:r>
              <a:rPr sz="2700" b="1" spc="-1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700" b="1" spc="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Penyantun</a:t>
            </a:r>
            <a:endParaRPr sz="27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26904" y="2026561"/>
            <a:ext cx="5448935" cy="19050"/>
          </a:xfrm>
          <a:custGeom>
            <a:avLst/>
            <a:gdLst/>
            <a:ahLst/>
            <a:cxnLst/>
            <a:rect l="l" t="t" r="r" b="b"/>
            <a:pathLst>
              <a:path w="5448934" h="19050">
                <a:moveTo>
                  <a:pt x="0" y="0"/>
                </a:moveTo>
                <a:lnTo>
                  <a:pt x="5448332" y="19043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377172" y="1599361"/>
            <a:ext cx="3244215" cy="873760"/>
          </a:xfrm>
          <a:prstGeom prst="rect">
            <a:avLst/>
          </a:prstGeom>
          <a:solidFill>
            <a:srgbClr val="073762"/>
          </a:solidFill>
        </p:spPr>
        <p:txBody>
          <a:bodyPr vert="horz" wrap="square" lIns="0" tIns="228600" rIns="0" bIns="0" rtlCol="0">
            <a:spAutoFit/>
          </a:bodyPr>
          <a:lstStyle/>
          <a:p>
            <a:pPr marL="670560">
              <a:lnSpc>
                <a:spcPct val="100000"/>
              </a:lnSpc>
              <a:spcBef>
                <a:spcPts val="1800"/>
              </a:spcBef>
            </a:pPr>
            <a:r>
              <a:rPr sz="2700" b="1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Kepala</a:t>
            </a:r>
            <a:r>
              <a:rPr sz="2700" b="1" spc="-1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700" b="1" spc="1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SKB</a:t>
            </a:r>
            <a:endParaRPr sz="27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520393" y="3543106"/>
            <a:ext cx="4252595" cy="873760"/>
          </a:xfrm>
          <a:prstGeom prst="rect">
            <a:avLst/>
          </a:prstGeom>
          <a:solidFill>
            <a:srgbClr val="073762"/>
          </a:solidFill>
        </p:spPr>
        <p:txBody>
          <a:bodyPr vert="horz" wrap="square" lIns="0" tIns="219075" rIns="0" bIns="0" rtlCol="0">
            <a:spAutoFit/>
          </a:bodyPr>
          <a:lstStyle/>
          <a:p>
            <a:pPr marL="250825">
              <a:lnSpc>
                <a:spcPct val="100000"/>
              </a:lnSpc>
              <a:spcBef>
                <a:spcPts val="1725"/>
              </a:spcBef>
            </a:pPr>
            <a:r>
              <a:rPr sz="2700" b="1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Kepala</a:t>
            </a:r>
            <a:r>
              <a:rPr sz="2700" b="1" spc="-1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700" b="1" spc="1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Subbag</a:t>
            </a:r>
            <a:r>
              <a:rPr sz="2700" b="1" spc="-1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700" b="1" spc="25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Umum</a:t>
            </a:r>
            <a:endParaRPr sz="27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8774" y="5470823"/>
            <a:ext cx="3778250" cy="1047115"/>
          </a:xfrm>
          <a:prstGeom prst="rect">
            <a:avLst/>
          </a:prstGeom>
          <a:solidFill>
            <a:srgbClr val="073762"/>
          </a:solidFill>
        </p:spPr>
        <p:txBody>
          <a:bodyPr vert="horz" wrap="square" lIns="0" tIns="119380" rIns="0" bIns="0" rtlCol="0">
            <a:spAutoFit/>
          </a:bodyPr>
          <a:lstStyle/>
          <a:p>
            <a:pPr marL="695960" marR="107950" indent="-581025">
              <a:lnSpc>
                <a:spcPts val="3230"/>
              </a:lnSpc>
              <a:spcBef>
                <a:spcPts val="940"/>
              </a:spcBef>
            </a:pPr>
            <a:r>
              <a:rPr sz="2700" b="1" spc="12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Wakil</a:t>
            </a:r>
            <a:r>
              <a:rPr sz="2700" b="1" spc="-1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700" b="1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Kepala</a:t>
            </a:r>
            <a:r>
              <a:rPr sz="2700" b="1" spc="-1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700" b="1" spc="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Urusan </a:t>
            </a:r>
            <a:r>
              <a:rPr sz="2700" b="1" spc="-8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700" b="1" spc="10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Pembelajaran</a:t>
            </a:r>
            <a:endParaRPr sz="27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5754" y="5470823"/>
            <a:ext cx="3517265" cy="1047115"/>
          </a:xfrm>
          <a:prstGeom prst="rect">
            <a:avLst/>
          </a:prstGeom>
          <a:solidFill>
            <a:srgbClr val="073762"/>
          </a:solidFill>
        </p:spPr>
        <p:txBody>
          <a:bodyPr vert="horz" wrap="square" lIns="0" tIns="119380" rIns="0" bIns="0" rtlCol="0">
            <a:spAutoFit/>
          </a:bodyPr>
          <a:lstStyle/>
          <a:p>
            <a:pPr marL="121920" marR="114935" indent="528320">
              <a:lnSpc>
                <a:spcPts val="3230"/>
              </a:lnSpc>
              <a:spcBef>
                <a:spcPts val="940"/>
              </a:spcBef>
            </a:pPr>
            <a:r>
              <a:rPr sz="2700" b="1" spc="12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Wakil </a:t>
            </a:r>
            <a:r>
              <a:rPr sz="2700" b="1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Kepala </a:t>
            </a:r>
            <a:r>
              <a:rPr sz="2700" b="1" spc="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700" b="1" spc="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Urusan</a:t>
            </a:r>
            <a:r>
              <a:rPr sz="2700" b="1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700" b="1" spc="1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Pembinaan</a:t>
            </a:r>
            <a:endParaRPr sz="27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887966" y="5470823"/>
            <a:ext cx="3470275" cy="1047115"/>
          </a:xfrm>
          <a:prstGeom prst="rect">
            <a:avLst/>
          </a:prstGeom>
          <a:solidFill>
            <a:srgbClr val="073762"/>
          </a:solidFill>
        </p:spPr>
        <p:txBody>
          <a:bodyPr vert="horz" wrap="square" lIns="0" tIns="119380" rIns="0" bIns="0" rtlCol="0">
            <a:spAutoFit/>
          </a:bodyPr>
          <a:lstStyle/>
          <a:p>
            <a:pPr marL="61595" marR="53975" indent="565150">
              <a:lnSpc>
                <a:spcPts val="3230"/>
              </a:lnSpc>
              <a:spcBef>
                <a:spcPts val="940"/>
              </a:spcBef>
            </a:pPr>
            <a:r>
              <a:rPr sz="2700" b="1" spc="12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Wakil </a:t>
            </a:r>
            <a:r>
              <a:rPr sz="2700" b="1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Kepala </a:t>
            </a:r>
            <a:r>
              <a:rPr sz="2700" b="1" spc="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700" b="1" spc="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Urusan</a:t>
            </a:r>
            <a:r>
              <a:rPr sz="2700" b="1" spc="-1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700" b="1" spc="13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Pengabdian</a:t>
            </a:r>
            <a:endParaRPr sz="27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72920" y="7442526"/>
            <a:ext cx="4252595" cy="1456690"/>
          </a:xfrm>
          <a:prstGeom prst="rect">
            <a:avLst/>
          </a:prstGeom>
          <a:solidFill>
            <a:srgbClr val="073762"/>
          </a:solidFill>
        </p:spPr>
        <p:txBody>
          <a:bodyPr vert="horz" wrap="square" lIns="0" tIns="119380" rIns="0" bIns="0" rtlCol="0">
            <a:spAutoFit/>
          </a:bodyPr>
          <a:lstStyle/>
          <a:p>
            <a:pPr marL="601345" marR="594360" algn="ctr">
              <a:lnSpc>
                <a:spcPts val="3230"/>
              </a:lnSpc>
              <a:spcBef>
                <a:spcPts val="940"/>
              </a:spcBef>
            </a:pPr>
            <a:r>
              <a:rPr sz="2700" b="1" spc="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Kelompok</a:t>
            </a:r>
            <a:r>
              <a:rPr sz="2700" b="1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700" b="1" spc="1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Tenaga </a:t>
            </a:r>
            <a:r>
              <a:rPr sz="2700" b="1" spc="-7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700" b="1" spc="1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Fungsional </a:t>
            </a:r>
            <a:r>
              <a:rPr sz="2700" b="1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700" b="1" spc="1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(Pamong</a:t>
            </a:r>
            <a:r>
              <a:rPr sz="2700" b="1" spc="-1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700" b="1" spc="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Belajar)</a:t>
            </a:r>
            <a:endParaRPr sz="27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211619" y="2482359"/>
            <a:ext cx="12483465" cy="4963160"/>
            <a:chOff x="2211619" y="2482359"/>
            <a:chExt cx="12483465" cy="4963160"/>
          </a:xfrm>
        </p:grpSpPr>
        <p:sp>
          <p:nvSpPr>
            <p:cNvPr id="12" name="object 12"/>
            <p:cNvSpPr/>
            <p:nvPr/>
          </p:nvSpPr>
          <p:spPr>
            <a:xfrm>
              <a:off x="10998960" y="2482359"/>
              <a:ext cx="0" cy="4857750"/>
            </a:xfrm>
            <a:custGeom>
              <a:avLst/>
              <a:gdLst/>
              <a:ahLst/>
              <a:cxnLst/>
              <a:rect l="l" t="t" r="r" b="b"/>
              <a:pathLst>
                <a:path h="4857750">
                  <a:moveTo>
                    <a:pt x="0" y="0"/>
                  </a:moveTo>
                  <a:lnTo>
                    <a:pt x="0" y="4857747"/>
                  </a:lnTo>
                </a:path>
              </a:pathLst>
            </a:custGeom>
            <a:ln w="381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0922754" y="7330580"/>
              <a:ext cx="152412" cy="11434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0998986" y="3980590"/>
              <a:ext cx="2419350" cy="18415"/>
            </a:xfrm>
            <a:custGeom>
              <a:avLst/>
              <a:gdLst/>
              <a:ahLst/>
              <a:cxnLst/>
              <a:rect l="l" t="t" r="r" b="b"/>
              <a:pathLst>
                <a:path w="2419350" h="18414">
                  <a:moveTo>
                    <a:pt x="0" y="18009"/>
                  </a:moveTo>
                  <a:lnTo>
                    <a:pt x="2419201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408233" y="3904307"/>
              <a:ext cx="114832" cy="15242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0980078" y="4943263"/>
              <a:ext cx="3639185" cy="420370"/>
            </a:xfrm>
            <a:custGeom>
              <a:avLst/>
              <a:gdLst/>
              <a:ahLst/>
              <a:cxnLst/>
              <a:rect l="l" t="t" r="r" b="b"/>
              <a:pathLst>
                <a:path w="3639184" h="420370">
                  <a:moveTo>
                    <a:pt x="0" y="0"/>
                  </a:moveTo>
                  <a:lnTo>
                    <a:pt x="3427523" y="0"/>
                  </a:lnTo>
                  <a:lnTo>
                    <a:pt x="3468898" y="4072"/>
                  </a:lnTo>
                  <a:lnTo>
                    <a:pt x="3508305" y="15986"/>
                  </a:lnTo>
                  <a:lnTo>
                    <a:pt x="3544638" y="35284"/>
                  </a:lnTo>
                  <a:lnTo>
                    <a:pt x="3576789" y="61510"/>
                  </a:lnTo>
                  <a:lnTo>
                    <a:pt x="3603150" y="93496"/>
                  </a:lnTo>
                  <a:lnTo>
                    <a:pt x="3622548" y="129642"/>
                  </a:lnTo>
                  <a:lnTo>
                    <a:pt x="3634523" y="168847"/>
                  </a:lnTo>
                  <a:lnTo>
                    <a:pt x="3638616" y="210009"/>
                  </a:lnTo>
                  <a:lnTo>
                    <a:pt x="3638616" y="420019"/>
                  </a:lnTo>
                </a:path>
              </a:pathLst>
            </a:custGeom>
            <a:ln w="378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542649" y="5353787"/>
              <a:ext cx="152091" cy="113643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7114345" y="4962307"/>
              <a:ext cx="3886835" cy="401320"/>
            </a:xfrm>
            <a:custGeom>
              <a:avLst/>
              <a:gdLst/>
              <a:ahLst/>
              <a:cxnLst/>
              <a:rect l="l" t="t" r="r" b="b"/>
              <a:pathLst>
                <a:path w="3886834" h="401320">
                  <a:moveTo>
                    <a:pt x="3886277" y="0"/>
                  </a:moveTo>
                  <a:lnTo>
                    <a:pt x="201893" y="0"/>
                  </a:lnTo>
                  <a:lnTo>
                    <a:pt x="162322" y="3888"/>
                  </a:lnTo>
                  <a:lnTo>
                    <a:pt x="124632" y="15262"/>
                  </a:lnTo>
                  <a:lnTo>
                    <a:pt x="89883" y="33686"/>
                  </a:lnTo>
                  <a:lnTo>
                    <a:pt x="59133" y="58724"/>
                  </a:lnTo>
                  <a:lnTo>
                    <a:pt x="33920" y="89262"/>
                  </a:lnTo>
                  <a:lnTo>
                    <a:pt x="15368" y="123771"/>
                  </a:lnTo>
                  <a:lnTo>
                    <a:pt x="3915" y="161201"/>
                  </a:lnTo>
                  <a:lnTo>
                    <a:pt x="0" y="200499"/>
                  </a:lnTo>
                  <a:lnTo>
                    <a:pt x="0" y="400998"/>
                  </a:lnTo>
                </a:path>
              </a:pathLst>
            </a:custGeom>
            <a:ln w="378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38204" y="5353802"/>
              <a:ext cx="152281" cy="113639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287764" y="4962307"/>
              <a:ext cx="8716010" cy="401320"/>
            </a:xfrm>
            <a:custGeom>
              <a:avLst/>
              <a:gdLst/>
              <a:ahLst/>
              <a:cxnLst/>
              <a:rect l="l" t="t" r="r" b="b"/>
              <a:pathLst>
                <a:path w="8716010" h="401320">
                  <a:moveTo>
                    <a:pt x="8715388" y="0"/>
                  </a:moveTo>
                  <a:lnTo>
                    <a:pt x="201905" y="0"/>
                  </a:lnTo>
                  <a:lnTo>
                    <a:pt x="162331" y="3888"/>
                  </a:lnTo>
                  <a:lnTo>
                    <a:pt x="124639" y="15262"/>
                  </a:lnTo>
                  <a:lnTo>
                    <a:pt x="89888" y="33686"/>
                  </a:lnTo>
                  <a:lnTo>
                    <a:pt x="59136" y="58724"/>
                  </a:lnTo>
                  <a:lnTo>
                    <a:pt x="33922" y="89262"/>
                  </a:lnTo>
                  <a:lnTo>
                    <a:pt x="15369" y="123771"/>
                  </a:lnTo>
                  <a:lnTo>
                    <a:pt x="3915" y="161201"/>
                  </a:lnTo>
                  <a:lnTo>
                    <a:pt x="0" y="200499"/>
                  </a:lnTo>
                  <a:lnTo>
                    <a:pt x="0" y="400998"/>
                  </a:lnTo>
                </a:path>
              </a:pathLst>
            </a:custGeom>
            <a:ln w="37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11619" y="5353801"/>
              <a:ext cx="152288" cy="113639"/>
            </a:xfrm>
            <a:prstGeom prst="rect">
              <a:avLst/>
            </a:prstGeom>
          </p:spPr>
        </p:pic>
      </p:grp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5"/>
              </a:lnSpc>
            </a:pPr>
            <a:r>
              <a:rPr spc="-5" dirty="0"/>
              <a:t>Kementerian</a:t>
            </a:r>
            <a:r>
              <a:rPr spc="20" dirty="0"/>
              <a:t> </a:t>
            </a:r>
            <a:r>
              <a:rPr spc="-5" dirty="0"/>
              <a:t>Pendidikan,</a:t>
            </a:r>
            <a:r>
              <a:rPr spc="25" dirty="0"/>
              <a:t> </a:t>
            </a:r>
            <a:r>
              <a:rPr spc="-5" dirty="0"/>
              <a:t>Kebudayaan,</a:t>
            </a:r>
            <a:r>
              <a:rPr spc="20" dirty="0"/>
              <a:t> </a:t>
            </a:r>
            <a:r>
              <a:rPr dirty="0"/>
              <a:t>Riset,</a:t>
            </a:r>
            <a:r>
              <a:rPr spc="25" dirty="0"/>
              <a:t> </a:t>
            </a:r>
            <a:r>
              <a:rPr spc="-5" dirty="0"/>
              <a:t>dan</a:t>
            </a:r>
            <a:r>
              <a:rPr spc="25" dirty="0"/>
              <a:t> </a:t>
            </a:r>
            <a:r>
              <a:rPr spc="-5" dirty="0"/>
              <a:t>Teknologi</a:t>
            </a:r>
            <a:endParaRPr spc="-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07911" y="4507453"/>
            <a:ext cx="15963900" cy="8712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50" b="1" spc="-17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Peran</a:t>
            </a:r>
            <a:r>
              <a:rPr sz="5550" b="1" spc="-63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5550" b="1" spc="-16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Pemerintah</a:t>
            </a:r>
            <a:r>
              <a:rPr sz="5550" b="1" spc="-63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5550" b="1" spc="-16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Daerah</a:t>
            </a:r>
            <a:r>
              <a:rPr sz="5550" b="1" spc="-63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5550" b="1" spc="-13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dalam</a:t>
            </a:r>
            <a:r>
              <a:rPr sz="5550" b="1" spc="-63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5550" b="1" spc="-17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Tata</a:t>
            </a:r>
            <a:r>
              <a:rPr sz="5550" b="1" spc="-63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5550" b="1" spc="-21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Kelola</a:t>
            </a:r>
            <a:r>
              <a:rPr sz="5550" b="1" spc="-62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5550" b="1" spc="-39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SKB</a:t>
            </a:r>
            <a:endParaRPr sz="5550">
              <a:latin typeface="Tahoma" panose="020B0604030504040204"/>
              <a:cs typeface="Tahoma" panose="020B0604030504040204"/>
            </a:endParaRPr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70201" y="359408"/>
            <a:ext cx="2105024" cy="210502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034895" y="610359"/>
            <a:ext cx="7703184" cy="152273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 marR="5080">
              <a:lnSpc>
                <a:spcPts val="2850"/>
              </a:lnSpc>
              <a:spcBef>
                <a:spcPts val="520"/>
              </a:spcBef>
            </a:pPr>
            <a:r>
              <a:rPr sz="2700" spc="-210" dirty="0">
                <a:latin typeface="Lucida Sans Unicode" panose="020B0602030504020204"/>
                <a:cs typeface="Lucida Sans Unicode" panose="020B0602030504020204"/>
              </a:rPr>
              <a:t>DIREKTORAT</a:t>
            </a:r>
            <a:r>
              <a:rPr sz="2700" spc="-434" dirty="0"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2700" spc="-160" dirty="0">
                <a:latin typeface="Lucida Sans Unicode" panose="020B0602030504020204"/>
                <a:cs typeface="Lucida Sans Unicode" panose="020B0602030504020204"/>
              </a:rPr>
              <a:t>JENDERAL</a:t>
            </a:r>
            <a:r>
              <a:rPr sz="2700" spc="-434" dirty="0"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2700" spc="-145" dirty="0">
                <a:latin typeface="Lucida Sans Unicode" panose="020B0602030504020204"/>
                <a:cs typeface="Lucida Sans Unicode" panose="020B0602030504020204"/>
              </a:rPr>
              <a:t>PENDIDIKAN</a:t>
            </a:r>
            <a:r>
              <a:rPr sz="2700" spc="-434" dirty="0"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2700" spc="-200" dirty="0">
                <a:latin typeface="Lucida Sans Unicode" panose="020B0602030504020204"/>
                <a:cs typeface="Lucida Sans Unicode" panose="020B0602030504020204"/>
              </a:rPr>
              <a:t>ANAK</a:t>
            </a:r>
            <a:r>
              <a:rPr sz="2700" spc="-430" dirty="0"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2700" spc="-120" dirty="0">
                <a:latin typeface="Lucida Sans Unicode" panose="020B0602030504020204"/>
                <a:cs typeface="Lucida Sans Unicode" panose="020B0602030504020204"/>
              </a:rPr>
              <a:t>USIA</a:t>
            </a:r>
            <a:r>
              <a:rPr sz="2700" spc="-434" dirty="0"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2700" spc="-125" dirty="0">
                <a:latin typeface="Lucida Sans Unicode" panose="020B0602030504020204"/>
                <a:cs typeface="Lucida Sans Unicode" panose="020B0602030504020204"/>
              </a:rPr>
              <a:t>DINI </a:t>
            </a:r>
            <a:r>
              <a:rPr sz="2700" spc="-840" dirty="0"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2700" spc="-145" dirty="0">
                <a:latin typeface="Lucida Sans Unicode" panose="020B0602030504020204"/>
                <a:cs typeface="Lucida Sans Unicode" panose="020B0602030504020204"/>
              </a:rPr>
              <a:t>PENDIDIKAN </a:t>
            </a:r>
            <a:r>
              <a:rPr sz="2700" spc="-215" dirty="0">
                <a:latin typeface="Lucida Sans Unicode" panose="020B0602030504020204"/>
                <a:cs typeface="Lucida Sans Unicode" panose="020B0602030504020204"/>
              </a:rPr>
              <a:t>DASAR, </a:t>
            </a:r>
            <a:r>
              <a:rPr sz="2700" spc="-150" dirty="0">
                <a:latin typeface="Lucida Sans Unicode" panose="020B0602030504020204"/>
                <a:cs typeface="Lucida Sans Unicode" panose="020B0602030504020204"/>
              </a:rPr>
              <a:t>DAN </a:t>
            </a:r>
            <a:r>
              <a:rPr sz="2700" spc="-145" dirty="0">
                <a:latin typeface="Lucida Sans Unicode" panose="020B0602030504020204"/>
                <a:cs typeface="Lucida Sans Unicode" panose="020B0602030504020204"/>
              </a:rPr>
              <a:t>PENDIDIKAN </a:t>
            </a:r>
            <a:r>
              <a:rPr sz="2700" spc="-110" dirty="0">
                <a:latin typeface="Lucida Sans Unicode" panose="020B0602030504020204"/>
                <a:cs typeface="Lucida Sans Unicode" panose="020B0602030504020204"/>
              </a:rPr>
              <a:t>MENENGAH </a:t>
            </a:r>
            <a:r>
              <a:rPr sz="2700" spc="-840" dirty="0"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2700" b="1" spc="-190" dirty="0">
                <a:latin typeface="Tahoma" panose="020B0604030504040204"/>
                <a:cs typeface="Tahoma" panose="020B0604030504040204"/>
              </a:rPr>
              <a:t>D</a:t>
            </a:r>
            <a:r>
              <a:rPr sz="2700" b="1" spc="-555" dirty="0">
                <a:latin typeface="Tahoma" panose="020B0604030504040204"/>
                <a:cs typeface="Tahoma" panose="020B0604030504040204"/>
              </a:rPr>
              <a:t>I</a:t>
            </a:r>
            <a:r>
              <a:rPr sz="2700" b="1" spc="-320" dirty="0">
                <a:latin typeface="Tahoma" panose="020B0604030504040204"/>
                <a:cs typeface="Tahoma" panose="020B0604030504040204"/>
              </a:rPr>
              <a:t>R</a:t>
            </a:r>
            <a:r>
              <a:rPr sz="2700" b="1" spc="-290" dirty="0">
                <a:latin typeface="Tahoma" panose="020B0604030504040204"/>
                <a:cs typeface="Tahoma" panose="020B0604030504040204"/>
              </a:rPr>
              <a:t>E</a:t>
            </a:r>
            <a:r>
              <a:rPr sz="2700" b="1" spc="-229" dirty="0">
                <a:latin typeface="Tahoma" panose="020B0604030504040204"/>
                <a:cs typeface="Tahoma" panose="020B0604030504040204"/>
              </a:rPr>
              <a:t>K</a:t>
            </a:r>
            <a:r>
              <a:rPr sz="2700" b="1" spc="-229" dirty="0">
                <a:latin typeface="Tahoma" panose="020B0604030504040204"/>
                <a:cs typeface="Tahoma" panose="020B0604030504040204"/>
              </a:rPr>
              <a:t>T</a:t>
            </a:r>
            <a:r>
              <a:rPr sz="2700" b="1" spc="-75" dirty="0">
                <a:latin typeface="Tahoma" panose="020B0604030504040204"/>
                <a:cs typeface="Tahoma" panose="020B0604030504040204"/>
              </a:rPr>
              <a:t>O</a:t>
            </a:r>
            <a:r>
              <a:rPr sz="2700" b="1" spc="-320" dirty="0">
                <a:latin typeface="Tahoma" panose="020B0604030504040204"/>
                <a:cs typeface="Tahoma" panose="020B0604030504040204"/>
              </a:rPr>
              <a:t>R</a:t>
            </a:r>
            <a:r>
              <a:rPr sz="2700" b="1" spc="-130" dirty="0">
                <a:latin typeface="Tahoma" panose="020B0604030504040204"/>
                <a:cs typeface="Tahoma" panose="020B0604030504040204"/>
              </a:rPr>
              <a:t>A</a:t>
            </a:r>
            <a:r>
              <a:rPr sz="2700" b="1" spc="-90" dirty="0">
                <a:latin typeface="Tahoma" panose="020B0604030504040204"/>
                <a:cs typeface="Tahoma" panose="020B0604030504040204"/>
              </a:rPr>
              <a:t>T</a:t>
            </a:r>
            <a:r>
              <a:rPr sz="2700" b="1" spc="-370" dirty="0">
                <a:latin typeface="Tahoma" panose="020B0604030504040204"/>
                <a:cs typeface="Tahoma" panose="020B0604030504040204"/>
              </a:rPr>
              <a:t> </a:t>
            </a:r>
            <a:r>
              <a:rPr sz="2700" b="1" spc="-220" dirty="0">
                <a:latin typeface="Tahoma" panose="020B0604030504040204"/>
                <a:cs typeface="Tahoma" panose="020B0604030504040204"/>
              </a:rPr>
              <a:t>P</a:t>
            </a:r>
            <a:r>
              <a:rPr sz="2700" b="1" spc="-290" dirty="0">
                <a:latin typeface="Tahoma" panose="020B0604030504040204"/>
                <a:cs typeface="Tahoma" panose="020B0604030504040204"/>
              </a:rPr>
              <a:t>E</a:t>
            </a:r>
            <a:r>
              <a:rPr sz="2700" b="1" spc="-30" dirty="0">
                <a:latin typeface="Tahoma" panose="020B0604030504040204"/>
                <a:cs typeface="Tahoma" panose="020B0604030504040204"/>
              </a:rPr>
              <a:t>N</a:t>
            </a:r>
            <a:r>
              <a:rPr sz="2700" b="1" spc="-190" dirty="0">
                <a:latin typeface="Tahoma" panose="020B0604030504040204"/>
                <a:cs typeface="Tahoma" panose="020B0604030504040204"/>
              </a:rPr>
              <a:t>D</a:t>
            </a:r>
            <a:r>
              <a:rPr sz="2700" b="1" spc="-555" dirty="0">
                <a:latin typeface="Tahoma" panose="020B0604030504040204"/>
                <a:cs typeface="Tahoma" panose="020B0604030504040204"/>
              </a:rPr>
              <a:t>I</a:t>
            </a:r>
            <a:r>
              <a:rPr sz="2700" b="1" spc="-190" dirty="0">
                <a:latin typeface="Tahoma" panose="020B0604030504040204"/>
                <a:cs typeface="Tahoma" panose="020B0604030504040204"/>
              </a:rPr>
              <a:t>D</a:t>
            </a:r>
            <a:r>
              <a:rPr sz="2700" b="1" spc="-555" dirty="0">
                <a:latin typeface="Tahoma" panose="020B0604030504040204"/>
                <a:cs typeface="Tahoma" panose="020B0604030504040204"/>
              </a:rPr>
              <a:t>I</a:t>
            </a:r>
            <a:r>
              <a:rPr sz="2700" b="1" spc="-229" dirty="0">
                <a:latin typeface="Tahoma" panose="020B0604030504040204"/>
                <a:cs typeface="Tahoma" panose="020B0604030504040204"/>
              </a:rPr>
              <a:t>K</a:t>
            </a:r>
            <a:r>
              <a:rPr sz="2700" b="1" spc="-130" dirty="0">
                <a:latin typeface="Tahoma" panose="020B0604030504040204"/>
                <a:cs typeface="Tahoma" panose="020B0604030504040204"/>
              </a:rPr>
              <a:t>A</a:t>
            </a:r>
            <a:r>
              <a:rPr sz="2700" b="1" spc="110" dirty="0">
                <a:latin typeface="Tahoma" panose="020B0604030504040204"/>
                <a:cs typeface="Tahoma" panose="020B0604030504040204"/>
              </a:rPr>
              <a:t>N</a:t>
            </a:r>
            <a:r>
              <a:rPr sz="2700" b="1" spc="-370" dirty="0">
                <a:latin typeface="Tahoma" panose="020B0604030504040204"/>
                <a:cs typeface="Tahoma" panose="020B0604030504040204"/>
              </a:rPr>
              <a:t> </a:t>
            </a:r>
            <a:r>
              <a:rPr sz="2700" b="1" spc="-10" dirty="0">
                <a:latin typeface="Tahoma" panose="020B0604030504040204"/>
                <a:cs typeface="Tahoma" panose="020B0604030504040204"/>
              </a:rPr>
              <a:t>M</a:t>
            </a:r>
            <a:r>
              <a:rPr sz="2700" b="1" spc="-130" dirty="0">
                <a:latin typeface="Tahoma" panose="020B0604030504040204"/>
                <a:cs typeface="Tahoma" panose="020B0604030504040204"/>
              </a:rPr>
              <a:t>A</a:t>
            </a:r>
            <a:r>
              <a:rPr sz="2700" b="1" spc="-365" dirty="0">
                <a:latin typeface="Tahoma" panose="020B0604030504040204"/>
                <a:cs typeface="Tahoma" panose="020B0604030504040204"/>
              </a:rPr>
              <a:t>S</a:t>
            </a:r>
            <a:r>
              <a:rPr sz="2700" b="1" spc="-270" dirty="0">
                <a:latin typeface="Tahoma" panose="020B0604030504040204"/>
                <a:cs typeface="Tahoma" panose="020B0604030504040204"/>
              </a:rPr>
              <a:t>Y</a:t>
            </a:r>
            <a:r>
              <a:rPr sz="2700" b="1" spc="-130" dirty="0">
                <a:latin typeface="Tahoma" panose="020B0604030504040204"/>
                <a:cs typeface="Tahoma" panose="020B0604030504040204"/>
              </a:rPr>
              <a:t>A</a:t>
            </a:r>
            <a:r>
              <a:rPr sz="2700" b="1" spc="-320" dirty="0">
                <a:latin typeface="Tahoma" panose="020B0604030504040204"/>
                <a:cs typeface="Tahoma" panose="020B0604030504040204"/>
              </a:rPr>
              <a:t>R</a:t>
            </a:r>
            <a:r>
              <a:rPr sz="2700" b="1" spc="-130" dirty="0">
                <a:latin typeface="Tahoma" panose="020B0604030504040204"/>
                <a:cs typeface="Tahoma" panose="020B0604030504040204"/>
              </a:rPr>
              <a:t>A</a:t>
            </a:r>
            <a:r>
              <a:rPr sz="2700" b="1" spc="-229" dirty="0">
                <a:latin typeface="Tahoma" panose="020B0604030504040204"/>
                <a:cs typeface="Tahoma" panose="020B0604030504040204"/>
              </a:rPr>
              <a:t>K</a:t>
            </a:r>
            <a:r>
              <a:rPr sz="2700" b="1" spc="-130" dirty="0">
                <a:latin typeface="Tahoma" panose="020B0604030504040204"/>
                <a:cs typeface="Tahoma" panose="020B0604030504040204"/>
              </a:rPr>
              <a:t>A</a:t>
            </a:r>
            <a:r>
              <a:rPr sz="2700" b="1" spc="-90" dirty="0">
                <a:latin typeface="Tahoma" panose="020B0604030504040204"/>
                <a:cs typeface="Tahoma" panose="020B0604030504040204"/>
              </a:rPr>
              <a:t>T</a:t>
            </a:r>
            <a:r>
              <a:rPr sz="2700" b="1" spc="-370" dirty="0">
                <a:latin typeface="Tahoma" panose="020B0604030504040204"/>
                <a:cs typeface="Tahoma" panose="020B0604030504040204"/>
              </a:rPr>
              <a:t> </a:t>
            </a:r>
            <a:r>
              <a:rPr sz="2700" b="1" spc="-190" dirty="0">
                <a:latin typeface="Tahoma" panose="020B0604030504040204"/>
                <a:cs typeface="Tahoma" panose="020B0604030504040204"/>
              </a:rPr>
              <a:t>D</a:t>
            </a:r>
            <a:r>
              <a:rPr sz="2700" b="1" spc="-130" dirty="0">
                <a:latin typeface="Tahoma" panose="020B0604030504040204"/>
                <a:cs typeface="Tahoma" panose="020B0604030504040204"/>
              </a:rPr>
              <a:t>A</a:t>
            </a:r>
            <a:r>
              <a:rPr sz="2700" b="1" spc="65" dirty="0">
                <a:latin typeface="Tahoma" panose="020B0604030504040204"/>
                <a:cs typeface="Tahoma" panose="020B0604030504040204"/>
              </a:rPr>
              <a:t>N  </a:t>
            </a:r>
            <a:r>
              <a:rPr sz="2700" b="1" spc="-220" dirty="0">
                <a:latin typeface="Tahoma" panose="020B0604030504040204"/>
                <a:cs typeface="Tahoma" panose="020B0604030504040204"/>
              </a:rPr>
              <a:t>P</a:t>
            </a:r>
            <a:r>
              <a:rPr sz="2700" b="1" spc="-290" dirty="0">
                <a:latin typeface="Tahoma" panose="020B0604030504040204"/>
                <a:cs typeface="Tahoma" panose="020B0604030504040204"/>
              </a:rPr>
              <a:t>E</a:t>
            </a:r>
            <a:r>
              <a:rPr sz="2700" b="1" spc="-30" dirty="0">
                <a:latin typeface="Tahoma" panose="020B0604030504040204"/>
                <a:cs typeface="Tahoma" panose="020B0604030504040204"/>
              </a:rPr>
              <a:t>N</a:t>
            </a:r>
            <a:r>
              <a:rPr sz="2700" b="1" spc="-190" dirty="0">
                <a:latin typeface="Tahoma" panose="020B0604030504040204"/>
                <a:cs typeface="Tahoma" panose="020B0604030504040204"/>
              </a:rPr>
              <a:t>D</a:t>
            </a:r>
            <a:r>
              <a:rPr sz="2700" b="1" spc="-555" dirty="0">
                <a:latin typeface="Tahoma" panose="020B0604030504040204"/>
                <a:cs typeface="Tahoma" panose="020B0604030504040204"/>
              </a:rPr>
              <a:t>I</a:t>
            </a:r>
            <a:r>
              <a:rPr sz="2700" b="1" spc="-190" dirty="0">
                <a:latin typeface="Tahoma" panose="020B0604030504040204"/>
                <a:cs typeface="Tahoma" panose="020B0604030504040204"/>
              </a:rPr>
              <a:t>D</a:t>
            </a:r>
            <a:r>
              <a:rPr sz="2700" b="1" spc="-555" dirty="0">
                <a:latin typeface="Tahoma" panose="020B0604030504040204"/>
                <a:cs typeface="Tahoma" panose="020B0604030504040204"/>
              </a:rPr>
              <a:t>I</a:t>
            </a:r>
            <a:r>
              <a:rPr sz="2700" b="1" spc="-229" dirty="0">
                <a:latin typeface="Tahoma" panose="020B0604030504040204"/>
                <a:cs typeface="Tahoma" panose="020B0604030504040204"/>
              </a:rPr>
              <a:t>K</a:t>
            </a:r>
            <a:r>
              <a:rPr sz="2700" b="1" spc="-130" dirty="0">
                <a:latin typeface="Tahoma" panose="020B0604030504040204"/>
                <a:cs typeface="Tahoma" panose="020B0604030504040204"/>
              </a:rPr>
              <a:t>A</a:t>
            </a:r>
            <a:r>
              <a:rPr sz="2700" b="1" spc="110" dirty="0">
                <a:latin typeface="Tahoma" panose="020B0604030504040204"/>
                <a:cs typeface="Tahoma" panose="020B0604030504040204"/>
              </a:rPr>
              <a:t>N</a:t>
            </a:r>
            <a:r>
              <a:rPr sz="2700" b="1" spc="-370" dirty="0">
                <a:latin typeface="Tahoma" panose="020B0604030504040204"/>
                <a:cs typeface="Tahoma" panose="020B0604030504040204"/>
              </a:rPr>
              <a:t> </a:t>
            </a:r>
            <a:r>
              <a:rPr sz="2700" b="1" spc="-229" dirty="0">
                <a:latin typeface="Tahoma" panose="020B0604030504040204"/>
                <a:cs typeface="Tahoma" panose="020B0604030504040204"/>
              </a:rPr>
              <a:t>K</a:t>
            </a:r>
            <a:r>
              <a:rPr sz="2700" b="1" spc="-140" dirty="0">
                <a:latin typeface="Tahoma" panose="020B0604030504040204"/>
                <a:cs typeface="Tahoma" panose="020B0604030504040204"/>
              </a:rPr>
              <a:t>H</a:t>
            </a:r>
            <a:r>
              <a:rPr sz="2700" b="1" spc="-95" dirty="0">
                <a:latin typeface="Tahoma" panose="020B0604030504040204"/>
                <a:cs typeface="Tahoma" panose="020B0604030504040204"/>
              </a:rPr>
              <a:t>U</a:t>
            </a:r>
            <a:r>
              <a:rPr sz="2700" b="1" spc="-365" dirty="0">
                <a:latin typeface="Tahoma" panose="020B0604030504040204"/>
                <a:cs typeface="Tahoma" panose="020B0604030504040204"/>
              </a:rPr>
              <a:t>S</a:t>
            </a:r>
            <a:r>
              <a:rPr sz="2700" b="1" spc="-95" dirty="0">
                <a:latin typeface="Tahoma" panose="020B0604030504040204"/>
                <a:cs typeface="Tahoma" panose="020B0604030504040204"/>
              </a:rPr>
              <a:t>U</a:t>
            </a:r>
            <a:r>
              <a:rPr sz="2700" b="1" spc="-225" dirty="0">
                <a:latin typeface="Tahoma" panose="020B0604030504040204"/>
                <a:cs typeface="Tahoma" panose="020B0604030504040204"/>
              </a:rPr>
              <a:t>S</a:t>
            </a:r>
            <a:endParaRPr sz="27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5"/>
              </a:lnSpc>
            </a:pPr>
            <a:r>
              <a:rPr spc="-5" dirty="0"/>
              <a:t>Kementerian</a:t>
            </a:r>
            <a:r>
              <a:rPr spc="20" dirty="0"/>
              <a:t> </a:t>
            </a:r>
            <a:r>
              <a:rPr spc="-5" dirty="0"/>
              <a:t>Pendidikan,</a:t>
            </a:r>
            <a:r>
              <a:rPr spc="25" dirty="0"/>
              <a:t> </a:t>
            </a:r>
            <a:r>
              <a:rPr spc="-5" dirty="0"/>
              <a:t>Kebudayaan,</a:t>
            </a:r>
            <a:r>
              <a:rPr spc="20" dirty="0"/>
              <a:t> </a:t>
            </a:r>
            <a:r>
              <a:rPr dirty="0"/>
              <a:t>Riset,</a:t>
            </a:r>
            <a:r>
              <a:rPr spc="25" dirty="0"/>
              <a:t> </a:t>
            </a:r>
            <a:r>
              <a:rPr spc="-5" dirty="0"/>
              <a:t>dan</a:t>
            </a:r>
            <a:r>
              <a:rPr spc="25" dirty="0"/>
              <a:t> </a:t>
            </a:r>
            <a:r>
              <a:rPr spc="-5" dirty="0"/>
              <a:t>Teknologi</a:t>
            </a:r>
            <a:endParaRPr spc="-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6074" y="338487"/>
            <a:ext cx="103663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54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P</a:t>
            </a:r>
            <a:r>
              <a:rPr sz="3600" spc="-16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e</a:t>
            </a:r>
            <a:r>
              <a:rPr sz="3600" spc="-7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r</a:t>
            </a:r>
            <a:r>
              <a:rPr sz="3600" spc="-13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a</a:t>
            </a:r>
            <a:r>
              <a:rPr sz="3600" spc="6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n</a:t>
            </a:r>
            <a:r>
              <a:rPr sz="3600" spc="-409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600" spc="-254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P</a:t>
            </a:r>
            <a:r>
              <a:rPr sz="3600" spc="-16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e</a:t>
            </a:r>
            <a:r>
              <a:rPr sz="3600" spc="-4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m</a:t>
            </a:r>
            <a:r>
              <a:rPr sz="3600" spc="-16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e</a:t>
            </a:r>
            <a:r>
              <a:rPr sz="3600" spc="-7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r</a:t>
            </a:r>
            <a:r>
              <a:rPr sz="3600" spc="-13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i</a:t>
            </a:r>
            <a:r>
              <a:rPr sz="3600" spc="-8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n</a:t>
            </a:r>
            <a:r>
              <a:rPr sz="3600" spc="-8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t</a:t>
            </a:r>
            <a:r>
              <a:rPr sz="3600" spc="-13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a</a:t>
            </a:r>
            <a:r>
              <a:rPr sz="3600" spc="6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h</a:t>
            </a:r>
            <a:r>
              <a:rPr sz="3600" spc="-409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600" spc="-21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D</a:t>
            </a:r>
            <a:r>
              <a:rPr sz="3600" spc="-13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a</a:t>
            </a:r>
            <a:r>
              <a:rPr sz="3600" spc="-16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e</a:t>
            </a:r>
            <a:r>
              <a:rPr sz="3600" spc="-7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r</a:t>
            </a:r>
            <a:r>
              <a:rPr sz="3600" spc="-13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a</a:t>
            </a:r>
            <a:r>
              <a:rPr sz="3600" spc="6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h</a:t>
            </a:r>
            <a:r>
              <a:rPr sz="3600" spc="-409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600" spc="-13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d</a:t>
            </a:r>
            <a:r>
              <a:rPr sz="3600" spc="-13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a</a:t>
            </a:r>
            <a:r>
              <a:rPr sz="3600" spc="-13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l</a:t>
            </a:r>
            <a:r>
              <a:rPr sz="3600" spc="-13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a</a:t>
            </a:r>
            <a:r>
              <a:rPr sz="3600" spc="10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m</a:t>
            </a:r>
            <a:r>
              <a:rPr sz="3600" spc="-409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600" spc="-26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T</a:t>
            </a:r>
            <a:r>
              <a:rPr sz="3600" spc="-13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a</a:t>
            </a:r>
            <a:r>
              <a:rPr sz="3600" spc="-8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t</a:t>
            </a:r>
            <a:r>
              <a:rPr sz="3600" spc="1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a</a:t>
            </a:r>
            <a:r>
              <a:rPr sz="3600" spc="-409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600" spc="-26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K</a:t>
            </a:r>
            <a:r>
              <a:rPr sz="3600" spc="-16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e</a:t>
            </a:r>
            <a:r>
              <a:rPr sz="3600" spc="-13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l</a:t>
            </a:r>
            <a:r>
              <a:rPr sz="3600" spc="-14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o</a:t>
            </a:r>
            <a:r>
              <a:rPr sz="3600" spc="-13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l</a:t>
            </a:r>
            <a:r>
              <a:rPr sz="3600" spc="1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a</a:t>
            </a:r>
            <a:r>
              <a:rPr sz="3600" spc="-409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600" spc="-44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S</a:t>
            </a:r>
            <a:r>
              <a:rPr sz="3600" spc="-26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K</a:t>
            </a:r>
            <a:r>
              <a:rPr sz="3600" spc="-5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B</a:t>
            </a:r>
            <a:endParaRPr sz="36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5"/>
              </a:lnSpc>
            </a:pPr>
            <a:r>
              <a:rPr spc="-5" dirty="0"/>
              <a:t>Kementerian</a:t>
            </a:r>
            <a:r>
              <a:rPr spc="20" dirty="0"/>
              <a:t> </a:t>
            </a:r>
            <a:r>
              <a:rPr spc="-5" dirty="0"/>
              <a:t>Pendidikan,</a:t>
            </a:r>
            <a:r>
              <a:rPr spc="25" dirty="0"/>
              <a:t> </a:t>
            </a:r>
            <a:r>
              <a:rPr spc="-5" dirty="0"/>
              <a:t>Kebudayaan,</a:t>
            </a:r>
            <a:r>
              <a:rPr spc="20" dirty="0"/>
              <a:t> </a:t>
            </a:r>
            <a:r>
              <a:rPr dirty="0"/>
              <a:t>Riset,</a:t>
            </a:r>
            <a:r>
              <a:rPr spc="25" dirty="0"/>
              <a:t> </a:t>
            </a:r>
            <a:r>
              <a:rPr spc="-5" dirty="0"/>
              <a:t>dan</a:t>
            </a:r>
            <a:r>
              <a:rPr spc="25" dirty="0"/>
              <a:t> </a:t>
            </a:r>
            <a:r>
              <a:rPr spc="-5" dirty="0"/>
              <a:t>Teknologi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883700" y="1578426"/>
            <a:ext cx="16489044" cy="4386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37820" indent="-325755">
              <a:lnSpc>
                <a:spcPct val="100000"/>
              </a:lnSpc>
              <a:spcBef>
                <a:spcPts val="130"/>
              </a:spcBef>
              <a:buFont typeface="Lucida Sans Unicode" panose="020B0602030504020204"/>
              <a:buAutoNum type="arabicPeriod"/>
              <a:tabLst>
                <a:tab pos="338455" algn="l"/>
              </a:tabLst>
            </a:pPr>
            <a:r>
              <a:rPr sz="2950" b="1" spc="-65" dirty="0">
                <a:latin typeface="Tahoma" panose="020B0604030504040204"/>
                <a:cs typeface="Tahoma" panose="020B0604030504040204"/>
              </a:rPr>
              <a:t>Mendukung</a:t>
            </a:r>
            <a:r>
              <a:rPr sz="2950" b="1" spc="-320" dirty="0">
                <a:latin typeface="Tahoma" panose="020B0604030504040204"/>
                <a:cs typeface="Tahoma" panose="020B0604030504040204"/>
              </a:rPr>
              <a:t> </a:t>
            </a:r>
            <a:r>
              <a:rPr sz="2950" b="1" spc="-55" dirty="0">
                <a:latin typeface="Tahoma" panose="020B0604030504040204"/>
                <a:cs typeface="Tahoma" panose="020B0604030504040204"/>
              </a:rPr>
              <a:t>peran</a:t>
            </a:r>
            <a:r>
              <a:rPr sz="2950" b="1" spc="-315" dirty="0">
                <a:latin typeface="Tahoma" panose="020B0604030504040204"/>
                <a:cs typeface="Tahoma" panose="020B0604030504040204"/>
              </a:rPr>
              <a:t> </a:t>
            </a:r>
            <a:r>
              <a:rPr sz="2950" b="1" spc="-190" dirty="0">
                <a:latin typeface="Tahoma" panose="020B0604030504040204"/>
                <a:cs typeface="Tahoma" panose="020B0604030504040204"/>
              </a:rPr>
              <a:t>SKB</a:t>
            </a:r>
            <a:r>
              <a:rPr sz="2950" b="1" spc="-320" dirty="0">
                <a:latin typeface="Tahoma" panose="020B0604030504040204"/>
                <a:cs typeface="Tahoma" panose="020B0604030504040204"/>
              </a:rPr>
              <a:t> </a:t>
            </a:r>
            <a:r>
              <a:rPr sz="2950" b="1" spc="-80" dirty="0">
                <a:latin typeface="Tahoma" panose="020B0604030504040204"/>
                <a:cs typeface="Tahoma" panose="020B0604030504040204"/>
              </a:rPr>
              <a:t>setelah</a:t>
            </a:r>
            <a:r>
              <a:rPr sz="2950" b="1" spc="-315" dirty="0">
                <a:latin typeface="Tahoma" panose="020B0604030504040204"/>
                <a:cs typeface="Tahoma" panose="020B0604030504040204"/>
              </a:rPr>
              <a:t> </a:t>
            </a:r>
            <a:r>
              <a:rPr sz="2950" b="1" spc="-55" dirty="0">
                <a:latin typeface="Tahoma" panose="020B0604030504040204"/>
                <a:cs typeface="Tahoma" panose="020B0604030504040204"/>
              </a:rPr>
              <a:t>alih</a:t>
            </a:r>
            <a:r>
              <a:rPr sz="2950" b="1" spc="-320" dirty="0">
                <a:latin typeface="Tahoma" panose="020B0604030504040204"/>
                <a:cs typeface="Tahoma" panose="020B0604030504040204"/>
              </a:rPr>
              <a:t> </a:t>
            </a:r>
            <a:r>
              <a:rPr sz="2950" b="1" spc="-105" dirty="0">
                <a:latin typeface="Tahoma" panose="020B0604030504040204"/>
                <a:cs typeface="Tahoma" panose="020B0604030504040204"/>
              </a:rPr>
              <a:t>fungsi</a:t>
            </a:r>
            <a:r>
              <a:rPr sz="2950" b="1" spc="-315" dirty="0">
                <a:latin typeface="Tahoma" panose="020B0604030504040204"/>
                <a:cs typeface="Tahoma" panose="020B0604030504040204"/>
              </a:rPr>
              <a:t> </a:t>
            </a:r>
            <a:r>
              <a:rPr sz="2950" b="1" spc="-190" dirty="0">
                <a:latin typeface="Tahoma" panose="020B0604030504040204"/>
                <a:cs typeface="Tahoma" panose="020B0604030504040204"/>
              </a:rPr>
              <a:t>SKB</a:t>
            </a:r>
            <a:r>
              <a:rPr sz="2950" b="1" spc="-320" dirty="0">
                <a:latin typeface="Tahoma" panose="020B0604030504040204"/>
                <a:cs typeface="Tahoma" panose="020B0604030504040204"/>
              </a:rPr>
              <a:t> </a:t>
            </a:r>
            <a:r>
              <a:rPr sz="2950" b="1" spc="-95" dirty="0">
                <a:latin typeface="Tahoma" panose="020B0604030504040204"/>
                <a:cs typeface="Tahoma" panose="020B0604030504040204"/>
              </a:rPr>
              <a:t>dengan</a:t>
            </a:r>
            <a:r>
              <a:rPr sz="2950" b="1" spc="-315" dirty="0">
                <a:latin typeface="Tahoma" panose="020B0604030504040204"/>
                <a:cs typeface="Tahoma" panose="020B0604030504040204"/>
              </a:rPr>
              <a:t> </a:t>
            </a:r>
            <a:r>
              <a:rPr sz="2950" b="1" spc="-75" dirty="0">
                <a:latin typeface="Tahoma" panose="020B0604030504040204"/>
                <a:cs typeface="Tahoma" panose="020B0604030504040204"/>
              </a:rPr>
              <a:t>menjalankan</a:t>
            </a:r>
            <a:r>
              <a:rPr sz="2950" b="1" spc="-320" dirty="0">
                <a:latin typeface="Tahoma" panose="020B0604030504040204"/>
                <a:cs typeface="Tahoma" panose="020B0604030504040204"/>
              </a:rPr>
              <a:t> </a:t>
            </a:r>
            <a:r>
              <a:rPr sz="2950" b="1" spc="-140" dirty="0">
                <a:latin typeface="Tahoma" panose="020B0604030504040204"/>
                <a:cs typeface="Tahoma" panose="020B0604030504040204"/>
              </a:rPr>
              <a:t>fungsi-fungsi</a:t>
            </a:r>
            <a:r>
              <a:rPr sz="2950" b="1" spc="-315" dirty="0">
                <a:latin typeface="Tahoma" panose="020B0604030504040204"/>
                <a:cs typeface="Tahoma" panose="020B0604030504040204"/>
              </a:rPr>
              <a:t> </a:t>
            </a:r>
            <a:r>
              <a:rPr sz="2950" b="1" spc="-190" dirty="0">
                <a:latin typeface="Tahoma" panose="020B0604030504040204"/>
                <a:cs typeface="Tahoma" panose="020B0604030504040204"/>
              </a:rPr>
              <a:t>SKB</a:t>
            </a:r>
            <a:r>
              <a:rPr sz="2950" b="1" spc="-320" dirty="0">
                <a:latin typeface="Tahoma" panose="020B0604030504040204"/>
                <a:cs typeface="Tahoma" panose="020B0604030504040204"/>
              </a:rPr>
              <a:t> </a:t>
            </a:r>
            <a:r>
              <a:rPr sz="2950" b="1" spc="-90" dirty="0">
                <a:latin typeface="Tahoma" panose="020B0604030504040204"/>
                <a:cs typeface="Tahoma" panose="020B0604030504040204"/>
              </a:rPr>
              <a:t>sesuai</a:t>
            </a:r>
            <a:endParaRPr sz="2950">
              <a:latin typeface="Tahoma" panose="020B0604030504040204"/>
              <a:cs typeface="Tahoma" panose="020B0604030504040204"/>
            </a:endParaRPr>
          </a:p>
          <a:p>
            <a:pPr marL="337820">
              <a:lnSpc>
                <a:spcPct val="100000"/>
              </a:lnSpc>
              <a:spcBef>
                <a:spcPts val="2615"/>
              </a:spcBef>
            </a:pPr>
            <a:r>
              <a:rPr sz="2950" b="1" spc="-100" dirty="0">
                <a:latin typeface="Tahoma" panose="020B0604030504040204"/>
                <a:cs typeface="Tahoma" panose="020B0604030504040204"/>
              </a:rPr>
              <a:t>Perdirjen</a:t>
            </a:r>
            <a:r>
              <a:rPr sz="2950" b="1" spc="-325" dirty="0">
                <a:latin typeface="Tahoma" panose="020B0604030504040204"/>
                <a:cs typeface="Tahoma" panose="020B0604030504040204"/>
              </a:rPr>
              <a:t> </a:t>
            </a:r>
            <a:r>
              <a:rPr sz="2950" b="1" spc="-50" dirty="0">
                <a:latin typeface="Tahoma" panose="020B0604030504040204"/>
                <a:cs typeface="Tahoma" panose="020B0604030504040204"/>
              </a:rPr>
              <a:t>dalam</a:t>
            </a:r>
            <a:r>
              <a:rPr sz="2950" b="1" spc="-325" dirty="0">
                <a:latin typeface="Tahoma" panose="020B0604030504040204"/>
                <a:cs typeface="Tahoma" panose="020B0604030504040204"/>
              </a:rPr>
              <a:t> </a:t>
            </a:r>
            <a:r>
              <a:rPr sz="2950" b="1" spc="-80" dirty="0">
                <a:latin typeface="Tahoma" panose="020B0604030504040204"/>
                <a:cs typeface="Tahoma" panose="020B0604030504040204"/>
              </a:rPr>
              <a:t>program</a:t>
            </a:r>
            <a:r>
              <a:rPr sz="2950" b="1" spc="-325" dirty="0">
                <a:latin typeface="Tahoma" panose="020B0604030504040204"/>
                <a:cs typeface="Tahoma" panose="020B0604030504040204"/>
              </a:rPr>
              <a:t> </a:t>
            </a:r>
            <a:r>
              <a:rPr sz="2950" b="1" spc="-110" dirty="0">
                <a:latin typeface="Tahoma" panose="020B0604030504040204"/>
                <a:cs typeface="Tahoma" panose="020B0604030504040204"/>
              </a:rPr>
              <a:t>yang</a:t>
            </a:r>
            <a:r>
              <a:rPr sz="2950" b="1" spc="-325" dirty="0">
                <a:latin typeface="Tahoma" panose="020B0604030504040204"/>
                <a:cs typeface="Tahoma" panose="020B0604030504040204"/>
              </a:rPr>
              <a:t> </a:t>
            </a:r>
            <a:r>
              <a:rPr sz="2950" b="1" spc="-90" dirty="0">
                <a:latin typeface="Tahoma" panose="020B0604030504040204"/>
                <a:cs typeface="Tahoma" panose="020B0604030504040204"/>
              </a:rPr>
              <a:t>dinaungi</a:t>
            </a:r>
            <a:r>
              <a:rPr sz="2950" b="1" spc="-325" dirty="0">
                <a:latin typeface="Tahoma" panose="020B0604030504040204"/>
                <a:cs typeface="Tahoma" panose="020B0604030504040204"/>
              </a:rPr>
              <a:t> </a:t>
            </a:r>
            <a:r>
              <a:rPr sz="2950" b="1" spc="-95" dirty="0">
                <a:latin typeface="Tahoma" panose="020B0604030504040204"/>
                <a:cs typeface="Tahoma" panose="020B0604030504040204"/>
              </a:rPr>
              <a:t>dinas.</a:t>
            </a:r>
            <a:endParaRPr sz="2950">
              <a:latin typeface="Tahoma" panose="020B0604030504040204"/>
              <a:cs typeface="Tahoma" panose="020B0604030504040204"/>
            </a:endParaRPr>
          </a:p>
          <a:p>
            <a:pPr marL="337820" marR="658495" indent="-325755">
              <a:lnSpc>
                <a:spcPct val="174000"/>
              </a:lnSpc>
              <a:buFont typeface="Lucida Sans Unicode" panose="020B0602030504020204"/>
              <a:buAutoNum type="arabicPeriod" startAt="2"/>
              <a:tabLst>
                <a:tab pos="338455" algn="l"/>
              </a:tabLst>
            </a:pPr>
            <a:r>
              <a:rPr sz="2950" b="1" spc="-75" dirty="0">
                <a:latin typeface="Tahoma" panose="020B0604030504040204"/>
                <a:cs typeface="Tahoma" panose="020B0604030504040204"/>
              </a:rPr>
              <a:t>Pemda</a:t>
            </a:r>
            <a:r>
              <a:rPr sz="2950" b="1" spc="-325" dirty="0">
                <a:latin typeface="Tahoma" panose="020B0604030504040204"/>
                <a:cs typeface="Tahoma" panose="020B0604030504040204"/>
              </a:rPr>
              <a:t> </a:t>
            </a:r>
            <a:r>
              <a:rPr sz="2950" b="1" spc="-80" dirty="0">
                <a:latin typeface="Tahoma" panose="020B0604030504040204"/>
                <a:cs typeface="Tahoma" panose="020B0604030504040204"/>
              </a:rPr>
              <a:t>mengadakan</a:t>
            </a:r>
            <a:r>
              <a:rPr sz="2950" b="1" spc="-320" dirty="0">
                <a:latin typeface="Tahoma" panose="020B0604030504040204"/>
                <a:cs typeface="Tahoma" panose="020B0604030504040204"/>
              </a:rPr>
              <a:t> </a:t>
            </a:r>
            <a:r>
              <a:rPr sz="2950" b="1" spc="-50" dirty="0">
                <a:latin typeface="Tahoma" panose="020B0604030504040204"/>
                <a:cs typeface="Tahoma" panose="020B0604030504040204"/>
              </a:rPr>
              <a:t>rapat</a:t>
            </a:r>
            <a:r>
              <a:rPr sz="2950" b="1" spc="-320" dirty="0">
                <a:latin typeface="Tahoma" panose="020B0604030504040204"/>
                <a:cs typeface="Tahoma" panose="020B0604030504040204"/>
              </a:rPr>
              <a:t> </a:t>
            </a:r>
            <a:r>
              <a:rPr sz="2950" b="1" spc="-75" dirty="0">
                <a:latin typeface="Tahoma" panose="020B0604030504040204"/>
                <a:cs typeface="Tahoma" panose="020B0604030504040204"/>
              </a:rPr>
              <a:t>koordinasi</a:t>
            </a:r>
            <a:r>
              <a:rPr sz="2950" b="1" spc="-320" dirty="0">
                <a:latin typeface="Tahoma" panose="020B0604030504040204"/>
                <a:cs typeface="Tahoma" panose="020B0604030504040204"/>
              </a:rPr>
              <a:t> </a:t>
            </a:r>
            <a:r>
              <a:rPr sz="2950" b="1" spc="-35" dirty="0">
                <a:latin typeface="Tahoma" panose="020B0604030504040204"/>
                <a:cs typeface="Tahoma" panose="020B0604030504040204"/>
              </a:rPr>
              <a:t>rutin</a:t>
            </a:r>
            <a:r>
              <a:rPr sz="2950" b="1" spc="-320" dirty="0">
                <a:latin typeface="Tahoma" panose="020B0604030504040204"/>
                <a:cs typeface="Tahoma" panose="020B0604030504040204"/>
              </a:rPr>
              <a:t> </a:t>
            </a:r>
            <a:r>
              <a:rPr sz="2950" b="1" spc="-80" dirty="0">
                <a:latin typeface="Tahoma" panose="020B0604030504040204"/>
                <a:cs typeface="Tahoma" panose="020B0604030504040204"/>
              </a:rPr>
              <a:t>setiap</a:t>
            </a:r>
            <a:r>
              <a:rPr sz="2950" b="1" spc="-320" dirty="0">
                <a:latin typeface="Tahoma" panose="020B0604030504040204"/>
                <a:cs typeface="Tahoma" panose="020B0604030504040204"/>
              </a:rPr>
              <a:t> </a:t>
            </a:r>
            <a:r>
              <a:rPr sz="2950" b="1" spc="-55" dirty="0">
                <a:latin typeface="Tahoma" panose="020B0604030504040204"/>
                <a:cs typeface="Tahoma" panose="020B0604030504040204"/>
              </a:rPr>
              <a:t>bulan</a:t>
            </a:r>
            <a:r>
              <a:rPr sz="2950" b="1" spc="-320" dirty="0">
                <a:latin typeface="Tahoma" panose="020B0604030504040204"/>
                <a:cs typeface="Tahoma" panose="020B0604030504040204"/>
              </a:rPr>
              <a:t> </a:t>
            </a:r>
            <a:r>
              <a:rPr sz="2950" b="1" spc="-25" dirty="0">
                <a:latin typeface="Tahoma" panose="020B0604030504040204"/>
                <a:cs typeface="Tahoma" panose="020B0604030504040204"/>
              </a:rPr>
              <a:t>untuk</a:t>
            </a:r>
            <a:r>
              <a:rPr sz="2950" b="1" spc="-325" dirty="0">
                <a:latin typeface="Tahoma" panose="020B0604030504040204"/>
                <a:cs typeface="Tahoma" panose="020B0604030504040204"/>
              </a:rPr>
              <a:t> </a:t>
            </a:r>
            <a:r>
              <a:rPr sz="2950" b="1" spc="-80" dirty="0">
                <a:latin typeface="Tahoma" panose="020B0604030504040204"/>
                <a:cs typeface="Tahoma" panose="020B0604030504040204"/>
              </a:rPr>
              <a:t>mengetahui</a:t>
            </a:r>
            <a:r>
              <a:rPr sz="2950" b="1" spc="-320" dirty="0">
                <a:latin typeface="Tahoma" panose="020B0604030504040204"/>
                <a:cs typeface="Tahoma" panose="020B0604030504040204"/>
              </a:rPr>
              <a:t> </a:t>
            </a:r>
            <a:r>
              <a:rPr sz="2950" b="1" spc="-65" dirty="0">
                <a:latin typeface="Tahoma" panose="020B0604030504040204"/>
                <a:cs typeface="Tahoma" panose="020B0604030504040204"/>
              </a:rPr>
              <a:t>kendala</a:t>
            </a:r>
            <a:r>
              <a:rPr sz="2950" b="1" spc="-320" dirty="0">
                <a:latin typeface="Tahoma" panose="020B0604030504040204"/>
                <a:cs typeface="Tahoma" panose="020B0604030504040204"/>
              </a:rPr>
              <a:t> </a:t>
            </a:r>
            <a:r>
              <a:rPr sz="2950" b="1" spc="-35" dirty="0">
                <a:latin typeface="Tahoma" panose="020B0604030504040204"/>
                <a:cs typeface="Tahoma" panose="020B0604030504040204"/>
              </a:rPr>
              <a:t>dan </a:t>
            </a:r>
            <a:r>
              <a:rPr sz="2950" b="1" spc="-850" dirty="0">
                <a:latin typeface="Tahoma" panose="020B0604030504040204"/>
                <a:cs typeface="Tahoma" panose="020B0604030504040204"/>
              </a:rPr>
              <a:t> </a:t>
            </a:r>
            <a:r>
              <a:rPr sz="2950" b="1" spc="-70" dirty="0">
                <a:latin typeface="Tahoma" panose="020B0604030504040204"/>
                <a:cs typeface="Tahoma" panose="020B0604030504040204"/>
              </a:rPr>
              <a:t>permasalahan</a:t>
            </a:r>
            <a:r>
              <a:rPr sz="2950" b="1" spc="-330" dirty="0">
                <a:latin typeface="Tahoma" panose="020B0604030504040204"/>
                <a:cs typeface="Tahoma" panose="020B0604030504040204"/>
              </a:rPr>
              <a:t> </a:t>
            </a:r>
            <a:r>
              <a:rPr sz="2950" b="1" spc="-35" dirty="0">
                <a:latin typeface="Tahoma" panose="020B0604030504040204"/>
                <a:cs typeface="Tahoma" panose="020B0604030504040204"/>
              </a:rPr>
              <a:t>di</a:t>
            </a:r>
            <a:r>
              <a:rPr sz="2950" b="1" spc="-325" dirty="0">
                <a:latin typeface="Tahoma" panose="020B0604030504040204"/>
                <a:cs typeface="Tahoma" panose="020B0604030504040204"/>
              </a:rPr>
              <a:t> </a:t>
            </a:r>
            <a:r>
              <a:rPr sz="2950" b="1" spc="-190" dirty="0">
                <a:latin typeface="Tahoma" panose="020B0604030504040204"/>
                <a:cs typeface="Tahoma" panose="020B0604030504040204"/>
              </a:rPr>
              <a:t>SKB.</a:t>
            </a:r>
            <a:endParaRPr sz="2950">
              <a:latin typeface="Tahoma" panose="020B0604030504040204"/>
              <a:cs typeface="Tahoma" panose="020B0604030504040204"/>
            </a:endParaRPr>
          </a:p>
          <a:p>
            <a:pPr marL="337820" marR="314325" indent="-325120">
              <a:lnSpc>
                <a:spcPct val="174000"/>
              </a:lnSpc>
              <a:buFont typeface="Lucida Sans Unicode" panose="020B0602030504020204"/>
              <a:buAutoNum type="arabicPeriod" startAt="2"/>
              <a:tabLst>
                <a:tab pos="422275" algn="l"/>
              </a:tabLst>
            </a:pPr>
            <a:r>
              <a:rPr sz="2950" b="1" spc="-80" dirty="0">
                <a:latin typeface="Tahoma" panose="020B0604030504040204"/>
                <a:cs typeface="Tahoma" panose="020B0604030504040204"/>
              </a:rPr>
              <a:t>Audiensi</a:t>
            </a:r>
            <a:r>
              <a:rPr sz="2950" b="1" spc="-330" dirty="0">
                <a:latin typeface="Tahoma" panose="020B0604030504040204"/>
                <a:cs typeface="Tahoma" panose="020B0604030504040204"/>
              </a:rPr>
              <a:t> </a:t>
            </a:r>
            <a:r>
              <a:rPr sz="2950" b="1" spc="-35" dirty="0">
                <a:latin typeface="Tahoma" panose="020B0604030504040204"/>
                <a:cs typeface="Tahoma" panose="020B0604030504040204"/>
              </a:rPr>
              <a:t>dan</a:t>
            </a:r>
            <a:r>
              <a:rPr sz="2950" b="1" spc="-325" dirty="0">
                <a:latin typeface="Tahoma" panose="020B0604030504040204"/>
                <a:cs typeface="Tahoma" panose="020B0604030504040204"/>
              </a:rPr>
              <a:t> </a:t>
            </a:r>
            <a:r>
              <a:rPr sz="2950" b="1" spc="-60" dirty="0">
                <a:latin typeface="Tahoma" panose="020B0604030504040204"/>
                <a:cs typeface="Tahoma" panose="020B0604030504040204"/>
              </a:rPr>
              <a:t>terus</a:t>
            </a:r>
            <a:r>
              <a:rPr sz="2950" b="1" spc="-330" dirty="0">
                <a:latin typeface="Tahoma" panose="020B0604030504040204"/>
                <a:cs typeface="Tahoma" panose="020B0604030504040204"/>
              </a:rPr>
              <a:t> </a:t>
            </a:r>
            <a:r>
              <a:rPr sz="2950" b="1" spc="-90" dirty="0">
                <a:latin typeface="Tahoma" panose="020B0604030504040204"/>
                <a:cs typeface="Tahoma" panose="020B0604030504040204"/>
              </a:rPr>
              <a:t>mengedukasi</a:t>
            </a:r>
            <a:r>
              <a:rPr sz="2950" b="1" spc="-325" dirty="0">
                <a:latin typeface="Tahoma" panose="020B0604030504040204"/>
                <a:cs typeface="Tahoma" panose="020B0604030504040204"/>
              </a:rPr>
              <a:t> </a:t>
            </a:r>
            <a:r>
              <a:rPr sz="2950" b="1" spc="-85" dirty="0">
                <a:latin typeface="Tahoma" panose="020B0604030504040204"/>
                <a:cs typeface="Tahoma" panose="020B0604030504040204"/>
              </a:rPr>
              <a:t>mengenai</a:t>
            </a:r>
            <a:r>
              <a:rPr sz="2950" b="1" spc="-325" dirty="0">
                <a:latin typeface="Tahoma" panose="020B0604030504040204"/>
                <a:cs typeface="Tahoma" panose="020B0604030504040204"/>
              </a:rPr>
              <a:t> </a:t>
            </a:r>
            <a:r>
              <a:rPr sz="2950" b="1" spc="-190" dirty="0">
                <a:latin typeface="Tahoma" panose="020B0604030504040204"/>
                <a:cs typeface="Tahoma" panose="020B0604030504040204"/>
              </a:rPr>
              <a:t>SKB</a:t>
            </a:r>
            <a:r>
              <a:rPr sz="2950" b="1" spc="-330" dirty="0">
                <a:latin typeface="Tahoma" panose="020B0604030504040204"/>
                <a:cs typeface="Tahoma" panose="020B0604030504040204"/>
              </a:rPr>
              <a:t> </a:t>
            </a:r>
            <a:r>
              <a:rPr sz="2950" b="1" spc="-80" dirty="0">
                <a:latin typeface="Tahoma" panose="020B0604030504040204"/>
                <a:cs typeface="Tahoma" panose="020B0604030504040204"/>
              </a:rPr>
              <a:t>setiap</a:t>
            </a:r>
            <a:r>
              <a:rPr sz="2950" b="1" spc="-325" dirty="0">
                <a:latin typeface="Tahoma" panose="020B0604030504040204"/>
                <a:cs typeface="Tahoma" panose="020B0604030504040204"/>
              </a:rPr>
              <a:t> </a:t>
            </a:r>
            <a:r>
              <a:rPr sz="2950" b="1" spc="-50" dirty="0">
                <a:latin typeface="Tahoma" panose="020B0604030504040204"/>
                <a:cs typeface="Tahoma" panose="020B0604030504040204"/>
              </a:rPr>
              <a:t>ada</a:t>
            </a:r>
            <a:r>
              <a:rPr sz="2950" b="1" spc="-330" dirty="0">
                <a:latin typeface="Tahoma" panose="020B0604030504040204"/>
                <a:cs typeface="Tahoma" panose="020B0604030504040204"/>
              </a:rPr>
              <a:t> </a:t>
            </a:r>
            <a:r>
              <a:rPr sz="2950" b="1" spc="-85" dirty="0">
                <a:latin typeface="Tahoma" panose="020B0604030504040204"/>
                <a:cs typeface="Tahoma" panose="020B0604030504040204"/>
              </a:rPr>
              <a:t>pergantian</a:t>
            </a:r>
            <a:r>
              <a:rPr sz="2950" b="1" spc="-325" dirty="0">
                <a:latin typeface="Tahoma" panose="020B0604030504040204"/>
                <a:cs typeface="Tahoma" panose="020B0604030504040204"/>
              </a:rPr>
              <a:t> </a:t>
            </a:r>
            <a:r>
              <a:rPr sz="2950" b="1" spc="-120" dirty="0">
                <a:latin typeface="Tahoma" panose="020B0604030504040204"/>
                <a:cs typeface="Tahoma" panose="020B0604030504040204"/>
              </a:rPr>
              <a:t>pegawai</a:t>
            </a:r>
            <a:r>
              <a:rPr sz="2950" b="1" spc="-325" dirty="0">
                <a:latin typeface="Tahoma" panose="020B0604030504040204"/>
                <a:cs typeface="Tahoma" panose="020B0604030504040204"/>
              </a:rPr>
              <a:t> </a:t>
            </a:r>
            <a:r>
              <a:rPr sz="2950" b="1" spc="-475" dirty="0">
                <a:latin typeface="Tahoma" panose="020B0604030504040204"/>
                <a:cs typeface="Tahoma" panose="020B0604030504040204"/>
              </a:rPr>
              <a:t>/</a:t>
            </a:r>
            <a:r>
              <a:rPr sz="2950" b="1" spc="-330" dirty="0">
                <a:latin typeface="Tahoma" panose="020B0604030504040204"/>
                <a:cs typeface="Tahoma" panose="020B0604030504040204"/>
              </a:rPr>
              <a:t> </a:t>
            </a:r>
            <a:r>
              <a:rPr sz="2950" b="1" spc="-55" dirty="0">
                <a:latin typeface="Tahoma" panose="020B0604030504040204"/>
                <a:cs typeface="Tahoma" panose="020B0604030504040204"/>
              </a:rPr>
              <a:t>mutasi</a:t>
            </a:r>
            <a:r>
              <a:rPr sz="2950" b="1" spc="-325" dirty="0">
                <a:latin typeface="Tahoma" panose="020B0604030504040204"/>
                <a:cs typeface="Tahoma" panose="020B0604030504040204"/>
              </a:rPr>
              <a:t> </a:t>
            </a:r>
            <a:r>
              <a:rPr sz="2950" b="1" spc="-35" dirty="0">
                <a:latin typeface="Tahoma" panose="020B0604030504040204"/>
                <a:cs typeface="Tahoma" panose="020B0604030504040204"/>
              </a:rPr>
              <a:t>di </a:t>
            </a:r>
            <a:r>
              <a:rPr sz="2950" b="1" spc="-850" dirty="0">
                <a:latin typeface="Tahoma" panose="020B0604030504040204"/>
                <a:cs typeface="Tahoma" panose="020B0604030504040204"/>
              </a:rPr>
              <a:t> </a:t>
            </a:r>
            <a:r>
              <a:rPr sz="2950" b="1" spc="-110" dirty="0">
                <a:latin typeface="Tahoma" panose="020B0604030504040204"/>
                <a:cs typeface="Tahoma" panose="020B0604030504040204"/>
              </a:rPr>
              <a:t>Bidang</a:t>
            </a:r>
            <a:r>
              <a:rPr sz="2950" b="1" spc="-335" dirty="0">
                <a:latin typeface="Tahoma" panose="020B0604030504040204"/>
                <a:cs typeface="Tahoma" panose="020B0604030504040204"/>
              </a:rPr>
              <a:t> </a:t>
            </a:r>
            <a:r>
              <a:rPr sz="2950" b="1" spc="-70" dirty="0">
                <a:latin typeface="Tahoma" panose="020B0604030504040204"/>
                <a:cs typeface="Tahoma" panose="020B0604030504040204"/>
              </a:rPr>
              <a:t>pendidikan</a:t>
            </a:r>
            <a:r>
              <a:rPr sz="2950" b="1" spc="-330" dirty="0">
                <a:latin typeface="Tahoma" panose="020B0604030504040204"/>
                <a:cs typeface="Tahoma" panose="020B0604030504040204"/>
              </a:rPr>
              <a:t> </a:t>
            </a:r>
            <a:r>
              <a:rPr sz="2950" b="1" spc="-80" dirty="0">
                <a:latin typeface="Tahoma" panose="020B0604030504040204"/>
                <a:cs typeface="Tahoma" panose="020B0604030504040204"/>
              </a:rPr>
              <a:t>masyarakat.</a:t>
            </a:r>
            <a:endParaRPr sz="295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6074" y="338487"/>
            <a:ext cx="138722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8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Masukan</a:t>
            </a:r>
            <a:r>
              <a:rPr sz="3600" spc="-409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600" spc="-5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Untuk</a:t>
            </a:r>
            <a:r>
              <a:rPr sz="3600" spc="-409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600" spc="-11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Peran</a:t>
            </a:r>
            <a:r>
              <a:rPr sz="3600" spc="-409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600" spc="-10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Pemerintah</a:t>
            </a:r>
            <a:r>
              <a:rPr sz="3600" spc="-40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600" spc="-10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Daerah</a:t>
            </a:r>
            <a:r>
              <a:rPr sz="3600" spc="-409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600" spc="-8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dalam</a:t>
            </a:r>
            <a:r>
              <a:rPr sz="3600" spc="-409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600" spc="-114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Tata</a:t>
            </a:r>
            <a:r>
              <a:rPr sz="3600" spc="-40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600" spc="-13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Kelola</a:t>
            </a:r>
            <a:r>
              <a:rPr sz="3600" spc="-409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600" spc="-254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SKB</a:t>
            </a:r>
            <a:endParaRPr sz="36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5"/>
              </a:lnSpc>
            </a:pPr>
            <a:r>
              <a:rPr spc="-5" dirty="0"/>
              <a:t>Kementerian</a:t>
            </a:r>
            <a:r>
              <a:rPr spc="20" dirty="0"/>
              <a:t> </a:t>
            </a:r>
            <a:r>
              <a:rPr spc="-5" dirty="0"/>
              <a:t>Pendidikan,</a:t>
            </a:r>
            <a:r>
              <a:rPr spc="25" dirty="0"/>
              <a:t> </a:t>
            </a:r>
            <a:r>
              <a:rPr spc="-5" dirty="0"/>
              <a:t>Kebudayaan,</a:t>
            </a:r>
            <a:r>
              <a:rPr spc="20" dirty="0"/>
              <a:t> </a:t>
            </a:r>
            <a:r>
              <a:rPr dirty="0"/>
              <a:t>Riset,</a:t>
            </a:r>
            <a:r>
              <a:rPr spc="25" dirty="0"/>
              <a:t> </a:t>
            </a:r>
            <a:r>
              <a:rPr spc="-5" dirty="0"/>
              <a:t>dan</a:t>
            </a:r>
            <a:r>
              <a:rPr spc="25" dirty="0"/>
              <a:t> </a:t>
            </a:r>
            <a:r>
              <a:rPr spc="-5" dirty="0"/>
              <a:t>Teknologi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916595" y="1234374"/>
            <a:ext cx="16202660" cy="803402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27660" indent="-315595">
              <a:lnSpc>
                <a:spcPct val="100000"/>
              </a:lnSpc>
              <a:spcBef>
                <a:spcPts val="140"/>
              </a:spcBef>
              <a:buFont typeface="Lucida Sans Unicode" panose="020B0602030504020204"/>
              <a:buAutoNum type="arabicPeriod"/>
              <a:tabLst>
                <a:tab pos="328295" algn="l"/>
              </a:tabLst>
            </a:pPr>
            <a:r>
              <a:rPr sz="2850" b="1" spc="-60" dirty="0">
                <a:latin typeface="Tahoma" panose="020B0604030504040204"/>
                <a:cs typeface="Tahoma" panose="020B0604030504040204"/>
              </a:rPr>
              <a:t>Pemerintah</a:t>
            </a:r>
            <a:r>
              <a:rPr sz="2850" b="1" spc="-305" dirty="0">
                <a:latin typeface="Tahoma" panose="020B0604030504040204"/>
                <a:cs typeface="Tahoma" panose="020B0604030504040204"/>
              </a:rPr>
              <a:t> </a:t>
            </a:r>
            <a:r>
              <a:rPr sz="2850" b="1" spc="-60" dirty="0">
                <a:latin typeface="Tahoma" panose="020B0604030504040204"/>
                <a:cs typeface="Tahoma" panose="020B0604030504040204"/>
              </a:rPr>
              <a:t>Daerah</a:t>
            </a:r>
            <a:r>
              <a:rPr sz="2850" b="1" spc="-305" dirty="0">
                <a:latin typeface="Tahoma" panose="020B0604030504040204"/>
                <a:cs typeface="Tahoma" panose="020B0604030504040204"/>
              </a:rPr>
              <a:t> </a:t>
            </a:r>
            <a:r>
              <a:rPr sz="2850" b="1" spc="-50" dirty="0">
                <a:latin typeface="Tahoma" panose="020B0604030504040204"/>
                <a:cs typeface="Tahoma" panose="020B0604030504040204"/>
              </a:rPr>
              <a:t>harus</a:t>
            </a:r>
            <a:r>
              <a:rPr sz="2850" b="1" spc="-305" dirty="0">
                <a:latin typeface="Tahoma" panose="020B0604030504040204"/>
                <a:cs typeface="Tahoma" panose="020B0604030504040204"/>
              </a:rPr>
              <a:t> </a:t>
            </a:r>
            <a:r>
              <a:rPr sz="2850" b="1" spc="-50" dirty="0">
                <a:latin typeface="Tahoma" panose="020B0604030504040204"/>
                <a:cs typeface="Tahoma" panose="020B0604030504040204"/>
              </a:rPr>
              <a:t>menerbitkan</a:t>
            </a:r>
            <a:r>
              <a:rPr sz="2850" b="1" spc="-305" dirty="0">
                <a:latin typeface="Tahoma" panose="020B0604030504040204"/>
                <a:cs typeface="Tahoma" panose="020B0604030504040204"/>
              </a:rPr>
              <a:t> </a:t>
            </a:r>
            <a:r>
              <a:rPr sz="2850" b="1" spc="-155" dirty="0">
                <a:latin typeface="Tahoma" panose="020B0604030504040204"/>
                <a:cs typeface="Tahoma" panose="020B0604030504040204"/>
              </a:rPr>
              <a:t>PERBUP</a:t>
            </a:r>
            <a:r>
              <a:rPr sz="2850" b="1" spc="-305" dirty="0">
                <a:latin typeface="Tahoma" panose="020B0604030504040204"/>
                <a:cs typeface="Tahoma" panose="020B0604030504040204"/>
              </a:rPr>
              <a:t> </a:t>
            </a:r>
            <a:r>
              <a:rPr sz="2850" b="1" spc="-455" dirty="0">
                <a:latin typeface="Tahoma" panose="020B0604030504040204"/>
                <a:cs typeface="Tahoma" panose="020B0604030504040204"/>
              </a:rPr>
              <a:t>/</a:t>
            </a:r>
            <a:r>
              <a:rPr sz="2850" b="1" spc="-305" dirty="0">
                <a:latin typeface="Tahoma" panose="020B0604030504040204"/>
                <a:cs typeface="Tahoma" panose="020B0604030504040204"/>
              </a:rPr>
              <a:t> </a:t>
            </a:r>
            <a:r>
              <a:rPr sz="2850" b="1" spc="-160" dirty="0">
                <a:latin typeface="Tahoma" panose="020B0604030504040204"/>
                <a:cs typeface="Tahoma" panose="020B0604030504040204"/>
              </a:rPr>
              <a:t>PERWALKOT</a:t>
            </a:r>
            <a:r>
              <a:rPr sz="2850" b="1" spc="-305" dirty="0">
                <a:latin typeface="Tahoma" panose="020B0604030504040204"/>
                <a:cs typeface="Tahoma" panose="020B0604030504040204"/>
              </a:rPr>
              <a:t> </a:t>
            </a:r>
            <a:r>
              <a:rPr sz="2850" b="1" spc="-75" dirty="0">
                <a:latin typeface="Tahoma" panose="020B0604030504040204"/>
                <a:cs typeface="Tahoma" panose="020B0604030504040204"/>
              </a:rPr>
              <a:t>tentang</a:t>
            </a:r>
            <a:r>
              <a:rPr sz="2850" b="1" spc="-305" dirty="0">
                <a:latin typeface="Tahoma" panose="020B0604030504040204"/>
                <a:cs typeface="Tahoma" panose="020B0604030504040204"/>
              </a:rPr>
              <a:t> </a:t>
            </a:r>
            <a:r>
              <a:rPr sz="2850" b="1" spc="-90" dirty="0">
                <a:latin typeface="Tahoma" panose="020B0604030504040204"/>
                <a:cs typeface="Tahoma" panose="020B0604030504040204"/>
              </a:rPr>
              <a:t>Susunan</a:t>
            </a:r>
            <a:r>
              <a:rPr sz="2850" b="1" spc="-305" dirty="0">
                <a:latin typeface="Tahoma" panose="020B0604030504040204"/>
                <a:cs typeface="Tahoma" panose="020B0604030504040204"/>
              </a:rPr>
              <a:t> </a:t>
            </a:r>
            <a:r>
              <a:rPr sz="2850" b="1" spc="-90" dirty="0">
                <a:latin typeface="Tahoma" panose="020B0604030504040204"/>
                <a:cs typeface="Tahoma" panose="020B0604030504040204"/>
              </a:rPr>
              <a:t>Organisasi</a:t>
            </a:r>
            <a:endParaRPr sz="2850">
              <a:latin typeface="Tahoma" panose="020B0604030504040204"/>
              <a:cs typeface="Tahoma" panose="020B0604030504040204"/>
            </a:endParaRPr>
          </a:p>
          <a:p>
            <a:pPr marL="327660" marR="73025">
              <a:lnSpc>
                <a:spcPct val="174000"/>
              </a:lnSpc>
            </a:pPr>
            <a:r>
              <a:rPr sz="2850" b="1" spc="-30" dirty="0">
                <a:latin typeface="Tahoma" panose="020B0604030504040204"/>
                <a:cs typeface="Tahoma" panose="020B0604030504040204"/>
              </a:rPr>
              <a:t>dan</a:t>
            </a:r>
            <a:r>
              <a:rPr sz="2850" b="1" spc="-310" dirty="0">
                <a:latin typeface="Tahoma" panose="020B0604030504040204"/>
                <a:cs typeface="Tahoma" panose="020B0604030504040204"/>
              </a:rPr>
              <a:t> </a:t>
            </a:r>
            <a:r>
              <a:rPr sz="2850" b="1" spc="-70" dirty="0">
                <a:latin typeface="Tahoma" panose="020B0604030504040204"/>
                <a:cs typeface="Tahoma" panose="020B0604030504040204"/>
              </a:rPr>
              <a:t>Tata</a:t>
            </a:r>
            <a:r>
              <a:rPr sz="2850" b="1" spc="-305" dirty="0">
                <a:latin typeface="Tahoma" panose="020B0604030504040204"/>
                <a:cs typeface="Tahoma" panose="020B0604030504040204"/>
              </a:rPr>
              <a:t> </a:t>
            </a:r>
            <a:r>
              <a:rPr sz="2850" b="1" spc="-110" dirty="0">
                <a:latin typeface="Tahoma" panose="020B0604030504040204"/>
                <a:cs typeface="Tahoma" panose="020B0604030504040204"/>
              </a:rPr>
              <a:t>Kerja</a:t>
            </a:r>
            <a:r>
              <a:rPr sz="2850" b="1" spc="-305" dirty="0">
                <a:latin typeface="Tahoma" panose="020B0604030504040204"/>
                <a:cs typeface="Tahoma" panose="020B0604030504040204"/>
              </a:rPr>
              <a:t> </a:t>
            </a:r>
            <a:r>
              <a:rPr sz="2850" b="1" spc="-175" dirty="0">
                <a:latin typeface="Tahoma" panose="020B0604030504040204"/>
                <a:cs typeface="Tahoma" panose="020B0604030504040204"/>
              </a:rPr>
              <a:t>SKB,</a:t>
            </a:r>
            <a:r>
              <a:rPr sz="2850" b="1" spc="-305" dirty="0">
                <a:latin typeface="Tahoma" panose="020B0604030504040204"/>
                <a:cs typeface="Tahoma" panose="020B0604030504040204"/>
              </a:rPr>
              <a:t> </a:t>
            </a:r>
            <a:r>
              <a:rPr sz="2850" b="1" spc="-100" dirty="0">
                <a:latin typeface="Tahoma" panose="020B0604030504040204"/>
                <a:cs typeface="Tahoma" panose="020B0604030504040204"/>
              </a:rPr>
              <a:t>yang</a:t>
            </a:r>
            <a:r>
              <a:rPr sz="2850" b="1" spc="-305" dirty="0">
                <a:latin typeface="Tahoma" panose="020B0604030504040204"/>
                <a:cs typeface="Tahoma" panose="020B0604030504040204"/>
              </a:rPr>
              <a:t> </a:t>
            </a:r>
            <a:r>
              <a:rPr sz="2850" b="1" spc="-80" dirty="0">
                <a:latin typeface="Tahoma" panose="020B0604030504040204"/>
                <a:cs typeface="Tahoma" panose="020B0604030504040204"/>
              </a:rPr>
              <a:t>dinaungi</a:t>
            </a:r>
            <a:r>
              <a:rPr sz="2850" b="1" spc="-305" dirty="0">
                <a:latin typeface="Tahoma" panose="020B0604030504040204"/>
                <a:cs typeface="Tahoma" panose="020B0604030504040204"/>
              </a:rPr>
              <a:t> </a:t>
            </a:r>
            <a:r>
              <a:rPr sz="2850" b="1" spc="-160" dirty="0">
                <a:latin typeface="Tahoma" panose="020B0604030504040204"/>
                <a:cs typeface="Tahoma" panose="020B0604030504040204"/>
              </a:rPr>
              <a:t>PERDA</a:t>
            </a:r>
            <a:r>
              <a:rPr sz="2850" b="1" spc="-305" dirty="0">
                <a:latin typeface="Tahoma" panose="020B0604030504040204"/>
                <a:cs typeface="Tahoma" panose="020B0604030504040204"/>
              </a:rPr>
              <a:t> </a:t>
            </a:r>
            <a:r>
              <a:rPr sz="2850" b="1" spc="-75" dirty="0">
                <a:latin typeface="Tahoma" panose="020B0604030504040204"/>
                <a:cs typeface="Tahoma" panose="020B0604030504040204"/>
              </a:rPr>
              <a:t>tentang</a:t>
            </a:r>
            <a:r>
              <a:rPr sz="2850" b="1" spc="-305" dirty="0">
                <a:latin typeface="Tahoma" panose="020B0604030504040204"/>
                <a:cs typeface="Tahoma" panose="020B0604030504040204"/>
              </a:rPr>
              <a:t> </a:t>
            </a:r>
            <a:r>
              <a:rPr sz="2850" b="1" spc="-50" dirty="0">
                <a:latin typeface="Tahoma" panose="020B0604030504040204"/>
                <a:cs typeface="Tahoma" panose="020B0604030504040204"/>
              </a:rPr>
              <a:t>pembentukan</a:t>
            </a:r>
            <a:r>
              <a:rPr sz="2850" b="1" spc="-305" dirty="0">
                <a:latin typeface="Tahoma" panose="020B0604030504040204"/>
                <a:cs typeface="Tahoma" panose="020B0604030504040204"/>
              </a:rPr>
              <a:t> </a:t>
            </a:r>
            <a:r>
              <a:rPr sz="2850" b="1" spc="-30" dirty="0">
                <a:latin typeface="Tahoma" panose="020B0604030504040204"/>
                <a:cs typeface="Tahoma" panose="020B0604030504040204"/>
              </a:rPr>
              <a:t>Unit</a:t>
            </a:r>
            <a:r>
              <a:rPr sz="2850" b="1" spc="-305" dirty="0">
                <a:latin typeface="Tahoma" panose="020B0604030504040204"/>
                <a:cs typeface="Tahoma" panose="020B0604030504040204"/>
              </a:rPr>
              <a:t> </a:t>
            </a:r>
            <a:r>
              <a:rPr sz="2850" b="1" spc="-80" dirty="0">
                <a:latin typeface="Tahoma" panose="020B0604030504040204"/>
                <a:cs typeface="Tahoma" panose="020B0604030504040204"/>
              </a:rPr>
              <a:t>Pelaksana</a:t>
            </a:r>
            <a:r>
              <a:rPr sz="2850" b="1" spc="-305" dirty="0">
                <a:latin typeface="Tahoma" panose="020B0604030504040204"/>
                <a:cs typeface="Tahoma" panose="020B0604030504040204"/>
              </a:rPr>
              <a:t> </a:t>
            </a:r>
            <a:r>
              <a:rPr sz="2850" b="1" spc="-85" dirty="0">
                <a:latin typeface="Tahoma" panose="020B0604030504040204"/>
                <a:cs typeface="Tahoma" panose="020B0604030504040204"/>
              </a:rPr>
              <a:t>Teknis</a:t>
            </a:r>
            <a:r>
              <a:rPr sz="2850" b="1" spc="-305" dirty="0">
                <a:latin typeface="Tahoma" panose="020B0604030504040204"/>
                <a:cs typeface="Tahoma" panose="020B0604030504040204"/>
              </a:rPr>
              <a:t> </a:t>
            </a:r>
            <a:r>
              <a:rPr sz="2850" b="1" spc="-80" dirty="0">
                <a:latin typeface="Tahoma" panose="020B0604030504040204"/>
                <a:cs typeface="Tahoma" panose="020B0604030504040204"/>
              </a:rPr>
              <a:t>Dinas </a:t>
            </a:r>
            <a:r>
              <a:rPr sz="2850" b="1" spc="-819" dirty="0">
                <a:latin typeface="Tahoma" panose="020B0604030504040204"/>
                <a:cs typeface="Tahoma" panose="020B0604030504040204"/>
              </a:rPr>
              <a:t> </a:t>
            </a:r>
            <a:r>
              <a:rPr sz="2850" b="1" spc="-80" dirty="0">
                <a:latin typeface="Tahoma" panose="020B0604030504040204"/>
                <a:cs typeface="Tahoma" panose="020B0604030504040204"/>
              </a:rPr>
              <a:t>Daerah.</a:t>
            </a:r>
            <a:endParaRPr sz="2850">
              <a:latin typeface="Tahoma" panose="020B0604030504040204"/>
              <a:cs typeface="Tahoma" panose="020B0604030504040204"/>
            </a:endParaRPr>
          </a:p>
          <a:p>
            <a:pPr marL="327660" marR="219075" indent="-315595">
              <a:lnSpc>
                <a:spcPct val="174000"/>
              </a:lnSpc>
              <a:buFont typeface="Lucida Sans Unicode" panose="020B0602030504020204"/>
              <a:buAutoNum type="arabicPeriod" startAt="2"/>
              <a:tabLst>
                <a:tab pos="328295" algn="l"/>
              </a:tabLst>
            </a:pPr>
            <a:r>
              <a:rPr sz="2850" b="1" spc="-60" dirty="0">
                <a:latin typeface="Tahoma" panose="020B0604030504040204"/>
                <a:cs typeface="Tahoma" panose="020B0604030504040204"/>
              </a:rPr>
              <a:t>Pemerintah</a:t>
            </a:r>
            <a:r>
              <a:rPr sz="2850" b="1" spc="-300" dirty="0">
                <a:latin typeface="Tahoma" panose="020B0604030504040204"/>
                <a:cs typeface="Tahoma" panose="020B0604030504040204"/>
              </a:rPr>
              <a:t> </a:t>
            </a:r>
            <a:r>
              <a:rPr sz="2850" b="1" spc="-60" dirty="0">
                <a:latin typeface="Tahoma" panose="020B0604030504040204"/>
                <a:cs typeface="Tahoma" panose="020B0604030504040204"/>
              </a:rPr>
              <a:t>Daerah</a:t>
            </a:r>
            <a:r>
              <a:rPr sz="2850" b="1" spc="-300" dirty="0">
                <a:latin typeface="Tahoma" panose="020B0604030504040204"/>
                <a:cs typeface="Tahoma" panose="020B0604030504040204"/>
              </a:rPr>
              <a:t> </a:t>
            </a:r>
            <a:r>
              <a:rPr sz="2850" b="1" spc="-50" dirty="0">
                <a:latin typeface="Tahoma" panose="020B0604030504040204"/>
                <a:cs typeface="Tahoma" panose="020B0604030504040204"/>
              </a:rPr>
              <a:t>harus</a:t>
            </a:r>
            <a:r>
              <a:rPr sz="2850" b="1" spc="-300" dirty="0">
                <a:latin typeface="Tahoma" panose="020B0604030504040204"/>
                <a:cs typeface="Tahoma" panose="020B0604030504040204"/>
              </a:rPr>
              <a:t> </a:t>
            </a:r>
            <a:r>
              <a:rPr sz="2850" b="1" spc="-60" dirty="0">
                <a:latin typeface="Tahoma" panose="020B0604030504040204"/>
                <a:cs typeface="Tahoma" panose="020B0604030504040204"/>
              </a:rPr>
              <a:t>membiayai</a:t>
            </a:r>
            <a:r>
              <a:rPr sz="2850" b="1" spc="-300" dirty="0">
                <a:latin typeface="Tahoma" panose="020B0604030504040204"/>
                <a:cs typeface="Tahoma" panose="020B0604030504040204"/>
              </a:rPr>
              <a:t> </a:t>
            </a:r>
            <a:r>
              <a:rPr sz="2850" b="1" spc="-85" dirty="0">
                <a:latin typeface="Tahoma" panose="020B0604030504040204"/>
                <a:cs typeface="Tahoma" panose="020B0604030504040204"/>
              </a:rPr>
              <a:t>operasional,</a:t>
            </a:r>
            <a:r>
              <a:rPr sz="2850" b="1" spc="-295" dirty="0">
                <a:latin typeface="Tahoma" panose="020B0604030504040204"/>
                <a:cs typeface="Tahoma" panose="020B0604030504040204"/>
              </a:rPr>
              <a:t> </a:t>
            </a:r>
            <a:r>
              <a:rPr sz="2850" b="1" spc="-70" dirty="0">
                <a:latin typeface="Tahoma" panose="020B0604030504040204"/>
                <a:cs typeface="Tahoma" panose="020B0604030504040204"/>
              </a:rPr>
              <a:t>biaya</a:t>
            </a:r>
            <a:r>
              <a:rPr sz="2850" b="1" spc="-300" dirty="0">
                <a:latin typeface="Tahoma" panose="020B0604030504040204"/>
                <a:cs typeface="Tahoma" panose="020B0604030504040204"/>
              </a:rPr>
              <a:t> </a:t>
            </a:r>
            <a:r>
              <a:rPr sz="2850" b="1" spc="-95" dirty="0">
                <a:latin typeface="Tahoma" panose="020B0604030504040204"/>
                <a:cs typeface="Tahoma" panose="020B0604030504040204"/>
              </a:rPr>
              <a:t>penyelenggaraan</a:t>
            </a:r>
            <a:r>
              <a:rPr sz="2850" b="1" spc="-300" dirty="0">
                <a:latin typeface="Tahoma" panose="020B0604030504040204"/>
                <a:cs typeface="Tahoma" panose="020B0604030504040204"/>
              </a:rPr>
              <a:t> </a:t>
            </a:r>
            <a:r>
              <a:rPr sz="2850" b="1" spc="-30" dirty="0">
                <a:latin typeface="Tahoma" panose="020B0604030504040204"/>
                <a:cs typeface="Tahoma" panose="020B0604030504040204"/>
              </a:rPr>
              <a:t>dan</a:t>
            </a:r>
            <a:r>
              <a:rPr sz="2850" b="1" spc="-300" dirty="0">
                <a:latin typeface="Tahoma" panose="020B0604030504040204"/>
                <a:cs typeface="Tahoma" panose="020B0604030504040204"/>
              </a:rPr>
              <a:t> </a:t>
            </a:r>
            <a:r>
              <a:rPr sz="2850" b="1" spc="-70" dirty="0">
                <a:latin typeface="Tahoma" panose="020B0604030504040204"/>
                <a:cs typeface="Tahoma" panose="020B0604030504040204"/>
              </a:rPr>
              <a:t>pelaksanaan </a:t>
            </a:r>
            <a:r>
              <a:rPr sz="2850" b="1" spc="-819" dirty="0">
                <a:latin typeface="Tahoma" panose="020B0604030504040204"/>
                <a:cs typeface="Tahoma" panose="020B0604030504040204"/>
              </a:rPr>
              <a:t> </a:t>
            </a:r>
            <a:r>
              <a:rPr sz="2850" b="1" spc="-100" dirty="0">
                <a:latin typeface="Tahoma" panose="020B0604030504040204"/>
                <a:cs typeface="Tahoma" panose="020B0604030504040204"/>
              </a:rPr>
              <a:t>program-program</a:t>
            </a:r>
            <a:r>
              <a:rPr sz="2850" b="1" spc="-315" dirty="0">
                <a:latin typeface="Tahoma" panose="020B0604030504040204"/>
                <a:cs typeface="Tahoma" panose="020B0604030504040204"/>
              </a:rPr>
              <a:t> </a:t>
            </a:r>
            <a:r>
              <a:rPr sz="2850" b="1" spc="-180" dirty="0">
                <a:latin typeface="Tahoma" panose="020B0604030504040204"/>
                <a:cs typeface="Tahoma" panose="020B0604030504040204"/>
              </a:rPr>
              <a:t>SKB.</a:t>
            </a:r>
            <a:endParaRPr sz="2850">
              <a:latin typeface="Tahoma" panose="020B0604030504040204"/>
              <a:cs typeface="Tahoma" panose="020B0604030504040204"/>
            </a:endParaRPr>
          </a:p>
          <a:p>
            <a:pPr marL="327660" marR="2193925" indent="-315595">
              <a:lnSpc>
                <a:spcPct val="174000"/>
              </a:lnSpc>
              <a:buFont typeface="Lucida Sans Unicode" panose="020B0602030504020204"/>
              <a:buAutoNum type="arabicPeriod" startAt="2"/>
              <a:tabLst>
                <a:tab pos="328295" algn="l"/>
              </a:tabLst>
            </a:pPr>
            <a:r>
              <a:rPr sz="2850" b="1" spc="-95" dirty="0">
                <a:latin typeface="Tahoma" panose="020B0604030504040204"/>
                <a:cs typeface="Tahoma" panose="020B0604030504040204"/>
              </a:rPr>
              <a:t>PEMDA</a:t>
            </a:r>
            <a:r>
              <a:rPr sz="2850" b="1" spc="-300" dirty="0">
                <a:latin typeface="Tahoma" panose="020B0604030504040204"/>
                <a:cs typeface="Tahoma" panose="020B0604030504040204"/>
              </a:rPr>
              <a:t> </a:t>
            </a:r>
            <a:r>
              <a:rPr sz="2850" b="1" spc="-45" dirty="0">
                <a:latin typeface="Tahoma" panose="020B0604030504040204"/>
                <a:cs typeface="Tahoma" panose="020B0604030504040204"/>
              </a:rPr>
              <a:t>dalam</a:t>
            </a:r>
            <a:r>
              <a:rPr sz="2850" b="1" spc="-300" dirty="0">
                <a:latin typeface="Tahoma" panose="020B0604030504040204"/>
                <a:cs typeface="Tahoma" panose="020B0604030504040204"/>
              </a:rPr>
              <a:t> </a:t>
            </a:r>
            <a:r>
              <a:rPr sz="2850" b="1" spc="-35" dirty="0">
                <a:latin typeface="Tahoma" panose="020B0604030504040204"/>
                <a:cs typeface="Tahoma" panose="020B0604030504040204"/>
              </a:rPr>
              <a:t>hal</a:t>
            </a:r>
            <a:r>
              <a:rPr sz="2850" b="1" spc="-295" dirty="0">
                <a:latin typeface="Tahoma" panose="020B0604030504040204"/>
                <a:cs typeface="Tahoma" panose="020B0604030504040204"/>
              </a:rPr>
              <a:t> </a:t>
            </a:r>
            <a:r>
              <a:rPr sz="2850" b="1" spc="-40" dirty="0">
                <a:latin typeface="Tahoma" panose="020B0604030504040204"/>
                <a:cs typeface="Tahoma" panose="020B0604030504040204"/>
              </a:rPr>
              <a:t>ini</a:t>
            </a:r>
            <a:r>
              <a:rPr sz="2850" b="1" spc="-300" dirty="0">
                <a:latin typeface="Tahoma" panose="020B0604030504040204"/>
                <a:cs typeface="Tahoma" panose="020B0604030504040204"/>
              </a:rPr>
              <a:t> </a:t>
            </a:r>
            <a:r>
              <a:rPr sz="2850" b="1" spc="-80" dirty="0">
                <a:latin typeface="Tahoma" panose="020B0604030504040204"/>
                <a:cs typeface="Tahoma" panose="020B0604030504040204"/>
              </a:rPr>
              <a:t>Dinas</a:t>
            </a:r>
            <a:r>
              <a:rPr sz="2850" b="1" spc="-300" dirty="0">
                <a:latin typeface="Tahoma" panose="020B0604030504040204"/>
                <a:cs typeface="Tahoma" panose="020B0604030504040204"/>
              </a:rPr>
              <a:t> </a:t>
            </a:r>
            <a:r>
              <a:rPr sz="2850" b="1" spc="-75" dirty="0">
                <a:latin typeface="Tahoma" panose="020B0604030504040204"/>
                <a:cs typeface="Tahoma" panose="020B0604030504040204"/>
              </a:rPr>
              <a:t>Pendidikan</a:t>
            </a:r>
            <a:r>
              <a:rPr sz="2850" b="1" spc="-295" dirty="0">
                <a:latin typeface="Tahoma" panose="020B0604030504040204"/>
                <a:cs typeface="Tahoma" panose="020B0604030504040204"/>
              </a:rPr>
              <a:t> </a:t>
            </a:r>
            <a:r>
              <a:rPr sz="2850" b="1" spc="-70" dirty="0">
                <a:latin typeface="Tahoma" panose="020B0604030504040204"/>
                <a:cs typeface="Tahoma" panose="020B0604030504040204"/>
              </a:rPr>
              <a:t>Kabupaten</a:t>
            </a:r>
            <a:r>
              <a:rPr sz="2850" b="1" spc="-300" dirty="0">
                <a:latin typeface="Tahoma" panose="020B0604030504040204"/>
                <a:cs typeface="Tahoma" panose="020B0604030504040204"/>
              </a:rPr>
              <a:t> </a:t>
            </a:r>
            <a:r>
              <a:rPr sz="2850" b="1" spc="-455" dirty="0">
                <a:latin typeface="Tahoma" panose="020B0604030504040204"/>
                <a:cs typeface="Tahoma" panose="020B0604030504040204"/>
              </a:rPr>
              <a:t>/</a:t>
            </a:r>
            <a:r>
              <a:rPr sz="2850" b="1" spc="-300" dirty="0">
                <a:latin typeface="Tahoma" panose="020B0604030504040204"/>
                <a:cs typeface="Tahoma" panose="020B0604030504040204"/>
              </a:rPr>
              <a:t> </a:t>
            </a:r>
            <a:r>
              <a:rPr sz="2850" b="1" spc="-90" dirty="0">
                <a:latin typeface="Tahoma" panose="020B0604030504040204"/>
                <a:cs typeface="Tahoma" panose="020B0604030504040204"/>
              </a:rPr>
              <a:t>Kota,</a:t>
            </a:r>
            <a:r>
              <a:rPr sz="2850" b="1" spc="-295" dirty="0">
                <a:latin typeface="Tahoma" panose="020B0604030504040204"/>
                <a:cs typeface="Tahoma" panose="020B0604030504040204"/>
              </a:rPr>
              <a:t> </a:t>
            </a:r>
            <a:r>
              <a:rPr sz="2850" b="1" spc="-50" dirty="0">
                <a:latin typeface="Tahoma" panose="020B0604030504040204"/>
                <a:cs typeface="Tahoma" panose="020B0604030504040204"/>
              </a:rPr>
              <a:t>harus</a:t>
            </a:r>
            <a:r>
              <a:rPr sz="2850" b="1" spc="-300" dirty="0">
                <a:latin typeface="Tahoma" panose="020B0604030504040204"/>
                <a:cs typeface="Tahoma" panose="020B0604030504040204"/>
              </a:rPr>
              <a:t> </a:t>
            </a:r>
            <a:r>
              <a:rPr sz="2850" b="1" spc="-75" dirty="0">
                <a:latin typeface="Tahoma" panose="020B0604030504040204"/>
                <a:cs typeface="Tahoma" panose="020B0604030504040204"/>
              </a:rPr>
              <a:t>selalu</a:t>
            </a:r>
            <a:r>
              <a:rPr sz="2850" b="1" spc="-300" dirty="0">
                <a:latin typeface="Tahoma" panose="020B0604030504040204"/>
                <a:cs typeface="Tahoma" panose="020B0604030504040204"/>
              </a:rPr>
              <a:t> </a:t>
            </a:r>
            <a:r>
              <a:rPr sz="2850" b="1" spc="-60" dirty="0">
                <a:latin typeface="Tahoma" panose="020B0604030504040204"/>
                <a:cs typeface="Tahoma" panose="020B0604030504040204"/>
              </a:rPr>
              <a:t>membina, </a:t>
            </a:r>
            <a:r>
              <a:rPr sz="2850" b="1" spc="-819" dirty="0">
                <a:latin typeface="Tahoma" panose="020B0604030504040204"/>
                <a:cs typeface="Tahoma" panose="020B0604030504040204"/>
              </a:rPr>
              <a:t> </a:t>
            </a:r>
            <a:r>
              <a:rPr sz="2850" b="1" spc="-70" dirty="0">
                <a:latin typeface="Tahoma" panose="020B0604030504040204"/>
                <a:cs typeface="Tahoma" panose="020B0604030504040204"/>
              </a:rPr>
              <a:t>membimbing</a:t>
            </a:r>
            <a:r>
              <a:rPr sz="2850" b="1" spc="-310" dirty="0">
                <a:latin typeface="Tahoma" panose="020B0604030504040204"/>
                <a:cs typeface="Tahoma" panose="020B0604030504040204"/>
              </a:rPr>
              <a:t> </a:t>
            </a:r>
            <a:r>
              <a:rPr sz="2850" b="1" spc="-30" dirty="0">
                <a:latin typeface="Tahoma" panose="020B0604030504040204"/>
                <a:cs typeface="Tahoma" panose="020B0604030504040204"/>
              </a:rPr>
              <a:t>dan</a:t>
            </a:r>
            <a:r>
              <a:rPr sz="2850" b="1" spc="-310" dirty="0">
                <a:latin typeface="Tahoma" panose="020B0604030504040204"/>
                <a:cs typeface="Tahoma" panose="020B0604030504040204"/>
              </a:rPr>
              <a:t> </a:t>
            </a:r>
            <a:r>
              <a:rPr sz="2850" b="1" spc="-90" dirty="0">
                <a:latin typeface="Tahoma" panose="020B0604030504040204"/>
                <a:cs typeface="Tahoma" panose="020B0604030504040204"/>
              </a:rPr>
              <a:t>mengevaluasi</a:t>
            </a:r>
            <a:r>
              <a:rPr sz="2850" b="1" spc="-310" dirty="0">
                <a:latin typeface="Tahoma" panose="020B0604030504040204"/>
                <a:cs typeface="Tahoma" panose="020B0604030504040204"/>
              </a:rPr>
              <a:t> </a:t>
            </a:r>
            <a:r>
              <a:rPr sz="2850" b="1" spc="-175" dirty="0">
                <a:latin typeface="Tahoma" panose="020B0604030504040204"/>
                <a:cs typeface="Tahoma" panose="020B0604030504040204"/>
              </a:rPr>
              <a:t>SKB</a:t>
            </a:r>
            <a:r>
              <a:rPr sz="2850" b="1" spc="-310" dirty="0">
                <a:latin typeface="Tahoma" panose="020B0604030504040204"/>
                <a:cs typeface="Tahoma" panose="020B0604030504040204"/>
              </a:rPr>
              <a:t> </a:t>
            </a:r>
            <a:r>
              <a:rPr sz="2850" b="1" spc="-75" dirty="0">
                <a:latin typeface="Tahoma" panose="020B0604030504040204"/>
                <a:cs typeface="Tahoma" panose="020B0604030504040204"/>
              </a:rPr>
              <a:t>setiap</a:t>
            </a:r>
            <a:r>
              <a:rPr sz="2850" b="1" spc="-310" dirty="0">
                <a:latin typeface="Tahoma" panose="020B0604030504040204"/>
                <a:cs typeface="Tahoma" panose="020B0604030504040204"/>
              </a:rPr>
              <a:t> </a:t>
            </a:r>
            <a:r>
              <a:rPr sz="2850" b="1" spc="-70" dirty="0">
                <a:latin typeface="Tahoma" panose="020B0604030504040204"/>
                <a:cs typeface="Tahoma" panose="020B0604030504040204"/>
              </a:rPr>
              <a:t>bulan.</a:t>
            </a:r>
            <a:endParaRPr sz="2850">
              <a:latin typeface="Tahoma" panose="020B0604030504040204"/>
              <a:cs typeface="Tahoma" panose="020B0604030504040204"/>
            </a:endParaRPr>
          </a:p>
          <a:p>
            <a:pPr marL="327660" marR="698500" indent="-315595">
              <a:lnSpc>
                <a:spcPct val="174000"/>
              </a:lnSpc>
              <a:spcBef>
                <a:spcPts val="5"/>
              </a:spcBef>
              <a:buFont typeface="Lucida Sans Unicode" panose="020B0602030504020204"/>
              <a:buAutoNum type="arabicPeriod" startAt="2"/>
              <a:tabLst>
                <a:tab pos="328295" algn="l"/>
              </a:tabLst>
            </a:pPr>
            <a:r>
              <a:rPr sz="2850" b="1" spc="-95" dirty="0">
                <a:latin typeface="Tahoma" panose="020B0604030504040204"/>
                <a:cs typeface="Tahoma" panose="020B0604030504040204"/>
              </a:rPr>
              <a:t>PEMDA</a:t>
            </a:r>
            <a:r>
              <a:rPr sz="2850" b="1" spc="-300" dirty="0">
                <a:latin typeface="Tahoma" panose="020B0604030504040204"/>
                <a:cs typeface="Tahoma" panose="020B0604030504040204"/>
              </a:rPr>
              <a:t> </a:t>
            </a:r>
            <a:r>
              <a:rPr sz="2850" b="1" spc="-45" dirty="0">
                <a:latin typeface="Tahoma" panose="020B0604030504040204"/>
                <a:cs typeface="Tahoma" panose="020B0604030504040204"/>
              </a:rPr>
              <a:t>dalam</a:t>
            </a:r>
            <a:r>
              <a:rPr sz="2850" b="1" spc="-300" dirty="0">
                <a:latin typeface="Tahoma" panose="020B0604030504040204"/>
                <a:cs typeface="Tahoma" panose="020B0604030504040204"/>
              </a:rPr>
              <a:t> </a:t>
            </a:r>
            <a:r>
              <a:rPr sz="2850" b="1" spc="-35" dirty="0">
                <a:latin typeface="Tahoma" panose="020B0604030504040204"/>
                <a:cs typeface="Tahoma" panose="020B0604030504040204"/>
              </a:rPr>
              <a:t>hal</a:t>
            </a:r>
            <a:r>
              <a:rPr sz="2850" b="1" spc="-300" dirty="0">
                <a:latin typeface="Tahoma" panose="020B0604030504040204"/>
                <a:cs typeface="Tahoma" panose="020B0604030504040204"/>
              </a:rPr>
              <a:t> </a:t>
            </a:r>
            <a:r>
              <a:rPr sz="2850" b="1" spc="-40" dirty="0">
                <a:latin typeface="Tahoma" panose="020B0604030504040204"/>
                <a:cs typeface="Tahoma" panose="020B0604030504040204"/>
              </a:rPr>
              <a:t>ini</a:t>
            </a:r>
            <a:r>
              <a:rPr sz="2850" b="1" spc="-300" dirty="0">
                <a:latin typeface="Tahoma" panose="020B0604030504040204"/>
                <a:cs typeface="Tahoma" panose="020B0604030504040204"/>
              </a:rPr>
              <a:t> </a:t>
            </a:r>
            <a:r>
              <a:rPr sz="2850" b="1" spc="-80" dirty="0">
                <a:latin typeface="Tahoma" panose="020B0604030504040204"/>
                <a:cs typeface="Tahoma" panose="020B0604030504040204"/>
              </a:rPr>
              <a:t>Dinas</a:t>
            </a:r>
            <a:r>
              <a:rPr sz="2850" b="1" spc="-300" dirty="0">
                <a:latin typeface="Tahoma" panose="020B0604030504040204"/>
                <a:cs typeface="Tahoma" panose="020B0604030504040204"/>
              </a:rPr>
              <a:t> </a:t>
            </a:r>
            <a:r>
              <a:rPr sz="2850" b="1" spc="-75" dirty="0">
                <a:latin typeface="Tahoma" panose="020B0604030504040204"/>
                <a:cs typeface="Tahoma" panose="020B0604030504040204"/>
              </a:rPr>
              <a:t>Pendidikan</a:t>
            </a:r>
            <a:r>
              <a:rPr sz="2850" b="1" spc="-300" dirty="0">
                <a:latin typeface="Tahoma" panose="020B0604030504040204"/>
                <a:cs typeface="Tahoma" panose="020B0604030504040204"/>
              </a:rPr>
              <a:t> </a:t>
            </a:r>
            <a:r>
              <a:rPr sz="2850" b="1" spc="-70" dirty="0">
                <a:latin typeface="Tahoma" panose="020B0604030504040204"/>
                <a:cs typeface="Tahoma" panose="020B0604030504040204"/>
              </a:rPr>
              <a:t>Kabupaten</a:t>
            </a:r>
            <a:r>
              <a:rPr sz="2850" b="1" spc="-300" dirty="0">
                <a:latin typeface="Tahoma" panose="020B0604030504040204"/>
                <a:cs typeface="Tahoma" panose="020B0604030504040204"/>
              </a:rPr>
              <a:t> </a:t>
            </a:r>
            <a:r>
              <a:rPr sz="2850" b="1" spc="-455" dirty="0">
                <a:latin typeface="Tahoma" panose="020B0604030504040204"/>
                <a:cs typeface="Tahoma" panose="020B0604030504040204"/>
              </a:rPr>
              <a:t>/</a:t>
            </a:r>
            <a:r>
              <a:rPr sz="2850" b="1" spc="-300" dirty="0">
                <a:latin typeface="Tahoma" panose="020B0604030504040204"/>
                <a:cs typeface="Tahoma" panose="020B0604030504040204"/>
              </a:rPr>
              <a:t> </a:t>
            </a:r>
            <a:r>
              <a:rPr sz="2850" b="1" spc="-90" dirty="0">
                <a:latin typeface="Tahoma" panose="020B0604030504040204"/>
                <a:cs typeface="Tahoma" panose="020B0604030504040204"/>
              </a:rPr>
              <a:t>Kota,</a:t>
            </a:r>
            <a:r>
              <a:rPr sz="2850" b="1" spc="-300" dirty="0">
                <a:latin typeface="Tahoma" panose="020B0604030504040204"/>
                <a:cs typeface="Tahoma" panose="020B0604030504040204"/>
              </a:rPr>
              <a:t> </a:t>
            </a:r>
            <a:r>
              <a:rPr sz="2850" b="1" spc="-50" dirty="0">
                <a:latin typeface="Tahoma" panose="020B0604030504040204"/>
                <a:cs typeface="Tahoma" panose="020B0604030504040204"/>
              </a:rPr>
              <a:t>harus</a:t>
            </a:r>
            <a:r>
              <a:rPr sz="2850" b="1" spc="-300" dirty="0">
                <a:latin typeface="Tahoma" panose="020B0604030504040204"/>
                <a:cs typeface="Tahoma" panose="020B0604030504040204"/>
              </a:rPr>
              <a:t> </a:t>
            </a:r>
            <a:r>
              <a:rPr sz="2850" b="1" spc="-75" dirty="0">
                <a:latin typeface="Tahoma" panose="020B0604030504040204"/>
                <a:cs typeface="Tahoma" panose="020B0604030504040204"/>
              </a:rPr>
              <a:t>selalu</a:t>
            </a:r>
            <a:r>
              <a:rPr sz="2850" b="1" spc="-300" dirty="0">
                <a:latin typeface="Tahoma" panose="020B0604030504040204"/>
                <a:cs typeface="Tahoma" panose="020B0604030504040204"/>
              </a:rPr>
              <a:t> </a:t>
            </a:r>
            <a:r>
              <a:rPr sz="2850" b="1" spc="-85" dirty="0">
                <a:latin typeface="Tahoma" panose="020B0604030504040204"/>
                <a:cs typeface="Tahoma" panose="020B0604030504040204"/>
              </a:rPr>
              <a:t>menyosialisasikan, </a:t>
            </a:r>
            <a:r>
              <a:rPr sz="2850" b="1" spc="-819" dirty="0">
                <a:latin typeface="Tahoma" panose="020B0604030504040204"/>
                <a:cs typeface="Tahoma" panose="020B0604030504040204"/>
              </a:rPr>
              <a:t> </a:t>
            </a:r>
            <a:r>
              <a:rPr sz="2850" b="1" spc="-45" dirty="0">
                <a:latin typeface="Tahoma" panose="020B0604030504040204"/>
                <a:cs typeface="Tahoma" panose="020B0604030504040204"/>
              </a:rPr>
              <a:t>menekankan</a:t>
            </a:r>
            <a:r>
              <a:rPr sz="2850" b="1" spc="-310" dirty="0">
                <a:latin typeface="Tahoma" panose="020B0604030504040204"/>
                <a:cs typeface="Tahoma" panose="020B0604030504040204"/>
              </a:rPr>
              <a:t> </a:t>
            </a:r>
            <a:r>
              <a:rPr sz="2850" b="1" spc="-30" dirty="0">
                <a:latin typeface="Tahoma" panose="020B0604030504040204"/>
                <a:cs typeface="Tahoma" panose="020B0604030504040204"/>
              </a:rPr>
              <a:t>dan</a:t>
            </a:r>
            <a:r>
              <a:rPr sz="2850" b="1" spc="-310" dirty="0">
                <a:latin typeface="Tahoma" panose="020B0604030504040204"/>
                <a:cs typeface="Tahoma" panose="020B0604030504040204"/>
              </a:rPr>
              <a:t> </a:t>
            </a:r>
            <a:r>
              <a:rPr sz="2850" b="1" spc="-40" dirty="0">
                <a:latin typeface="Tahoma" panose="020B0604030504040204"/>
                <a:cs typeface="Tahoma" panose="020B0604030504040204"/>
              </a:rPr>
              <a:t>memerankan</a:t>
            </a:r>
            <a:r>
              <a:rPr sz="2850" b="1" spc="-310" dirty="0">
                <a:latin typeface="Tahoma" panose="020B0604030504040204"/>
                <a:cs typeface="Tahoma" panose="020B0604030504040204"/>
              </a:rPr>
              <a:t> </a:t>
            </a:r>
            <a:r>
              <a:rPr sz="2850" b="1" spc="-175" dirty="0">
                <a:latin typeface="Tahoma" panose="020B0604030504040204"/>
                <a:cs typeface="Tahoma" panose="020B0604030504040204"/>
              </a:rPr>
              <a:t>SKB,</a:t>
            </a:r>
            <a:r>
              <a:rPr sz="2850" b="1" spc="-305" dirty="0">
                <a:latin typeface="Tahoma" panose="020B0604030504040204"/>
                <a:cs typeface="Tahoma" panose="020B0604030504040204"/>
              </a:rPr>
              <a:t> </a:t>
            </a:r>
            <a:r>
              <a:rPr sz="2850" b="1" spc="-60" dirty="0">
                <a:latin typeface="Tahoma" panose="020B0604030504040204"/>
                <a:cs typeface="Tahoma" panose="020B0604030504040204"/>
              </a:rPr>
              <a:t>kepada</a:t>
            </a:r>
            <a:r>
              <a:rPr sz="2850" b="1" spc="-310" dirty="0">
                <a:latin typeface="Tahoma" panose="020B0604030504040204"/>
                <a:cs typeface="Tahoma" panose="020B0604030504040204"/>
              </a:rPr>
              <a:t> </a:t>
            </a:r>
            <a:r>
              <a:rPr sz="2850" b="1" spc="-55" dirty="0">
                <a:latin typeface="Tahoma" panose="020B0604030504040204"/>
                <a:cs typeface="Tahoma" panose="020B0604030504040204"/>
              </a:rPr>
              <a:t>seluruh</a:t>
            </a:r>
            <a:r>
              <a:rPr sz="2850" b="1" spc="-310" dirty="0">
                <a:latin typeface="Tahoma" panose="020B0604030504040204"/>
                <a:cs typeface="Tahoma" panose="020B0604030504040204"/>
              </a:rPr>
              <a:t> </a:t>
            </a:r>
            <a:r>
              <a:rPr sz="2850" b="1" spc="-110" dirty="0">
                <a:latin typeface="Tahoma" panose="020B0604030504040204"/>
                <a:cs typeface="Tahoma" panose="020B0604030504040204"/>
              </a:rPr>
              <a:t>pegawai</a:t>
            </a:r>
            <a:r>
              <a:rPr sz="2850" b="1" spc="-310" dirty="0">
                <a:latin typeface="Tahoma" panose="020B0604030504040204"/>
                <a:cs typeface="Tahoma" panose="020B0604030504040204"/>
              </a:rPr>
              <a:t> </a:t>
            </a:r>
            <a:r>
              <a:rPr sz="2850" b="1" spc="-30" dirty="0">
                <a:latin typeface="Tahoma" panose="020B0604030504040204"/>
                <a:cs typeface="Tahoma" panose="020B0604030504040204"/>
              </a:rPr>
              <a:t>di</a:t>
            </a:r>
            <a:r>
              <a:rPr sz="2850" b="1" spc="-305" dirty="0">
                <a:latin typeface="Tahoma" panose="020B0604030504040204"/>
                <a:cs typeface="Tahoma" panose="020B0604030504040204"/>
              </a:rPr>
              <a:t> </a:t>
            </a:r>
            <a:r>
              <a:rPr sz="2850" b="1" spc="-80" dirty="0">
                <a:latin typeface="Tahoma" panose="020B0604030504040204"/>
                <a:cs typeface="Tahoma" panose="020B0604030504040204"/>
              </a:rPr>
              <a:t>Dinas</a:t>
            </a:r>
            <a:r>
              <a:rPr sz="2850" b="1" spc="-310" dirty="0">
                <a:latin typeface="Tahoma" panose="020B0604030504040204"/>
                <a:cs typeface="Tahoma" panose="020B0604030504040204"/>
              </a:rPr>
              <a:t> </a:t>
            </a:r>
            <a:r>
              <a:rPr sz="2850" b="1" spc="-85" dirty="0">
                <a:latin typeface="Tahoma" panose="020B0604030504040204"/>
                <a:cs typeface="Tahoma" panose="020B0604030504040204"/>
              </a:rPr>
              <a:t>Pendidikan.</a:t>
            </a:r>
            <a:endParaRPr sz="2850">
              <a:latin typeface="Tahoma" panose="020B0604030504040204"/>
              <a:cs typeface="Tahoma" panose="020B0604030504040204"/>
            </a:endParaRPr>
          </a:p>
          <a:p>
            <a:pPr marL="327660" marR="5080" indent="-314960">
              <a:lnSpc>
                <a:spcPct val="174000"/>
              </a:lnSpc>
              <a:buFont typeface="Lucida Sans Unicode" panose="020B0602030504020204"/>
              <a:buAutoNum type="arabicPeriod" startAt="2"/>
              <a:tabLst>
                <a:tab pos="408940" algn="l"/>
              </a:tabLst>
            </a:pPr>
            <a:r>
              <a:rPr sz="2850" b="1" spc="-95" dirty="0">
                <a:latin typeface="Tahoma" panose="020B0604030504040204"/>
                <a:cs typeface="Tahoma" panose="020B0604030504040204"/>
              </a:rPr>
              <a:t>PEMDA</a:t>
            </a:r>
            <a:r>
              <a:rPr sz="2850" b="1" spc="-315" dirty="0">
                <a:latin typeface="Tahoma" panose="020B0604030504040204"/>
                <a:cs typeface="Tahoma" panose="020B0604030504040204"/>
              </a:rPr>
              <a:t> </a:t>
            </a:r>
            <a:r>
              <a:rPr sz="2850" b="1" spc="-50" dirty="0">
                <a:latin typeface="Tahoma" panose="020B0604030504040204"/>
                <a:cs typeface="Tahoma" panose="020B0604030504040204"/>
              </a:rPr>
              <a:t>dalam</a:t>
            </a:r>
            <a:r>
              <a:rPr sz="2850" b="1" spc="-310" dirty="0">
                <a:latin typeface="Tahoma" panose="020B0604030504040204"/>
                <a:cs typeface="Tahoma" panose="020B0604030504040204"/>
              </a:rPr>
              <a:t> </a:t>
            </a:r>
            <a:r>
              <a:rPr sz="2850" b="1" spc="-35" dirty="0">
                <a:latin typeface="Tahoma" panose="020B0604030504040204"/>
                <a:cs typeface="Tahoma" panose="020B0604030504040204"/>
              </a:rPr>
              <a:t>hal</a:t>
            </a:r>
            <a:r>
              <a:rPr sz="2850" b="1" spc="-310" dirty="0">
                <a:latin typeface="Tahoma" panose="020B0604030504040204"/>
                <a:cs typeface="Tahoma" panose="020B0604030504040204"/>
              </a:rPr>
              <a:t> </a:t>
            </a:r>
            <a:r>
              <a:rPr sz="2850" b="1" spc="-45" dirty="0">
                <a:latin typeface="Tahoma" panose="020B0604030504040204"/>
                <a:cs typeface="Tahoma" panose="020B0604030504040204"/>
              </a:rPr>
              <a:t>ini</a:t>
            </a:r>
            <a:r>
              <a:rPr sz="2850" b="1" spc="-315" dirty="0">
                <a:latin typeface="Tahoma" panose="020B0604030504040204"/>
                <a:cs typeface="Tahoma" panose="020B0604030504040204"/>
              </a:rPr>
              <a:t> </a:t>
            </a:r>
            <a:r>
              <a:rPr sz="2850" b="1" spc="-80" dirty="0">
                <a:latin typeface="Tahoma" panose="020B0604030504040204"/>
                <a:cs typeface="Tahoma" panose="020B0604030504040204"/>
              </a:rPr>
              <a:t>Dinas</a:t>
            </a:r>
            <a:r>
              <a:rPr sz="2850" b="1" spc="-310" dirty="0">
                <a:latin typeface="Tahoma" panose="020B0604030504040204"/>
                <a:cs typeface="Tahoma" panose="020B0604030504040204"/>
              </a:rPr>
              <a:t> </a:t>
            </a:r>
            <a:r>
              <a:rPr sz="2850" b="1" spc="-75" dirty="0">
                <a:latin typeface="Tahoma" panose="020B0604030504040204"/>
                <a:cs typeface="Tahoma" panose="020B0604030504040204"/>
              </a:rPr>
              <a:t>Pendidikan</a:t>
            </a:r>
            <a:r>
              <a:rPr sz="2850" b="1" spc="-310" dirty="0">
                <a:latin typeface="Tahoma" panose="020B0604030504040204"/>
                <a:cs typeface="Tahoma" panose="020B0604030504040204"/>
              </a:rPr>
              <a:t> </a:t>
            </a:r>
            <a:r>
              <a:rPr sz="2850" b="1" spc="-75" dirty="0">
                <a:latin typeface="Tahoma" panose="020B0604030504040204"/>
                <a:cs typeface="Tahoma" panose="020B0604030504040204"/>
              </a:rPr>
              <a:t>Kabupaten</a:t>
            </a:r>
            <a:r>
              <a:rPr sz="2850" b="1" spc="-315" dirty="0">
                <a:latin typeface="Tahoma" panose="020B0604030504040204"/>
                <a:cs typeface="Tahoma" panose="020B0604030504040204"/>
              </a:rPr>
              <a:t> </a:t>
            </a:r>
            <a:r>
              <a:rPr sz="2850" b="1" spc="-455" dirty="0">
                <a:latin typeface="Tahoma" panose="020B0604030504040204"/>
                <a:cs typeface="Tahoma" panose="020B0604030504040204"/>
              </a:rPr>
              <a:t>/</a:t>
            </a:r>
            <a:r>
              <a:rPr sz="2850" b="1" spc="-310" dirty="0">
                <a:latin typeface="Tahoma" panose="020B0604030504040204"/>
                <a:cs typeface="Tahoma" panose="020B0604030504040204"/>
              </a:rPr>
              <a:t> </a:t>
            </a:r>
            <a:r>
              <a:rPr sz="2850" b="1" spc="-95" dirty="0">
                <a:latin typeface="Tahoma" panose="020B0604030504040204"/>
                <a:cs typeface="Tahoma" panose="020B0604030504040204"/>
              </a:rPr>
              <a:t>Kota,</a:t>
            </a:r>
            <a:r>
              <a:rPr sz="2850" b="1" spc="-310" dirty="0">
                <a:latin typeface="Tahoma" panose="020B0604030504040204"/>
                <a:cs typeface="Tahoma" panose="020B0604030504040204"/>
              </a:rPr>
              <a:t> </a:t>
            </a:r>
            <a:r>
              <a:rPr sz="2850" b="1" spc="-50" dirty="0">
                <a:latin typeface="Tahoma" panose="020B0604030504040204"/>
                <a:cs typeface="Tahoma" panose="020B0604030504040204"/>
              </a:rPr>
              <a:t>harus</a:t>
            </a:r>
            <a:r>
              <a:rPr sz="2850" b="1" spc="-315" dirty="0">
                <a:latin typeface="Tahoma" panose="020B0604030504040204"/>
                <a:cs typeface="Tahoma" panose="020B0604030504040204"/>
              </a:rPr>
              <a:t> </a:t>
            </a:r>
            <a:r>
              <a:rPr sz="2850" b="1" spc="-80" dirty="0">
                <a:latin typeface="Tahoma" panose="020B0604030504040204"/>
                <a:cs typeface="Tahoma" panose="020B0604030504040204"/>
              </a:rPr>
              <a:t>selalu</a:t>
            </a:r>
            <a:r>
              <a:rPr sz="2850" b="1" spc="-310" dirty="0">
                <a:latin typeface="Tahoma" panose="020B0604030504040204"/>
                <a:cs typeface="Tahoma" panose="020B0604030504040204"/>
              </a:rPr>
              <a:t> </a:t>
            </a:r>
            <a:r>
              <a:rPr sz="2850" b="1" spc="-85" dirty="0">
                <a:latin typeface="Tahoma" panose="020B0604030504040204"/>
                <a:cs typeface="Tahoma" panose="020B0604030504040204"/>
              </a:rPr>
              <a:t>menyosialisasikan</a:t>
            </a:r>
            <a:r>
              <a:rPr sz="2850" b="1" spc="-310" dirty="0">
                <a:latin typeface="Tahoma" panose="020B0604030504040204"/>
                <a:cs typeface="Tahoma" panose="020B0604030504040204"/>
              </a:rPr>
              <a:t> </a:t>
            </a:r>
            <a:r>
              <a:rPr sz="2850" b="1" spc="-35" dirty="0">
                <a:latin typeface="Tahoma" panose="020B0604030504040204"/>
                <a:cs typeface="Tahoma" panose="020B0604030504040204"/>
              </a:rPr>
              <a:t>dan </a:t>
            </a:r>
            <a:r>
              <a:rPr sz="2850" b="1" spc="-819" dirty="0">
                <a:latin typeface="Tahoma" panose="020B0604030504040204"/>
                <a:cs typeface="Tahoma" panose="020B0604030504040204"/>
              </a:rPr>
              <a:t> </a:t>
            </a:r>
            <a:r>
              <a:rPr sz="2850" b="1" spc="-45" dirty="0">
                <a:latin typeface="Tahoma" panose="020B0604030504040204"/>
                <a:cs typeface="Tahoma" panose="020B0604030504040204"/>
              </a:rPr>
              <a:t>memerankan</a:t>
            </a:r>
            <a:r>
              <a:rPr sz="2850" b="1" spc="-320" dirty="0">
                <a:latin typeface="Tahoma" panose="020B0604030504040204"/>
                <a:cs typeface="Tahoma" panose="020B0604030504040204"/>
              </a:rPr>
              <a:t> </a:t>
            </a:r>
            <a:r>
              <a:rPr sz="2850" b="1" spc="-180" dirty="0">
                <a:latin typeface="Tahoma" panose="020B0604030504040204"/>
                <a:cs typeface="Tahoma" panose="020B0604030504040204"/>
              </a:rPr>
              <a:t>SKB</a:t>
            </a:r>
            <a:r>
              <a:rPr sz="2850" b="1" spc="-315" dirty="0">
                <a:latin typeface="Tahoma" panose="020B0604030504040204"/>
                <a:cs typeface="Tahoma" panose="020B0604030504040204"/>
              </a:rPr>
              <a:t> </a:t>
            </a:r>
            <a:r>
              <a:rPr sz="2850" b="1" spc="-55" dirty="0">
                <a:latin typeface="Tahoma" panose="020B0604030504040204"/>
                <a:cs typeface="Tahoma" panose="020B0604030504040204"/>
              </a:rPr>
              <a:t>pada</a:t>
            </a:r>
            <a:r>
              <a:rPr sz="2850" b="1" spc="-315" dirty="0">
                <a:latin typeface="Tahoma" panose="020B0604030504040204"/>
                <a:cs typeface="Tahoma" panose="020B0604030504040204"/>
              </a:rPr>
              <a:t> </a:t>
            </a:r>
            <a:r>
              <a:rPr sz="2850" b="1" spc="-80" dirty="0">
                <a:latin typeface="Tahoma" panose="020B0604030504040204"/>
                <a:cs typeface="Tahoma" panose="020B0604030504040204"/>
              </a:rPr>
              <a:t>Dinas</a:t>
            </a:r>
            <a:r>
              <a:rPr sz="2850" b="1" spc="-315" dirty="0">
                <a:latin typeface="Tahoma" panose="020B0604030504040204"/>
                <a:cs typeface="Tahoma" panose="020B0604030504040204"/>
              </a:rPr>
              <a:t> </a:t>
            </a:r>
            <a:r>
              <a:rPr sz="2850" b="1" spc="-455" dirty="0">
                <a:latin typeface="Tahoma" panose="020B0604030504040204"/>
                <a:cs typeface="Tahoma" panose="020B0604030504040204"/>
              </a:rPr>
              <a:t>/</a:t>
            </a:r>
            <a:r>
              <a:rPr sz="2850" b="1" spc="-315" dirty="0">
                <a:latin typeface="Tahoma" panose="020B0604030504040204"/>
                <a:cs typeface="Tahoma" panose="020B0604030504040204"/>
              </a:rPr>
              <a:t> </a:t>
            </a:r>
            <a:r>
              <a:rPr sz="2850" b="1" spc="-135" dirty="0">
                <a:latin typeface="Tahoma" panose="020B0604030504040204"/>
                <a:cs typeface="Tahoma" panose="020B0604030504040204"/>
              </a:rPr>
              <a:t>Instansi</a:t>
            </a:r>
            <a:r>
              <a:rPr sz="2850" b="1" spc="-315" dirty="0">
                <a:latin typeface="Tahoma" panose="020B0604030504040204"/>
                <a:cs typeface="Tahoma" panose="020B0604030504040204"/>
              </a:rPr>
              <a:t> </a:t>
            </a:r>
            <a:r>
              <a:rPr sz="2850" b="1" spc="-70" dirty="0">
                <a:latin typeface="Tahoma" panose="020B0604030504040204"/>
                <a:cs typeface="Tahoma" panose="020B0604030504040204"/>
              </a:rPr>
              <a:t>terkait.</a:t>
            </a:r>
            <a:endParaRPr sz="285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40128" y="4482542"/>
            <a:ext cx="4119879" cy="8712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50" b="1" spc="-819" dirty="0">
                <a:solidFill>
                  <a:srgbClr val="073762"/>
                </a:solidFill>
                <a:latin typeface="Arial" panose="020B0604020202020204"/>
                <a:cs typeface="Arial" panose="020B0604020202020204"/>
              </a:rPr>
              <a:t>E</a:t>
            </a:r>
            <a:r>
              <a:rPr sz="5550" b="1" spc="-155" dirty="0">
                <a:solidFill>
                  <a:srgbClr val="073762"/>
                </a:solidFill>
                <a:latin typeface="Arial" panose="020B0604020202020204"/>
                <a:cs typeface="Arial" panose="020B0604020202020204"/>
              </a:rPr>
              <a:t>v</a:t>
            </a:r>
            <a:r>
              <a:rPr sz="5550" b="1" spc="40" dirty="0">
                <a:solidFill>
                  <a:srgbClr val="073762"/>
                </a:solidFill>
                <a:latin typeface="Arial" panose="020B0604020202020204"/>
                <a:cs typeface="Arial" panose="020B0604020202020204"/>
              </a:rPr>
              <a:t>a</a:t>
            </a:r>
            <a:r>
              <a:rPr sz="5550" b="1" spc="-75" dirty="0">
                <a:solidFill>
                  <a:srgbClr val="073762"/>
                </a:solidFill>
                <a:latin typeface="Arial" panose="020B0604020202020204"/>
                <a:cs typeface="Arial" panose="020B0604020202020204"/>
              </a:rPr>
              <a:t>l</a:t>
            </a:r>
            <a:r>
              <a:rPr sz="5550" b="1" spc="30" dirty="0">
                <a:solidFill>
                  <a:srgbClr val="073762"/>
                </a:solidFill>
                <a:latin typeface="Arial" panose="020B0604020202020204"/>
                <a:cs typeface="Arial" panose="020B0604020202020204"/>
              </a:rPr>
              <a:t>u</a:t>
            </a:r>
            <a:r>
              <a:rPr sz="5550" b="1" spc="40" dirty="0">
                <a:solidFill>
                  <a:srgbClr val="073762"/>
                </a:solidFill>
                <a:latin typeface="Arial" panose="020B0604020202020204"/>
                <a:cs typeface="Arial" panose="020B0604020202020204"/>
              </a:rPr>
              <a:t>a</a:t>
            </a:r>
            <a:r>
              <a:rPr sz="5550" b="1" spc="-555" dirty="0">
                <a:solidFill>
                  <a:srgbClr val="073762"/>
                </a:solidFill>
                <a:latin typeface="Arial" panose="020B0604020202020204"/>
                <a:cs typeface="Arial" panose="020B0604020202020204"/>
              </a:rPr>
              <a:t>s</a:t>
            </a:r>
            <a:r>
              <a:rPr sz="5550" b="1" spc="150" dirty="0">
                <a:solidFill>
                  <a:srgbClr val="073762"/>
                </a:solidFill>
                <a:latin typeface="Arial" panose="020B0604020202020204"/>
                <a:cs typeface="Arial" panose="020B0604020202020204"/>
              </a:rPr>
              <a:t>i</a:t>
            </a:r>
            <a:r>
              <a:rPr sz="5550" b="1" spc="-545" dirty="0">
                <a:solidFill>
                  <a:srgbClr val="073762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5550" b="1" spc="-869" dirty="0">
                <a:solidFill>
                  <a:srgbClr val="073762"/>
                </a:solidFill>
                <a:latin typeface="Arial" panose="020B0604020202020204"/>
                <a:cs typeface="Arial" panose="020B0604020202020204"/>
              </a:rPr>
              <a:t>S</a:t>
            </a:r>
            <a:r>
              <a:rPr sz="5550" b="1" spc="-550" dirty="0">
                <a:solidFill>
                  <a:srgbClr val="073762"/>
                </a:solidFill>
                <a:latin typeface="Arial" panose="020B0604020202020204"/>
                <a:cs typeface="Arial" panose="020B0604020202020204"/>
              </a:rPr>
              <a:t>K</a:t>
            </a:r>
            <a:r>
              <a:rPr sz="5550" b="1" spc="-280" dirty="0">
                <a:solidFill>
                  <a:srgbClr val="073762"/>
                </a:solidFill>
                <a:latin typeface="Arial" panose="020B0604020202020204"/>
                <a:cs typeface="Arial" panose="020B0604020202020204"/>
              </a:rPr>
              <a:t>B</a:t>
            </a:r>
            <a:endParaRPr sz="5550">
              <a:latin typeface="Arial" panose="020B0604020202020204"/>
              <a:cs typeface="Arial" panose="020B0604020202020204"/>
            </a:endParaRPr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70201" y="359408"/>
            <a:ext cx="2105024" cy="210502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034895" y="610360"/>
            <a:ext cx="7703184" cy="152273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 marR="5080">
              <a:lnSpc>
                <a:spcPts val="2850"/>
              </a:lnSpc>
              <a:spcBef>
                <a:spcPts val="520"/>
              </a:spcBef>
            </a:pPr>
            <a:r>
              <a:rPr sz="2700" spc="-210" dirty="0">
                <a:latin typeface="Lucida Sans Unicode" panose="020B0602030504020204"/>
                <a:cs typeface="Lucida Sans Unicode" panose="020B0602030504020204"/>
              </a:rPr>
              <a:t>DIREKTORAT</a:t>
            </a:r>
            <a:r>
              <a:rPr sz="2700" spc="-434" dirty="0"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2700" spc="-160" dirty="0">
                <a:latin typeface="Lucida Sans Unicode" panose="020B0602030504020204"/>
                <a:cs typeface="Lucida Sans Unicode" panose="020B0602030504020204"/>
              </a:rPr>
              <a:t>JENDERAL</a:t>
            </a:r>
            <a:r>
              <a:rPr sz="2700" spc="-434" dirty="0"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2700" spc="-145" dirty="0">
                <a:latin typeface="Lucida Sans Unicode" panose="020B0602030504020204"/>
                <a:cs typeface="Lucida Sans Unicode" panose="020B0602030504020204"/>
              </a:rPr>
              <a:t>PENDIDIKAN</a:t>
            </a:r>
            <a:r>
              <a:rPr sz="2700" spc="-434" dirty="0"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2700" spc="-200" dirty="0">
                <a:latin typeface="Lucida Sans Unicode" panose="020B0602030504020204"/>
                <a:cs typeface="Lucida Sans Unicode" panose="020B0602030504020204"/>
              </a:rPr>
              <a:t>ANAK</a:t>
            </a:r>
            <a:r>
              <a:rPr sz="2700" spc="-430" dirty="0"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2700" spc="-120" dirty="0">
                <a:latin typeface="Lucida Sans Unicode" panose="020B0602030504020204"/>
                <a:cs typeface="Lucida Sans Unicode" panose="020B0602030504020204"/>
              </a:rPr>
              <a:t>USIA</a:t>
            </a:r>
            <a:r>
              <a:rPr sz="2700" spc="-434" dirty="0"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2700" spc="-125" dirty="0">
                <a:latin typeface="Lucida Sans Unicode" panose="020B0602030504020204"/>
                <a:cs typeface="Lucida Sans Unicode" panose="020B0602030504020204"/>
              </a:rPr>
              <a:t>DINI </a:t>
            </a:r>
            <a:r>
              <a:rPr sz="2700" spc="-840" dirty="0"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2700" spc="-145" dirty="0">
                <a:latin typeface="Lucida Sans Unicode" panose="020B0602030504020204"/>
                <a:cs typeface="Lucida Sans Unicode" panose="020B0602030504020204"/>
              </a:rPr>
              <a:t>PENDIDIKAN </a:t>
            </a:r>
            <a:r>
              <a:rPr sz="2700" spc="-215" dirty="0">
                <a:latin typeface="Lucida Sans Unicode" panose="020B0602030504020204"/>
                <a:cs typeface="Lucida Sans Unicode" panose="020B0602030504020204"/>
              </a:rPr>
              <a:t>DASAR, </a:t>
            </a:r>
            <a:r>
              <a:rPr sz="2700" spc="-150" dirty="0">
                <a:latin typeface="Lucida Sans Unicode" panose="020B0602030504020204"/>
                <a:cs typeface="Lucida Sans Unicode" panose="020B0602030504020204"/>
              </a:rPr>
              <a:t>DAN </a:t>
            </a:r>
            <a:r>
              <a:rPr sz="2700" spc="-145" dirty="0">
                <a:latin typeface="Lucida Sans Unicode" panose="020B0602030504020204"/>
                <a:cs typeface="Lucida Sans Unicode" panose="020B0602030504020204"/>
              </a:rPr>
              <a:t>PENDIDIKAN </a:t>
            </a:r>
            <a:r>
              <a:rPr sz="2700" spc="-110" dirty="0">
                <a:latin typeface="Lucida Sans Unicode" panose="020B0602030504020204"/>
                <a:cs typeface="Lucida Sans Unicode" panose="020B0602030504020204"/>
              </a:rPr>
              <a:t>MENENGAH </a:t>
            </a:r>
            <a:r>
              <a:rPr sz="2700" spc="-840" dirty="0"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2700" b="1" spc="-210" dirty="0">
                <a:latin typeface="Arial" panose="020B0604020202020204"/>
                <a:cs typeface="Arial" panose="020B0604020202020204"/>
              </a:rPr>
              <a:t>DIREKTORAT </a:t>
            </a:r>
            <a:r>
              <a:rPr sz="2700" b="1" spc="-105" dirty="0">
                <a:latin typeface="Arial" panose="020B0604020202020204"/>
                <a:cs typeface="Arial" panose="020B0604020202020204"/>
              </a:rPr>
              <a:t>PENDIDIKAN </a:t>
            </a:r>
            <a:r>
              <a:rPr sz="2700" b="1" spc="-220" dirty="0">
                <a:latin typeface="Arial" panose="020B0604020202020204"/>
                <a:cs typeface="Arial" panose="020B0604020202020204"/>
              </a:rPr>
              <a:t>MASYARAKAT </a:t>
            </a:r>
            <a:r>
              <a:rPr sz="2700" b="1" spc="-25" dirty="0">
                <a:latin typeface="Arial" panose="020B0604020202020204"/>
                <a:cs typeface="Arial" panose="020B0604020202020204"/>
              </a:rPr>
              <a:t>DAN </a:t>
            </a:r>
            <a:r>
              <a:rPr sz="2700" b="1" spc="-20" dirty="0">
                <a:latin typeface="Arial" panose="020B0604020202020204"/>
                <a:cs typeface="Arial" panose="020B0604020202020204"/>
              </a:rPr>
              <a:t> </a:t>
            </a:r>
            <a:r>
              <a:rPr sz="2700" b="1" spc="-250" dirty="0">
                <a:latin typeface="Arial" panose="020B0604020202020204"/>
                <a:cs typeface="Arial" panose="020B0604020202020204"/>
              </a:rPr>
              <a:t>P</a:t>
            </a:r>
            <a:r>
              <a:rPr sz="2700" b="1" spc="-430" dirty="0">
                <a:latin typeface="Arial" panose="020B0604020202020204"/>
                <a:cs typeface="Arial" panose="020B0604020202020204"/>
              </a:rPr>
              <a:t>E</a:t>
            </a:r>
            <a:r>
              <a:rPr sz="2700" b="1" spc="105" dirty="0">
                <a:latin typeface="Arial" panose="020B0604020202020204"/>
                <a:cs typeface="Arial" panose="020B0604020202020204"/>
              </a:rPr>
              <a:t>N</a:t>
            </a:r>
            <a:r>
              <a:rPr sz="2700" b="1" spc="-95" dirty="0">
                <a:latin typeface="Arial" panose="020B0604020202020204"/>
                <a:cs typeface="Arial" panose="020B0604020202020204"/>
              </a:rPr>
              <a:t>D</a:t>
            </a:r>
            <a:r>
              <a:rPr sz="2700" b="1" dirty="0">
                <a:latin typeface="Arial" panose="020B0604020202020204"/>
                <a:cs typeface="Arial" panose="020B0604020202020204"/>
              </a:rPr>
              <a:t>I</a:t>
            </a:r>
            <a:r>
              <a:rPr sz="2700" b="1" spc="-95" dirty="0">
                <a:latin typeface="Arial" panose="020B0604020202020204"/>
                <a:cs typeface="Arial" panose="020B0604020202020204"/>
              </a:rPr>
              <a:t>D</a:t>
            </a:r>
            <a:r>
              <a:rPr sz="2700" b="1" dirty="0">
                <a:latin typeface="Arial" panose="020B0604020202020204"/>
                <a:cs typeface="Arial" panose="020B0604020202020204"/>
              </a:rPr>
              <a:t>I</a:t>
            </a:r>
            <a:r>
              <a:rPr sz="2700" b="1" spc="-300" dirty="0">
                <a:latin typeface="Arial" panose="020B0604020202020204"/>
                <a:cs typeface="Arial" panose="020B0604020202020204"/>
              </a:rPr>
              <a:t>K</a:t>
            </a:r>
            <a:r>
              <a:rPr sz="2700" b="1" spc="-229" dirty="0">
                <a:latin typeface="Arial" panose="020B0604020202020204"/>
                <a:cs typeface="Arial" panose="020B0604020202020204"/>
              </a:rPr>
              <a:t>A</a:t>
            </a:r>
            <a:r>
              <a:rPr sz="2700" b="1" spc="245" dirty="0">
                <a:latin typeface="Arial" panose="020B0604020202020204"/>
                <a:cs typeface="Arial" panose="020B0604020202020204"/>
              </a:rPr>
              <a:t>N</a:t>
            </a:r>
            <a:r>
              <a:rPr sz="2700" b="1" spc="-330" dirty="0">
                <a:latin typeface="Arial" panose="020B0604020202020204"/>
                <a:cs typeface="Arial" panose="020B0604020202020204"/>
              </a:rPr>
              <a:t> </a:t>
            </a:r>
            <a:r>
              <a:rPr sz="2700" b="1" spc="-300" dirty="0">
                <a:latin typeface="Arial" panose="020B0604020202020204"/>
                <a:cs typeface="Arial" panose="020B0604020202020204"/>
              </a:rPr>
              <a:t>K</a:t>
            </a:r>
            <a:r>
              <a:rPr sz="2700" b="1" spc="-25" dirty="0">
                <a:latin typeface="Arial" panose="020B0604020202020204"/>
                <a:cs typeface="Arial" panose="020B0604020202020204"/>
              </a:rPr>
              <a:t>H</a:t>
            </a:r>
            <a:r>
              <a:rPr sz="2700" b="1" spc="-50" dirty="0">
                <a:latin typeface="Arial" panose="020B0604020202020204"/>
                <a:cs typeface="Arial" panose="020B0604020202020204"/>
              </a:rPr>
              <a:t>U</a:t>
            </a:r>
            <a:r>
              <a:rPr sz="2700" b="1" spc="-455" dirty="0">
                <a:latin typeface="Arial" panose="020B0604020202020204"/>
                <a:cs typeface="Arial" panose="020B0604020202020204"/>
              </a:rPr>
              <a:t>S</a:t>
            </a:r>
            <a:r>
              <a:rPr sz="2700" b="1" spc="-50" dirty="0">
                <a:latin typeface="Arial" panose="020B0604020202020204"/>
                <a:cs typeface="Arial" panose="020B0604020202020204"/>
              </a:rPr>
              <a:t>U</a:t>
            </a:r>
            <a:r>
              <a:rPr sz="2700" b="1" spc="-315" dirty="0">
                <a:latin typeface="Arial" panose="020B0604020202020204"/>
                <a:cs typeface="Arial" panose="020B0604020202020204"/>
              </a:rPr>
              <a:t>S</a:t>
            </a:r>
            <a:endParaRPr sz="27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5"/>
              </a:lnSpc>
            </a:pPr>
            <a:r>
              <a:rPr spc="-5" dirty="0"/>
              <a:t>Kementerian</a:t>
            </a:r>
            <a:r>
              <a:rPr spc="20" dirty="0"/>
              <a:t> </a:t>
            </a:r>
            <a:r>
              <a:rPr spc="-5" dirty="0"/>
              <a:t>Pendidikan,</a:t>
            </a:r>
            <a:r>
              <a:rPr spc="25" dirty="0"/>
              <a:t> </a:t>
            </a:r>
            <a:r>
              <a:rPr spc="-5" dirty="0"/>
              <a:t>Kebudayaan,</a:t>
            </a:r>
            <a:r>
              <a:rPr spc="20" dirty="0"/>
              <a:t> </a:t>
            </a:r>
            <a:r>
              <a:rPr dirty="0"/>
              <a:t>Riset,</a:t>
            </a:r>
            <a:r>
              <a:rPr spc="25" dirty="0"/>
              <a:t> </a:t>
            </a:r>
            <a:r>
              <a:rPr spc="-5" dirty="0"/>
              <a:t>dan</a:t>
            </a:r>
            <a:r>
              <a:rPr spc="25" dirty="0"/>
              <a:t> </a:t>
            </a:r>
            <a:r>
              <a:rPr spc="-5" dirty="0"/>
              <a:t>Teknologi</a:t>
            </a:r>
            <a:endParaRPr spc="-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6074" y="338487"/>
            <a:ext cx="51371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30" dirty="0">
                <a:solidFill>
                  <a:srgbClr val="073762"/>
                </a:solidFill>
              </a:rPr>
              <a:t>E</a:t>
            </a:r>
            <a:r>
              <a:rPr sz="3600" spc="-100" dirty="0">
                <a:solidFill>
                  <a:srgbClr val="073762"/>
                </a:solidFill>
              </a:rPr>
              <a:t>v</a:t>
            </a:r>
            <a:r>
              <a:rPr sz="3600" spc="25" dirty="0">
                <a:solidFill>
                  <a:srgbClr val="073762"/>
                </a:solidFill>
              </a:rPr>
              <a:t>a</a:t>
            </a:r>
            <a:r>
              <a:rPr sz="3600" spc="-50" dirty="0">
                <a:solidFill>
                  <a:srgbClr val="073762"/>
                </a:solidFill>
              </a:rPr>
              <a:t>l</a:t>
            </a:r>
            <a:r>
              <a:rPr sz="3600" spc="20" dirty="0">
                <a:solidFill>
                  <a:srgbClr val="073762"/>
                </a:solidFill>
              </a:rPr>
              <a:t>u</a:t>
            </a:r>
            <a:r>
              <a:rPr sz="3600" spc="25" dirty="0">
                <a:solidFill>
                  <a:srgbClr val="073762"/>
                </a:solidFill>
              </a:rPr>
              <a:t>a</a:t>
            </a:r>
            <a:r>
              <a:rPr sz="3600" spc="-360" dirty="0">
                <a:solidFill>
                  <a:srgbClr val="073762"/>
                </a:solidFill>
              </a:rPr>
              <a:t>s</a:t>
            </a:r>
            <a:r>
              <a:rPr sz="3600" spc="95" dirty="0">
                <a:solidFill>
                  <a:srgbClr val="073762"/>
                </a:solidFill>
              </a:rPr>
              <a:t>i</a:t>
            </a:r>
            <a:r>
              <a:rPr sz="3600" spc="-355" dirty="0">
                <a:solidFill>
                  <a:srgbClr val="073762"/>
                </a:solidFill>
              </a:rPr>
              <a:t> </a:t>
            </a:r>
            <a:r>
              <a:rPr sz="3600" spc="-565" dirty="0">
                <a:solidFill>
                  <a:srgbClr val="073762"/>
                </a:solidFill>
              </a:rPr>
              <a:t>S</a:t>
            </a:r>
            <a:r>
              <a:rPr sz="3600" spc="-355" dirty="0">
                <a:solidFill>
                  <a:srgbClr val="073762"/>
                </a:solidFill>
              </a:rPr>
              <a:t>K</a:t>
            </a:r>
            <a:r>
              <a:rPr sz="3600" spc="-185" dirty="0">
                <a:solidFill>
                  <a:srgbClr val="073762"/>
                </a:solidFill>
              </a:rPr>
              <a:t>B</a:t>
            </a:r>
            <a:r>
              <a:rPr sz="3600" spc="-355" dirty="0">
                <a:solidFill>
                  <a:srgbClr val="073762"/>
                </a:solidFill>
              </a:rPr>
              <a:t> </a:t>
            </a:r>
            <a:r>
              <a:rPr sz="3600" spc="-45" dirty="0">
                <a:solidFill>
                  <a:srgbClr val="073762"/>
                </a:solidFill>
              </a:rPr>
              <a:t>-</a:t>
            </a:r>
            <a:r>
              <a:rPr sz="3600" spc="-355" dirty="0">
                <a:solidFill>
                  <a:srgbClr val="073762"/>
                </a:solidFill>
              </a:rPr>
              <a:t> </a:t>
            </a:r>
            <a:r>
              <a:rPr sz="3600" spc="-355" dirty="0">
                <a:solidFill>
                  <a:srgbClr val="073762"/>
                </a:solidFill>
              </a:rPr>
              <a:t>K</a:t>
            </a:r>
            <a:r>
              <a:rPr sz="3600" spc="-25" dirty="0">
                <a:solidFill>
                  <a:srgbClr val="073762"/>
                </a:solidFill>
              </a:rPr>
              <a:t>e</a:t>
            </a:r>
            <a:r>
              <a:rPr sz="3600" spc="-50" dirty="0">
                <a:solidFill>
                  <a:srgbClr val="073762"/>
                </a:solidFill>
              </a:rPr>
              <a:t>l</a:t>
            </a:r>
            <a:r>
              <a:rPr sz="3600" spc="-25" dirty="0">
                <a:solidFill>
                  <a:srgbClr val="073762"/>
                </a:solidFill>
              </a:rPr>
              <a:t>e</a:t>
            </a:r>
            <a:r>
              <a:rPr sz="3600" spc="-70" dirty="0">
                <a:solidFill>
                  <a:srgbClr val="073762"/>
                </a:solidFill>
              </a:rPr>
              <a:t>b</a:t>
            </a:r>
            <a:r>
              <a:rPr sz="3600" spc="-50" dirty="0">
                <a:solidFill>
                  <a:srgbClr val="073762"/>
                </a:solidFill>
              </a:rPr>
              <a:t>i</a:t>
            </a:r>
            <a:r>
              <a:rPr sz="3600" spc="20" dirty="0">
                <a:solidFill>
                  <a:srgbClr val="073762"/>
                </a:solidFill>
              </a:rPr>
              <a:t>h</a:t>
            </a:r>
            <a:r>
              <a:rPr sz="3600" spc="25" dirty="0">
                <a:solidFill>
                  <a:srgbClr val="073762"/>
                </a:solidFill>
              </a:rPr>
              <a:t>a</a:t>
            </a:r>
            <a:r>
              <a:rPr sz="3600" spc="165" dirty="0">
                <a:solidFill>
                  <a:srgbClr val="073762"/>
                </a:solidFill>
              </a:rPr>
              <a:t>n</a:t>
            </a:r>
            <a:endParaRPr sz="36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5"/>
              </a:lnSpc>
            </a:pPr>
            <a:r>
              <a:rPr spc="-5" dirty="0"/>
              <a:t>Kementerian</a:t>
            </a:r>
            <a:r>
              <a:rPr spc="20" dirty="0"/>
              <a:t> </a:t>
            </a:r>
            <a:r>
              <a:rPr spc="-5" dirty="0"/>
              <a:t>Pendidikan,</a:t>
            </a:r>
            <a:r>
              <a:rPr spc="25" dirty="0"/>
              <a:t> </a:t>
            </a:r>
            <a:r>
              <a:rPr spc="-5" dirty="0"/>
              <a:t>Kebudayaan,</a:t>
            </a:r>
            <a:r>
              <a:rPr spc="20" dirty="0"/>
              <a:t> </a:t>
            </a:r>
            <a:r>
              <a:rPr dirty="0"/>
              <a:t>Riset,</a:t>
            </a:r>
            <a:r>
              <a:rPr spc="25" dirty="0"/>
              <a:t> </a:t>
            </a:r>
            <a:r>
              <a:rPr spc="-5" dirty="0"/>
              <a:t>dan</a:t>
            </a:r>
            <a:r>
              <a:rPr spc="25" dirty="0"/>
              <a:t> </a:t>
            </a:r>
            <a:r>
              <a:rPr spc="-5" dirty="0"/>
              <a:t>Teknologi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916595" y="1576375"/>
            <a:ext cx="16048990" cy="727710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27660" indent="-315595">
              <a:lnSpc>
                <a:spcPct val="100000"/>
              </a:lnSpc>
              <a:spcBef>
                <a:spcPts val="140"/>
              </a:spcBef>
              <a:buFont typeface="Lucida Sans Unicode" panose="020B0602030504020204"/>
              <a:buAutoNum type="arabicPeriod"/>
              <a:tabLst>
                <a:tab pos="328295" algn="l"/>
              </a:tabLst>
            </a:pPr>
            <a:r>
              <a:rPr sz="2850" b="1" spc="10" dirty="0">
                <a:latin typeface="Arial" panose="020B0604020202020204"/>
                <a:cs typeface="Arial" panose="020B0604020202020204"/>
              </a:rPr>
              <a:t>Karena</a:t>
            </a:r>
            <a:r>
              <a:rPr sz="285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-10" dirty="0">
                <a:latin typeface="Arial" panose="020B0604020202020204"/>
                <a:cs typeface="Arial" panose="020B0604020202020204"/>
              </a:rPr>
              <a:t>sudah</a:t>
            </a:r>
            <a:r>
              <a:rPr sz="2850" b="1" spc="-265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55" dirty="0">
                <a:latin typeface="Arial" panose="020B0604020202020204"/>
                <a:cs typeface="Arial" panose="020B0604020202020204"/>
              </a:rPr>
              <a:t>berbentuk</a:t>
            </a:r>
            <a:r>
              <a:rPr sz="2850" b="1" spc="-265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35" dirty="0">
                <a:latin typeface="Arial" panose="020B0604020202020204"/>
                <a:cs typeface="Arial" panose="020B0604020202020204"/>
              </a:rPr>
              <a:t>satuan</a:t>
            </a:r>
            <a:r>
              <a:rPr sz="2850" b="1" spc="-265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10" dirty="0">
                <a:latin typeface="Arial" panose="020B0604020202020204"/>
                <a:cs typeface="Arial" panose="020B0604020202020204"/>
              </a:rPr>
              <a:t>pendidikan,</a:t>
            </a:r>
            <a:r>
              <a:rPr sz="2850" b="1" spc="-265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120" dirty="0">
                <a:latin typeface="Arial" panose="020B0604020202020204"/>
                <a:cs typeface="Arial" panose="020B0604020202020204"/>
              </a:rPr>
              <a:t>maka</a:t>
            </a:r>
            <a:r>
              <a:rPr sz="2850" b="1" spc="-265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65" dirty="0">
                <a:latin typeface="Arial" panose="020B0604020202020204"/>
                <a:cs typeface="Arial" panose="020B0604020202020204"/>
              </a:rPr>
              <a:t>pemerintah</a:t>
            </a:r>
            <a:r>
              <a:rPr sz="2850" b="1" spc="-265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20" dirty="0">
                <a:latin typeface="Arial" panose="020B0604020202020204"/>
                <a:cs typeface="Arial" panose="020B0604020202020204"/>
              </a:rPr>
              <a:t>pusat</a:t>
            </a:r>
            <a:r>
              <a:rPr sz="2850" b="1" spc="-265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-40" dirty="0">
                <a:latin typeface="Arial" panose="020B0604020202020204"/>
                <a:cs typeface="Arial" panose="020B0604020202020204"/>
              </a:rPr>
              <a:t>bisa</a:t>
            </a:r>
            <a:r>
              <a:rPr sz="2850" b="1" spc="-265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70" dirty="0">
                <a:latin typeface="Arial" panose="020B0604020202020204"/>
                <a:cs typeface="Arial" panose="020B0604020202020204"/>
              </a:rPr>
              <a:t>memberikan</a:t>
            </a:r>
            <a:endParaRPr sz="2850">
              <a:latin typeface="Arial" panose="020B0604020202020204"/>
              <a:cs typeface="Arial" panose="020B0604020202020204"/>
            </a:endParaRPr>
          </a:p>
          <a:p>
            <a:pPr marL="327660" marR="55245">
              <a:lnSpc>
                <a:spcPct val="174000"/>
              </a:lnSpc>
            </a:pPr>
            <a:r>
              <a:rPr sz="2850" b="1" spc="10" dirty="0">
                <a:latin typeface="Arial" panose="020B0604020202020204"/>
                <a:cs typeface="Arial" panose="020B0604020202020204"/>
              </a:rPr>
              <a:t>intervensi</a:t>
            </a:r>
            <a:r>
              <a:rPr sz="285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100" dirty="0">
                <a:latin typeface="Arial" panose="020B0604020202020204"/>
                <a:cs typeface="Arial" panose="020B0604020202020204"/>
              </a:rPr>
              <a:t>terkait</a:t>
            </a:r>
            <a:r>
              <a:rPr sz="2850" b="1" spc="-265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45" dirty="0">
                <a:latin typeface="Arial" panose="020B0604020202020204"/>
                <a:cs typeface="Arial" panose="020B0604020202020204"/>
              </a:rPr>
              <a:t>pemberian</a:t>
            </a:r>
            <a:r>
              <a:rPr sz="285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-5" dirty="0">
                <a:latin typeface="Arial" panose="020B0604020202020204"/>
                <a:cs typeface="Arial" panose="020B0604020202020204"/>
              </a:rPr>
              <a:t>anggaran</a:t>
            </a:r>
            <a:r>
              <a:rPr sz="2850" b="1" spc="-265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-30" dirty="0">
                <a:latin typeface="Arial" panose="020B0604020202020204"/>
                <a:cs typeface="Arial" panose="020B0604020202020204"/>
              </a:rPr>
              <a:t>bagi</a:t>
            </a:r>
            <a:r>
              <a:rPr sz="285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-220" dirty="0">
                <a:latin typeface="Arial" panose="020B0604020202020204"/>
                <a:cs typeface="Arial" panose="020B0604020202020204"/>
              </a:rPr>
              <a:t>SKB,</a:t>
            </a:r>
            <a:r>
              <a:rPr sz="2850" b="1" spc="-265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10" dirty="0">
                <a:latin typeface="Arial" panose="020B0604020202020204"/>
                <a:cs typeface="Arial" panose="020B0604020202020204"/>
              </a:rPr>
              <a:t>seperti</a:t>
            </a:r>
            <a:r>
              <a:rPr sz="2850" b="1" spc="-265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-120" dirty="0">
                <a:latin typeface="Arial" panose="020B0604020202020204"/>
                <a:cs typeface="Arial" panose="020B0604020202020204"/>
              </a:rPr>
              <a:t>DAK</a:t>
            </a:r>
            <a:r>
              <a:rPr sz="285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-75" dirty="0">
                <a:latin typeface="Arial" panose="020B0604020202020204"/>
                <a:cs typeface="Arial" panose="020B0604020202020204"/>
              </a:rPr>
              <a:t>Fisik,</a:t>
            </a:r>
            <a:r>
              <a:rPr sz="2850" b="1" spc="-265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-195" dirty="0">
                <a:latin typeface="Arial" panose="020B0604020202020204"/>
                <a:cs typeface="Arial" panose="020B0604020202020204"/>
              </a:rPr>
              <a:t>BOSP</a:t>
            </a:r>
            <a:r>
              <a:rPr sz="285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-30" dirty="0">
                <a:latin typeface="Arial" panose="020B0604020202020204"/>
                <a:cs typeface="Arial" panose="020B0604020202020204"/>
              </a:rPr>
              <a:t>bagi</a:t>
            </a:r>
            <a:r>
              <a:rPr sz="2850" b="1" spc="-265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25" dirty="0">
                <a:latin typeface="Arial" panose="020B0604020202020204"/>
                <a:cs typeface="Arial" panose="020B0604020202020204"/>
              </a:rPr>
              <a:t>program</a:t>
            </a:r>
            <a:r>
              <a:rPr sz="285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-75" dirty="0">
                <a:latin typeface="Arial" panose="020B0604020202020204"/>
                <a:cs typeface="Arial" panose="020B0604020202020204"/>
              </a:rPr>
              <a:t>PAUD </a:t>
            </a:r>
            <a:r>
              <a:rPr sz="2850" b="1" spc="-775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55" dirty="0">
                <a:latin typeface="Arial" panose="020B0604020202020204"/>
                <a:cs typeface="Arial" panose="020B0604020202020204"/>
              </a:rPr>
              <a:t>dan</a:t>
            </a:r>
            <a:r>
              <a:rPr sz="2850" b="1" spc="-275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25" dirty="0">
                <a:latin typeface="Arial" panose="020B0604020202020204"/>
                <a:cs typeface="Arial" panose="020B0604020202020204"/>
              </a:rPr>
              <a:t>kesetaraan.</a:t>
            </a:r>
            <a:endParaRPr sz="2850">
              <a:latin typeface="Arial" panose="020B0604020202020204"/>
              <a:cs typeface="Arial" panose="020B0604020202020204"/>
            </a:endParaRPr>
          </a:p>
          <a:p>
            <a:pPr marL="327660" marR="301625" indent="-315595">
              <a:lnSpc>
                <a:spcPct val="174000"/>
              </a:lnSpc>
              <a:buFont typeface="Lucida Sans Unicode" panose="020B0602030504020204"/>
              <a:buAutoNum type="arabicPeriod" startAt="2"/>
              <a:tabLst>
                <a:tab pos="328295" algn="l"/>
              </a:tabLst>
            </a:pPr>
            <a:r>
              <a:rPr sz="2850" b="1" spc="-60" dirty="0">
                <a:latin typeface="Arial" panose="020B0604020202020204"/>
                <a:cs typeface="Arial" panose="020B0604020202020204"/>
              </a:rPr>
              <a:t>Secara </a:t>
            </a:r>
            <a:r>
              <a:rPr sz="2850" b="1" spc="-35" dirty="0">
                <a:latin typeface="Arial" panose="020B0604020202020204"/>
                <a:cs typeface="Arial" panose="020B0604020202020204"/>
              </a:rPr>
              <a:t>regulasi, </a:t>
            </a:r>
            <a:r>
              <a:rPr sz="2850" b="1" spc="-270" dirty="0">
                <a:latin typeface="Arial" panose="020B0604020202020204"/>
                <a:cs typeface="Arial" panose="020B0604020202020204"/>
              </a:rPr>
              <a:t>SKB </a:t>
            </a:r>
            <a:r>
              <a:rPr sz="2850" b="1" spc="45" dirty="0">
                <a:latin typeface="Arial" panose="020B0604020202020204"/>
                <a:cs typeface="Arial" panose="020B0604020202020204"/>
              </a:rPr>
              <a:t>menjadi </a:t>
            </a:r>
            <a:r>
              <a:rPr sz="2850" b="1" spc="35" dirty="0">
                <a:latin typeface="Arial" panose="020B0604020202020204"/>
                <a:cs typeface="Arial" panose="020B0604020202020204"/>
              </a:rPr>
              <a:t>satuan </a:t>
            </a:r>
            <a:r>
              <a:rPr sz="2850" b="1" spc="20" dirty="0">
                <a:latin typeface="Arial" panose="020B0604020202020204"/>
                <a:cs typeface="Arial" panose="020B0604020202020204"/>
              </a:rPr>
              <a:t>pendidikan </a:t>
            </a:r>
            <a:r>
              <a:rPr sz="2850" b="1" spc="-10" dirty="0">
                <a:latin typeface="Arial" panose="020B0604020202020204"/>
                <a:cs typeface="Arial" panose="020B0604020202020204"/>
              </a:rPr>
              <a:t>sudah </a:t>
            </a:r>
            <a:r>
              <a:rPr sz="2850" b="1" spc="75" dirty="0">
                <a:latin typeface="Arial" panose="020B0604020202020204"/>
                <a:cs typeface="Arial" panose="020B0604020202020204"/>
              </a:rPr>
              <a:t>tepat, </a:t>
            </a:r>
            <a:r>
              <a:rPr sz="2850" b="1" spc="70" dirty="0">
                <a:latin typeface="Arial" panose="020B0604020202020204"/>
                <a:cs typeface="Arial" panose="020B0604020202020204"/>
              </a:rPr>
              <a:t>karena </a:t>
            </a:r>
            <a:r>
              <a:rPr sz="2850" b="1" spc="25" dirty="0">
                <a:latin typeface="Arial" panose="020B0604020202020204"/>
                <a:cs typeface="Arial" panose="020B0604020202020204"/>
              </a:rPr>
              <a:t>beberapa </a:t>
            </a:r>
            <a:r>
              <a:rPr sz="2850" b="1" spc="35" dirty="0">
                <a:latin typeface="Arial" panose="020B0604020202020204"/>
                <a:cs typeface="Arial" panose="020B0604020202020204"/>
              </a:rPr>
              <a:t>layanan </a:t>
            </a:r>
            <a:r>
              <a:rPr sz="2850" b="1" spc="4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25" dirty="0">
                <a:latin typeface="Arial" panose="020B0604020202020204"/>
                <a:cs typeface="Arial" panose="020B0604020202020204"/>
              </a:rPr>
              <a:t>program</a:t>
            </a:r>
            <a:r>
              <a:rPr sz="2850" b="1" spc="-265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60" dirty="0">
                <a:latin typeface="Arial" panose="020B0604020202020204"/>
                <a:cs typeface="Arial" panose="020B0604020202020204"/>
              </a:rPr>
              <a:t>memang</a:t>
            </a:r>
            <a:r>
              <a:rPr sz="2850" b="1" spc="-265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45" dirty="0">
                <a:latin typeface="Arial" panose="020B0604020202020204"/>
                <a:cs typeface="Arial" panose="020B0604020202020204"/>
              </a:rPr>
              <a:t>hanya</a:t>
            </a:r>
            <a:r>
              <a:rPr sz="2850" b="1" spc="-265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-40" dirty="0">
                <a:latin typeface="Arial" panose="020B0604020202020204"/>
                <a:cs typeface="Arial" panose="020B0604020202020204"/>
              </a:rPr>
              <a:t>bisa</a:t>
            </a:r>
            <a:r>
              <a:rPr sz="2850" b="1" spc="-265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40" dirty="0">
                <a:latin typeface="Arial" panose="020B0604020202020204"/>
                <a:cs typeface="Arial" panose="020B0604020202020204"/>
              </a:rPr>
              <a:t>dilakukan</a:t>
            </a:r>
            <a:r>
              <a:rPr sz="2850" b="1" spc="-26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15" dirty="0">
                <a:latin typeface="Arial" panose="020B0604020202020204"/>
                <a:cs typeface="Arial" panose="020B0604020202020204"/>
              </a:rPr>
              <a:t>oleh</a:t>
            </a:r>
            <a:r>
              <a:rPr sz="2850" b="1" spc="-265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90" dirty="0">
                <a:latin typeface="Arial" panose="020B0604020202020204"/>
                <a:cs typeface="Arial" panose="020B0604020202020204"/>
              </a:rPr>
              <a:t>unit</a:t>
            </a:r>
            <a:r>
              <a:rPr sz="2850" b="1" spc="-265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60" dirty="0">
                <a:latin typeface="Arial" panose="020B0604020202020204"/>
                <a:cs typeface="Arial" panose="020B0604020202020204"/>
              </a:rPr>
              <a:t>kerja</a:t>
            </a:r>
            <a:r>
              <a:rPr sz="2850" b="1" spc="-265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-20" dirty="0">
                <a:latin typeface="Arial" panose="020B0604020202020204"/>
                <a:cs typeface="Arial" panose="020B0604020202020204"/>
              </a:rPr>
              <a:t>yang</a:t>
            </a:r>
            <a:r>
              <a:rPr sz="2850" b="1" spc="-26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55" dirty="0">
                <a:latin typeface="Arial" panose="020B0604020202020204"/>
                <a:cs typeface="Arial" panose="020B0604020202020204"/>
              </a:rPr>
              <a:t>berbentuk</a:t>
            </a:r>
            <a:r>
              <a:rPr sz="2850" b="1" spc="-265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35" dirty="0">
                <a:latin typeface="Arial" panose="020B0604020202020204"/>
                <a:cs typeface="Arial" panose="020B0604020202020204"/>
              </a:rPr>
              <a:t>satuan</a:t>
            </a:r>
            <a:r>
              <a:rPr sz="2850" b="1" spc="-265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20" dirty="0">
                <a:latin typeface="Arial" panose="020B0604020202020204"/>
                <a:cs typeface="Arial" panose="020B0604020202020204"/>
              </a:rPr>
              <a:t>pendidikan </a:t>
            </a:r>
            <a:r>
              <a:rPr sz="2850" b="1" spc="-775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70" dirty="0">
                <a:latin typeface="Arial" panose="020B0604020202020204"/>
                <a:cs typeface="Arial" panose="020B0604020202020204"/>
              </a:rPr>
              <a:t>karena </a:t>
            </a:r>
            <a:r>
              <a:rPr sz="2850" b="1" spc="60" dirty="0">
                <a:latin typeface="Arial" panose="020B0604020202020204"/>
                <a:cs typeface="Arial" panose="020B0604020202020204"/>
              </a:rPr>
              <a:t>berkaitan </a:t>
            </a:r>
            <a:r>
              <a:rPr sz="2850" b="1" dirty="0">
                <a:latin typeface="Arial" panose="020B0604020202020204"/>
                <a:cs typeface="Arial" panose="020B0604020202020204"/>
              </a:rPr>
              <a:t>dengan </a:t>
            </a:r>
            <a:r>
              <a:rPr sz="2850" b="1" spc="-45" dirty="0">
                <a:latin typeface="Arial" panose="020B0604020202020204"/>
                <a:cs typeface="Arial" panose="020B0604020202020204"/>
              </a:rPr>
              <a:t>NPSN </a:t>
            </a:r>
            <a:r>
              <a:rPr sz="2850" b="1" spc="55" dirty="0">
                <a:latin typeface="Arial" panose="020B0604020202020204"/>
                <a:cs typeface="Arial" panose="020B0604020202020204"/>
              </a:rPr>
              <a:t>(Nomor </a:t>
            </a:r>
            <a:r>
              <a:rPr sz="2850" b="1" spc="-10" dirty="0">
                <a:latin typeface="Arial" panose="020B0604020202020204"/>
                <a:cs typeface="Arial" panose="020B0604020202020204"/>
              </a:rPr>
              <a:t>Pokok </a:t>
            </a:r>
            <a:r>
              <a:rPr sz="2850" b="1" spc="5" dirty="0">
                <a:latin typeface="Arial" panose="020B0604020202020204"/>
                <a:cs typeface="Arial" panose="020B0604020202020204"/>
              </a:rPr>
              <a:t>Satuan </a:t>
            </a:r>
            <a:r>
              <a:rPr sz="2850" b="1" spc="-5" dirty="0">
                <a:latin typeface="Arial" panose="020B0604020202020204"/>
                <a:cs typeface="Arial" panose="020B0604020202020204"/>
              </a:rPr>
              <a:t>Pendidikan) </a:t>
            </a:r>
            <a:r>
              <a:rPr sz="2850" b="1" spc="10" dirty="0">
                <a:latin typeface="Arial" panose="020B0604020202020204"/>
                <a:cs typeface="Arial" panose="020B0604020202020204"/>
              </a:rPr>
              <a:t>seperti </a:t>
            </a:r>
            <a:r>
              <a:rPr sz="2850" b="1" spc="25" dirty="0">
                <a:latin typeface="Arial" panose="020B0604020202020204"/>
                <a:cs typeface="Arial" panose="020B0604020202020204"/>
              </a:rPr>
              <a:t>program </a:t>
            </a:r>
            <a:r>
              <a:rPr sz="2850" b="1" spc="3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20" dirty="0">
                <a:latin typeface="Arial" panose="020B0604020202020204"/>
                <a:cs typeface="Arial" panose="020B0604020202020204"/>
              </a:rPr>
              <a:t>pendidikan</a:t>
            </a:r>
            <a:r>
              <a:rPr sz="285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30" dirty="0">
                <a:latin typeface="Arial" panose="020B0604020202020204"/>
                <a:cs typeface="Arial" panose="020B0604020202020204"/>
              </a:rPr>
              <a:t>kesetaraan,</a:t>
            </a:r>
            <a:r>
              <a:rPr sz="285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25" dirty="0">
                <a:latin typeface="Arial" panose="020B0604020202020204"/>
                <a:cs typeface="Arial" panose="020B0604020202020204"/>
              </a:rPr>
              <a:t>program</a:t>
            </a:r>
            <a:r>
              <a:rPr sz="285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-75" dirty="0">
                <a:latin typeface="Arial" panose="020B0604020202020204"/>
                <a:cs typeface="Arial" panose="020B0604020202020204"/>
              </a:rPr>
              <a:t>PAUD,</a:t>
            </a:r>
            <a:r>
              <a:rPr sz="285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55" dirty="0">
                <a:latin typeface="Arial" panose="020B0604020202020204"/>
                <a:cs typeface="Arial" panose="020B0604020202020204"/>
              </a:rPr>
              <a:t>dan</a:t>
            </a:r>
            <a:r>
              <a:rPr sz="285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35" dirty="0">
                <a:latin typeface="Arial" panose="020B0604020202020204"/>
                <a:cs typeface="Arial" panose="020B0604020202020204"/>
              </a:rPr>
              <a:t>layanan</a:t>
            </a:r>
            <a:r>
              <a:rPr sz="285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25" dirty="0">
                <a:latin typeface="Arial" panose="020B0604020202020204"/>
                <a:cs typeface="Arial" panose="020B0604020202020204"/>
              </a:rPr>
              <a:t>program</a:t>
            </a:r>
            <a:r>
              <a:rPr sz="285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-75" dirty="0">
                <a:latin typeface="Arial" panose="020B0604020202020204"/>
                <a:cs typeface="Arial" panose="020B0604020202020204"/>
              </a:rPr>
              <a:t>PAUD.</a:t>
            </a:r>
            <a:endParaRPr sz="2850">
              <a:latin typeface="Arial" panose="020B0604020202020204"/>
              <a:cs typeface="Arial" panose="020B0604020202020204"/>
            </a:endParaRPr>
          </a:p>
          <a:p>
            <a:pPr marL="327660" marR="5080" indent="-314960" algn="just">
              <a:lnSpc>
                <a:spcPct val="174000"/>
              </a:lnSpc>
              <a:buFont typeface="Lucida Sans Unicode" panose="020B0602030504020204"/>
              <a:buAutoNum type="arabicPeriod" startAt="2"/>
              <a:tabLst>
                <a:tab pos="328295" algn="l"/>
              </a:tabLst>
            </a:pPr>
            <a:r>
              <a:rPr sz="2850" b="1" spc="-270" dirty="0">
                <a:latin typeface="Arial" panose="020B0604020202020204"/>
                <a:cs typeface="Arial" panose="020B0604020202020204"/>
              </a:rPr>
              <a:t>SKB </a:t>
            </a:r>
            <a:r>
              <a:rPr sz="2850" b="1" spc="35" dirty="0">
                <a:latin typeface="Arial" panose="020B0604020202020204"/>
                <a:cs typeface="Arial" panose="020B0604020202020204"/>
              </a:rPr>
              <a:t>adalah</a:t>
            </a:r>
            <a:r>
              <a:rPr sz="285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-5" dirty="0">
                <a:latin typeface="Arial" panose="020B0604020202020204"/>
                <a:cs typeface="Arial" panose="020B0604020202020204"/>
              </a:rPr>
              <a:t>satu-satunya</a:t>
            </a:r>
            <a:r>
              <a:rPr sz="285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30" dirty="0">
                <a:latin typeface="Arial" panose="020B0604020202020204"/>
                <a:cs typeface="Arial" panose="020B0604020202020204"/>
              </a:rPr>
              <a:t>satuan</a:t>
            </a:r>
            <a:r>
              <a:rPr sz="285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15" dirty="0">
                <a:latin typeface="Arial" panose="020B0604020202020204"/>
                <a:cs typeface="Arial" panose="020B0604020202020204"/>
              </a:rPr>
              <a:t>pendidikan</a:t>
            </a:r>
            <a:r>
              <a:rPr sz="2850" b="1" spc="-265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40" dirty="0">
                <a:latin typeface="Arial" panose="020B0604020202020204"/>
                <a:cs typeface="Arial" panose="020B0604020202020204"/>
              </a:rPr>
              <a:t>nonformal</a:t>
            </a:r>
            <a:r>
              <a:rPr sz="285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-5" dirty="0">
                <a:latin typeface="Arial" panose="020B0604020202020204"/>
                <a:cs typeface="Arial" panose="020B0604020202020204"/>
              </a:rPr>
              <a:t>negeri</a:t>
            </a:r>
            <a:r>
              <a:rPr sz="285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-25" dirty="0">
                <a:latin typeface="Arial" panose="020B0604020202020204"/>
                <a:cs typeface="Arial" panose="020B0604020202020204"/>
              </a:rPr>
              <a:t>yang</a:t>
            </a:r>
            <a:r>
              <a:rPr sz="285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25" dirty="0">
                <a:latin typeface="Arial" panose="020B0604020202020204"/>
                <a:cs typeface="Arial" panose="020B0604020202020204"/>
              </a:rPr>
              <a:t>dimiliki</a:t>
            </a:r>
            <a:r>
              <a:rPr sz="2850" b="1" spc="-265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10" dirty="0">
                <a:latin typeface="Arial" panose="020B0604020202020204"/>
                <a:cs typeface="Arial" panose="020B0604020202020204"/>
              </a:rPr>
              <a:t>oleh</a:t>
            </a:r>
            <a:r>
              <a:rPr sz="285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60" dirty="0">
                <a:latin typeface="Arial" panose="020B0604020202020204"/>
                <a:cs typeface="Arial" panose="020B0604020202020204"/>
              </a:rPr>
              <a:t>pemerintah </a:t>
            </a:r>
            <a:r>
              <a:rPr sz="2850" b="1" spc="-78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30" dirty="0">
                <a:latin typeface="Arial" panose="020B0604020202020204"/>
                <a:cs typeface="Arial" panose="020B0604020202020204"/>
              </a:rPr>
              <a:t>daerah,</a:t>
            </a:r>
            <a:r>
              <a:rPr sz="2850" b="1" spc="-275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-65" dirty="0">
                <a:latin typeface="Arial" panose="020B0604020202020204"/>
                <a:cs typeface="Arial" panose="020B0604020202020204"/>
              </a:rPr>
              <a:t>sehingga</a:t>
            </a:r>
            <a:r>
              <a:rPr sz="285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45" dirty="0">
                <a:latin typeface="Arial" panose="020B0604020202020204"/>
                <a:cs typeface="Arial" panose="020B0604020202020204"/>
              </a:rPr>
              <a:t>daerah</a:t>
            </a:r>
            <a:r>
              <a:rPr sz="285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55" dirty="0">
                <a:latin typeface="Arial" panose="020B0604020202020204"/>
                <a:cs typeface="Arial" panose="020B0604020202020204"/>
              </a:rPr>
              <a:t>memiliki</a:t>
            </a:r>
            <a:r>
              <a:rPr sz="285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85" dirty="0">
                <a:latin typeface="Arial" panose="020B0604020202020204"/>
                <a:cs typeface="Arial" panose="020B0604020202020204"/>
              </a:rPr>
              <a:t>unit</a:t>
            </a:r>
            <a:r>
              <a:rPr sz="285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60" dirty="0">
                <a:latin typeface="Arial" panose="020B0604020202020204"/>
                <a:cs typeface="Arial" panose="020B0604020202020204"/>
              </a:rPr>
              <a:t>kerja</a:t>
            </a:r>
            <a:r>
              <a:rPr sz="285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-25" dirty="0">
                <a:latin typeface="Arial" panose="020B0604020202020204"/>
                <a:cs typeface="Arial" panose="020B0604020202020204"/>
              </a:rPr>
              <a:t>yang</a:t>
            </a:r>
            <a:r>
              <a:rPr sz="2850" b="1" spc="-275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65" dirty="0">
                <a:latin typeface="Arial" panose="020B0604020202020204"/>
                <a:cs typeface="Arial" panose="020B0604020202020204"/>
              </a:rPr>
              <a:t>memberikan</a:t>
            </a:r>
            <a:r>
              <a:rPr sz="285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30" dirty="0">
                <a:latin typeface="Arial" panose="020B0604020202020204"/>
                <a:cs typeface="Arial" panose="020B0604020202020204"/>
              </a:rPr>
              <a:t>layanan</a:t>
            </a:r>
            <a:r>
              <a:rPr sz="285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20" dirty="0">
                <a:latin typeface="Arial" panose="020B0604020202020204"/>
                <a:cs typeface="Arial" panose="020B0604020202020204"/>
              </a:rPr>
              <a:t>program</a:t>
            </a:r>
            <a:r>
              <a:rPr sz="285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15" dirty="0">
                <a:latin typeface="Arial" panose="020B0604020202020204"/>
                <a:cs typeface="Arial" panose="020B0604020202020204"/>
              </a:rPr>
              <a:t>pendidikan </a:t>
            </a:r>
            <a:r>
              <a:rPr sz="2850" b="1" spc="-78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40" dirty="0">
                <a:latin typeface="Arial" panose="020B0604020202020204"/>
                <a:cs typeface="Arial" panose="020B0604020202020204"/>
              </a:rPr>
              <a:t>non</a:t>
            </a:r>
            <a:r>
              <a:rPr sz="2850" b="1" spc="-28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40" dirty="0">
                <a:latin typeface="Arial" panose="020B0604020202020204"/>
                <a:cs typeface="Arial" panose="020B0604020202020204"/>
              </a:rPr>
              <a:t>formal.</a:t>
            </a:r>
            <a:endParaRPr sz="285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6074" y="338487"/>
            <a:ext cx="168770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189325" algn="l"/>
              </a:tabLst>
            </a:pPr>
            <a:r>
              <a:rPr sz="3600" spc="-530" dirty="0">
                <a:solidFill>
                  <a:srgbClr val="073762"/>
                </a:solidFill>
              </a:rPr>
              <a:t>E</a:t>
            </a:r>
            <a:r>
              <a:rPr sz="3600" spc="-100" dirty="0">
                <a:solidFill>
                  <a:srgbClr val="073762"/>
                </a:solidFill>
              </a:rPr>
              <a:t>v</a:t>
            </a:r>
            <a:r>
              <a:rPr sz="3600" spc="25" dirty="0">
                <a:solidFill>
                  <a:srgbClr val="073762"/>
                </a:solidFill>
              </a:rPr>
              <a:t>a</a:t>
            </a:r>
            <a:r>
              <a:rPr sz="3600" spc="-50" dirty="0">
                <a:solidFill>
                  <a:srgbClr val="073762"/>
                </a:solidFill>
              </a:rPr>
              <a:t>l</a:t>
            </a:r>
            <a:r>
              <a:rPr sz="3600" spc="20" dirty="0">
                <a:solidFill>
                  <a:srgbClr val="073762"/>
                </a:solidFill>
              </a:rPr>
              <a:t>u</a:t>
            </a:r>
            <a:r>
              <a:rPr sz="3600" spc="25" dirty="0">
                <a:solidFill>
                  <a:srgbClr val="073762"/>
                </a:solidFill>
              </a:rPr>
              <a:t>a</a:t>
            </a:r>
            <a:r>
              <a:rPr sz="3600" spc="-360" dirty="0">
                <a:solidFill>
                  <a:srgbClr val="073762"/>
                </a:solidFill>
              </a:rPr>
              <a:t>s</a:t>
            </a:r>
            <a:r>
              <a:rPr sz="3600" spc="95" dirty="0">
                <a:solidFill>
                  <a:srgbClr val="073762"/>
                </a:solidFill>
              </a:rPr>
              <a:t>i</a:t>
            </a:r>
            <a:r>
              <a:rPr sz="3600" spc="-355" dirty="0">
                <a:solidFill>
                  <a:srgbClr val="073762"/>
                </a:solidFill>
              </a:rPr>
              <a:t> </a:t>
            </a:r>
            <a:r>
              <a:rPr sz="3600" spc="-565" dirty="0">
                <a:solidFill>
                  <a:srgbClr val="073762"/>
                </a:solidFill>
              </a:rPr>
              <a:t>S</a:t>
            </a:r>
            <a:r>
              <a:rPr sz="3600" spc="-355" dirty="0">
                <a:solidFill>
                  <a:srgbClr val="073762"/>
                </a:solidFill>
              </a:rPr>
              <a:t>K</a:t>
            </a:r>
            <a:r>
              <a:rPr sz="3600" spc="-185" dirty="0">
                <a:solidFill>
                  <a:srgbClr val="073762"/>
                </a:solidFill>
              </a:rPr>
              <a:t>B</a:t>
            </a:r>
            <a:r>
              <a:rPr sz="3600" spc="-355" dirty="0">
                <a:solidFill>
                  <a:srgbClr val="073762"/>
                </a:solidFill>
              </a:rPr>
              <a:t> </a:t>
            </a:r>
            <a:r>
              <a:rPr sz="3600" spc="-45" dirty="0">
                <a:solidFill>
                  <a:srgbClr val="073762"/>
                </a:solidFill>
              </a:rPr>
              <a:t>-</a:t>
            </a:r>
            <a:r>
              <a:rPr sz="3600" spc="-355" dirty="0">
                <a:solidFill>
                  <a:srgbClr val="073762"/>
                </a:solidFill>
              </a:rPr>
              <a:t> </a:t>
            </a:r>
            <a:r>
              <a:rPr sz="3600" spc="-355" dirty="0">
                <a:solidFill>
                  <a:srgbClr val="073762"/>
                </a:solidFill>
              </a:rPr>
              <a:t>K</a:t>
            </a:r>
            <a:r>
              <a:rPr sz="3600" spc="-25" dirty="0">
                <a:solidFill>
                  <a:srgbClr val="073762"/>
                </a:solidFill>
              </a:rPr>
              <a:t>e</a:t>
            </a:r>
            <a:r>
              <a:rPr sz="3600" spc="85" dirty="0">
                <a:solidFill>
                  <a:srgbClr val="073762"/>
                </a:solidFill>
              </a:rPr>
              <a:t>k</a:t>
            </a:r>
            <a:r>
              <a:rPr sz="3600" spc="20" dirty="0">
                <a:solidFill>
                  <a:srgbClr val="073762"/>
                </a:solidFill>
              </a:rPr>
              <a:t>u</a:t>
            </a:r>
            <a:r>
              <a:rPr sz="3600" spc="85" dirty="0">
                <a:solidFill>
                  <a:srgbClr val="073762"/>
                </a:solidFill>
              </a:rPr>
              <a:t>r</a:t>
            </a:r>
            <a:r>
              <a:rPr sz="3600" spc="25" dirty="0">
                <a:solidFill>
                  <a:srgbClr val="073762"/>
                </a:solidFill>
              </a:rPr>
              <a:t>a</a:t>
            </a:r>
            <a:r>
              <a:rPr sz="3600" spc="20" dirty="0">
                <a:solidFill>
                  <a:srgbClr val="073762"/>
                </a:solidFill>
              </a:rPr>
              <a:t>n</a:t>
            </a:r>
            <a:r>
              <a:rPr sz="3600" spc="-315" dirty="0">
                <a:solidFill>
                  <a:srgbClr val="073762"/>
                </a:solidFill>
              </a:rPr>
              <a:t>g</a:t>
            </a:r>
            <a:r>
              <a:rPr sz="3600" spc="25" dirty="0">
                <a:solidFill>
                  <a:srgbClr val="073762"/>
                </a:solidFill>
              </a:rPr>
              <a:t>a</a:t>
            </a:r>
            <a:r>
              <a:rPr sz="3600" spc="165" dirty="0">
                <a:solidFill>
                  <a:srgbClr val="073762"/>
                </a:solidFill>
              </a:rPr>
              <a:t>n</a:t>
            </a:r>
            <a:r>
              <a:rPr sz="3600" dirty="0">
                <a:solidFill>
                  <a:srgbClr val="073762"/>
                </a:solidFill>
              </a:rPr>
              <a:t>	</a:t>
            </a:r>
            <a:r>
              <a:rPr sz="3600" spc="-95" dirty="0">
                <a:solidFill>
                  <a:srgbClr val="073762"/>
                </a:solidFill>
              </a:rPr>
              <a:t>1</a:t>
            </a:r>
            <a:r>
              <a:rPr sz="3600" spc="340" dirty="0">
                <a:solidFill>
                  <a:srgbClr val="073762"/>
                </a:solidFill>
              </a:rPr>
              <a:t>/</a:t>
            </a:r>
            <a:r>
              <a:rPr sz="3600" spc="50" dirty="0">
                <a:solidFill>
                  <a:srgbClr val="073762"/>
                </a:solidFill>
              </a:rPr>
              <a:t>2</a:t>
            </a:r>
            <a:endParaRPr sz="36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5"/>
              </a:lnSpc>
            </a:pPr>
            <a:r>
              <a:rPr spc="-5" dirty="0"/>
              <a:t>Kementerian</a:t>
            </a:r>
            <a:r>
              <a:rPr spc="20" dirty="0"/>
              <a:t> </a:t>
            </a:r>
            <a:r>
              <a:rPr spc="-5" dirty="0"/>
              <a:t>Pendidikan,</a:t>
            </a:r>
            <a:r>
              <a:rPr spc="25" dirty="0"/>
              <a:t> </a:t>
            </a:r>
            <a:r>
              <a:rPr spc="-5" dirty="0"/>
              <a:t>Kebudayaan,</a:t>
            </a:r>
            <a:r>
              <a:rPr spc="20" dirty="0"/>
              <a:t> </a:t>
            </a:r>
            <a:r>
              <a:rPr dirty="0"/>
              <a:t>Riset,</a:t>
            </a:r>
            <a:r>
              <a:rPr spc="25" dirty="0"/>
              <a:t> </a:t>
            </a:r>
            <a:r>
              <a:rPr spc="-5" dirty="0"/>
              <a:t>dan</a:t>
            </a:r>
            <a:r>
              <a:rPr spc="25" dirty="0"/>
              <a:t> </a:t>
            </a:r>
            <a:r>
              <a:rPr spc="-5" dirty="0"/>
              <a:t>Teknologi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916595" y="1620124"/>
            <a:ext cx="16289655" cy="500697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27660" indent="-315595">
              <a:lnSpc>
                <a:spcPct val="100000"/>
              </a:lnSpc>
              <a:spcBef>
                <a:spcPts val="140"/>
              </a:spcBef>
              <a:buFont typeface="Lucida Sans Unicode" panose="020B0602030504020204"/>
              <a:buAutoNum type="arabicPeriod"/>
              <a:tabLst>
                <a:tab pos="328295" algn="l"/>
              </a:tabLst>
            </a:pPr>
            <a:r>
              <a:rPr sz="2850" b="1" spc="10" dirty="0">
                <a:latin typeface="Arial" panose="020B0604020202020204"/>
                <a:cs typeface="Arial" panose="020B0604020202020204"/>
              </a:rPr>
              <a:t>Karena</a:t>
            </a:r>
            <a:r>
              <a:rPr sz="2850" b="1" spc="-265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75" dirty="0">
                <a:latin typeface="Arial" panose="020B0604020202020204"/>
                <a:cs typeface="Arial" panose="020B0604020202020204"/>
              </a:rPr>
              <a:t>tidak</a:t>
            </a:r>
            <a:r>
              <a:rPr sz="2850" b="1" spc="-265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30" dirty="0">
                <a:latin typeface="Arial" panose="020B0604020202020204"/>
                <a:cs typeface="Arial" panose="020B0604020202020204"/>
              </a:rPr>
              <a:t>adanya</a:t>
            </a:r>
            <a:r>
              <a:rPr sz="2850" b="1" spc="-265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-25" dirty="0">
                <a:latin typeface="Arial" panose="020B0604020202020204"/>
                <a:cs typeface="Arial" panose="020B0604020202020204"/>
              </a:rPr>
              <a:t>(hilang)</a:t>
            </a:r>
            <a:r>
              <a:rPr sz="2850" b="1" spc="-265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25" dirty="0">
                <a:latin typeface="Arial" panose="020B0604020202020204"/>
                <a:cs typeface="Arial" panose="020B0604020202020204"/>
              </a:rPr>
              <a:t>beberapa</a:t>
            </a:r>
            <a:r>
              <a:rPr sz="2850" b="1" spc="-265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-20" dirty="0">
                <a:latin typeface="Arial" panose="020B0604020202020204"/>
                <a:cs typeface="Arial" panose="020B0604020202020204"/>
              </a:rPr>
              <a:t>instansi</a:t>
            </a:r>
            <a:r>
              <a:rPr sz="2850" b="1" spc="-26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45" dirty="0">
                <a:latin typeface="Arial" panose="020B0604020202020204"/>
                <a:cs typeface="Arial" panose="020B0604020202020204"/>
              </a:rPr>
              <a:t>pembina</a:t>
            </a:r>
            <a:r>
              <a:rPr sz="2850" b="1" spc="-265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25" dirty="0">
                <a:latin typeface="Arial" panose="020B0604020202020204"/>
                <a:cs typeface="Arial" panose="020B0604020202020204"/>
              </a:rPr>
              <a:t>teknis</a:t>
            </a:r>
            <a:r>
              <a:rPr sz="2850" b="1" spc="-265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35" dirty="0">
                <a:latin typeface="Arial" panose="020B0604020202020204"/>
                <a:cs typeface="Arial" panose="020B0604020202020204"/>
              </a:rPr>
              <a:t>layanan</a:t>
            </a:r>
            <a:r>
              <a:rPr sz="2850" b="1" spc="-265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45" dirty="0">
                <a:latin typeface="Arial" panose="020B0604020202020204"/>
                <a:cs typeface="Arial" panose="020B0604020202020204"/>
              </a:rPr>
              <a:t>prgram</a:t>
            </a:r>
            <a:r>
              <a:rPr sz="2850" b="1" spc="-265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-270" dirty="0">
                <a:latin typeface="Arial" panose="020B0604020202020204"/>
                <a:cs typeface="Arial" panose="020B0604020202020204"/>
              </a:rPr>
              <a:t>SKB</a:t>
            </a:r>
            <a:r>
              <a:rPr sz="2850" b="1" spc="-26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-10" dirty="0">
                <a:latin typeface="Arial" panose="020B0604020202020204"/>
                <a:cs typeface="Arial" panose="020B0604020202020204"/>
              </a:rPr>
              <a:t>(Program</a:t>
            </a:r>
            <a:endParaRPr sz="2850">
              <a:latin typeface="Arial" panose="020B0604020202020204"/>
              <a:cs typeface="Arial" panose="020B0604020202020204"/>
            </a:endParaRPr>
          </a:p>
          <a:p>
            <a:pPr marL="327660" marR="327025">
              <a:lnSpc>
                <a:spcPct val="174000"/>
              </a:lnSpc>
            </a:pPr>
            <a:r>
              <a:rPr sz="2850" b="1" spc="20" dirty="0">
                <a:latin typeface="Arial" panose="020B0604020202020204"/>
                <a:cs typeface="Arial" panose="020B0604020202020204"/>
              </a:rPr>
              <a:t>Pemberdayaan Perempuan, </a:t>
            </a:r>
            <a:r>
              <a:rPr sz="2850" b="1" dirty="0">
                <a:latin typeface="Arial" panose="020B0604020202020204"/>
                <a:cs typeface="Arial" panose="020B0604020202020204"/>
              </a:rPr>
              <a:t>Program </a:t>
            </a:r>
            <a:r>
              <a:rPr sz="2850" b="1" spc="10" dirty="0">
                <a:latin typeface="Arial" panose="020B0604020202020204"/>
                <a:cs typeface="Arial" panose="020B0604020202020204"/>
              </a:rPr>
              <a:t>Kepemudaan, </a:t>
            </a:r>
            <a:r>
              <a:rPr sz="2850" b="1" dirty="0">
                <a:latin typeface="Arial" panose="020B0604020202020204"/>
                <a:cs typeface="Arial" panose="020B0604020202020204"/>
              </a:rPr>
              <a:t>Program Pendidikan </a:t>
            </a:r>
            <a:r>
              <a:rPr sz="2850" b="1" spc="10" dirty="0">
                <a:latin typeface="Arial" panose="020B0604020202020204"/>
                <a:cs typeface="Arial" panose="020B0604020202020204"/>
              </a:rPr>
              <a:t>keluarga, </a:t>
            </a:r>
            <a:r>
              <a:rPr sz="2850" b="1" spc="55" dirty="0">
                <a:latin typeface="Arial" panose="020B0604020202020204"/>
                <a:cs typeface="Arial" panose="020B0604020202020204"/>
              </a:rPr>
              <a:t>dan </a:t>
            </a:r>
            <a:r>
              <a:rPr sz="2850" b="1" spc="6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35" dirty="0">
                <a:latin typeface="Arial" panose="020B0604020202020204"/>
                <a:cs typeface="Arial" panose="020B0604020202020204"/>
              </a:rPr>
              <a:t>beberaa</a:t>
            </a:r>
            <a:r>
              <a:rPr sz="2850" b="1" spc="-265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25" dirty="0">
                <a:latin typeface="Arial" panose="020B0604020202020204"/>
                <a:cs typeface="Arial" panose="020B0604020202020204"/>
              </a:rPr>
              <a:t>program</a:t>
            </a:r>
            <a:r>
              <a:rPr sz="2850" b="1" spc="-265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15" dirty="0">
                <a:latin typeface="Arial" panose="020B0604020202020204"/>
                <a:cs typeface="Arial" panose="020B0604020202020204"/>
              </a:rPr>
              <a:t>lain,</a:t>
            </a:r>
            <a:r>
              <a:rPr sz="2850" b="1" spc="-265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-65" dirty="0">
                <a:latin typeface="Arial" panose="020B0604020202020204"/>
                <a:cs typeface="Arial" panose="020B0604020202020204"/>
              </a:rPr>
              <a:t>sehingga</a:t>
            </a:r>
            <a:r>
              <a:rPr sz="2850" b="1" spc="-265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70" dirty="0">
                <a:latin typeface="Arial" panose="020B0604020202020204"/>
                <a:cs typeface="Arial" panose="020B0604020202020204"/>
              </a:rPr>
              <a:t>merubah</a:t>
            </a:r>
            <a:r>
              <a:rPr sz="2850" b="1" spc="-265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15" dirty="0">
                <a:latin typeface="Arial" panose="020B0604020202020204"/>
                <a:cs typeface="Arial" panose="020B0604020202020204"/>
              </a:rPr>
              <a:t>paradigma,</a:t>
            </a:r>
            <a:r>
              <a:rPr sz="2850" b="1" spc="-265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70" dirty="0">
                <a:latin typeface="Arial" panose="020B0604020202020204"/>
                <a:cs typeface="Arial" panose="020B0604020202020204"/>
              </a:rPr>
              <a:t>bahwa</a:t>
            </a:r>
            <a:r>
              <a:rPr sz="2850" b="1" spc="-265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-270" dirty="0">
                <a:latin typeface="Arial" panose="020B0604020202020204"/>
                <a:cs typeface="Arial" panose="020B0604020202020204"/>
              </a:rPr>
              <a:t>SKB</a:t>
            </a:r>
            <a:r>
              <a:rPr sz="2850" b="1" spc="-265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45" dirty="0">
                <a:latin typeface="Arial" panose="020B0604020202020204"/>
                <a:cs typeface="Arial" panose="020B0604020202020204"/>
              </a:rPr>
              <a:t>hanya</a:t>
            </a:r>
            <a:r>
              <a:rPr sz="2850" b="1" spc="-265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40" dirty="0">
                <a:latin typeface="Arial" panose="020B0604020202020204"/>
                <a:cs typeface="Arial" panose="020B0604020202020204"/>
              </a:rPr>
              <a:t>melayani</a:t>
            </a:r>
            <a:r>
              <a:rPr sz="2850" b="1" spc="-265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-75" dirty="0">
                <a:latin typeface="Arial" panose="020B0604020202020204"/>
                <a:cs typeface="Arial" panose="020B0604020202020204"/>
              </a:rPr>
              <a:t>PAUD</a:t>
            </a:r>
            <a:r>
              <a:rPr sz="2850" b="1" spc="-265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55" dirty="0">
                <a:latin typeface="Arial" panose="020B0604020202020204"/>
                <a:cs typeface="Arial" panose="020B0604020202020204"/>
              </a:rPr>
              <a:t>dan </a:t>
            </a:r>
            <a:r>
              <a:rPr sz="2850" b="1" spc="-775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5" dirty="0">
                <a:latin typeface="Arial" panose="020B0604020202020204"/>
                <a:cs typeface="Arial" panose="020B0604020202020204"/>
              </a:rPr>
              <a:t>Kesetaraan</a:t>
            </a:r>
            <a:r>
              <a:rPr sz="2850" b="1" spc="-275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-35" dirty="0">
                <a:latin typeface="Arial" panose="020B0604020202020204"/>
                <a:cs typeface="Arial" panose="020B0604020202020204"/>
              </a:rPr>
              <a:t>saja.</a:t>
            </a:r>
            <a:endParaRPr sz="2850">
              <a:latin typeface="Arial" panose="020B0604020202020204"/>
              <a:cs typeface="Arial" panose="020B0604020202020204"/>
            </a:endParaRPr>
          </a:p>
          <a:p>
            <a:pPr marL="327660" marR="1109980" indent="-314960">
              <a:lnSpc>
                <a:spcPct val="174000"/>
              </a:lnSpc>
              <a:buFont typeface="Lucida Sans Unicode" panose="020B0602030504020204"/>
              <a:buAutoNum type="arabicPeriod" startAt="2"/>
              <a:tabLst>
                <a:tab pos="328295" algn="l"/>
              </a:tabLst>
            </a:pPr>
            <a:r>
              <a:rPr sz="2850" b="1" spc="10" dirty="0">
                <a:latin typeface="Arial" panose="020B0604020202020204"/>
                <a:cs typeface="Arial" panose="020B0604020202020204"/>
              </a:rPr>
              <a:t>Karena</a:t>
            </a:r>
            <a:r>
              <a:rPr sz="2850" b="1" spc="-275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70" dirty="0">
                <a:latin typeface="Arial" panose="020B0604020202020204"/>
                <a:cs typeface="Arial" panose="020B0604020202020204"/>
              </a:rPr>
              <a:t>telah</a:t>
            </a:r>
            <a:r>
              <a:rPr sz="285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35" dirty="0">
                <a:latin typeface="Arial" panose="020B0604020202020204"/>
                <a:cs typeface="Arial" panose="020B0604020202020204"/>
              </a:rPr>
              <a:t>berubah</a:t>
            </a:r>
            <a:r>
              <a:rPr sz="2850" b="1" spc="-275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40" dirty="0">
                <a:latin typeface="Arial" panose="020B0604020202020204"/>
                <a:cs typeface="Arial" panose="020B0604020202020204"/>
              </a:rPr>
              <a:t>menjadi</a:t>
            </a:r>
            <a:r>
              <a:rPr sz="285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30" dirty="0">
                <a:latin typeface="Arial" panose="020B0604020202020204"/>
                <a:cs typeface="Arial" panose="020B0604020202020204"/>
              </a:rPr>
              <a:t>satuan</a:t>
            </a:r>
            <a:r>
              <a:rPr sz="2850" b="1" spc="-275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5" dirty="0">
                <a:latin typeface="Arial" panose="020B0604020202020204"/>
                <a:cs typeface="Arial" panose="020B0604020202020204"/>
              </a:rPr>
              <a:t>pendidikan,</a:t>
            </a:r>
            <a:r>
              <a:rPr sz="285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114" dirty="0">
                <a:latin typeface="Arial" panose="020B0604020202020204"/>
                <a:cs typeface="Arial" panose="020B0604020202020204"/>
              </a:rPr>
              <a:t>maka</a:t>
            </a:r>
            <a:r>
              <a:rPr sz="2850" b="1" spc="-275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-270" dirty="0">
                <a:latin typeface="Arial" panose="020B0604020202020204"/>
                <a:cs typeface="Arial" panose="020B0604020202020204"/>
              </a:rPr>
              <a:t>SKB </a:t>
            </a:r>
            <a:r>
              <a:rPr sz="2850" b="1" spc="10" dirty="0">
                <a:latin typeface="Arial" panose="020B0604020202020204"/>
                <a:cs typeface="Arial" panose="020B0604020202020204"/>
              </a:rPr>
              <a:t>kehilangan</a:t>
            </a:r>
            <a:r>
              <a:rPr sz="2850" b="1" spc="-275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-15" dirty="0">
                <a:latin typeface="Arial" panose="020B0604020202020204"/>
                <a:cs typeface="Arial" panose="020B0604020202020204"/>
              </a:rPr>
              <a:t>salah</a:t>
            </a:r>
            <a:r>
              <a:rPr sz="285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25" dirty="0">
                <a:latin typeface="Arial" panose="020B0604020202020204"/>
                <a:cs typeface="Arial" panose="020B0604020202020204"/>
              </a:rPr>
              <a:t>satu</a:t>
            </a:r>
            <a:r>
              <a:rPr sz="2850" b="1" spc="-275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10" dirty="0">
                <a:latin typeface="Arial" panose="020B0604020202020204"/>
                <a:cs typeface="Arial" panose="020B0604020202020204"/>
              </a:rPr>
              <a:t>tusi </a:t>
            </a:r>
            <a:r>
              <a:rPr sz="2850" b="1" spc="-775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10" dirty="0">
                <a:latin typeface="Arial" panose="020B0604020202020204"/>
                <a:cs typeface="Arial" panose="020B0604020202020204"/>
              </a:rPr>
              <a:t>penting </a:t>
            </a:r>
            <a:r>
              <a:rPr sz="2850" b="1" spc="-25" dirty="0">
                <a:latin typeface="Arial" panose="020B0604020202020204"/>
                <a:cs typeface="Arial" panose="020B0604020202020204"/>
              </a:rPr>
              <a:t>yang </a:t>
            </a:r>
            <a:r>
              <a:rPr sz="2850" b="1" spc="25" dirty="0">
                <a:latin typeface="Arial" panose="020B0604020202020204"/>
                <a:cs typeface="Arial" panose="020B0604020202020204"/>
              </a:rPr>
              <a:t>dimiliki </a:t>
            </a:r>
            <a:r>
              <a:rPr sz="2850" b="1" spc="80" dirty="0">
                <a:latin typeface="Arial" panose="020B0604020202020204"/>
                <a:cs typeface="Arial" panose="020B0604020202020204"/>
              </a:rPr>
              <a:t>ketika </a:t>
            </a:r>
            <a:r>
              <a:rPr sz="2850" b="1" spc="15" dirty="0">
                <a:latin typeface="Arial" panose="020B0604020202020204"/>
                <a:cs typeface="Arial" panose="020B0604020202020204"/>
              </a:rPr>
              <a:t>masih </a:t>
            </a:r>
            <a:r>
              <a:rPr sz="2850" b="1" spc="35" dirty="0">
                <a:latin typeface="Arial" panose="020B0604020202020204"/>
                <a:cs typeface="Arial" panose="020B0604020202020204"/>
              </a:rPr>
              <a:t>berupa </a:t>
            </a:r>
            <a:r>
              <a:rPr sz="2850" b="1" spc="-80" dirty="0">
                <a:latin typeface="Arial" panose="020B0604020202020204"/>
                <a:cs typeface="Arial" panose="020B0604020202020204"/>
              </a:rPr>
              <a:t>UPTD, </a:t>
            </a:r>
            <a:r>
              <a:rPr sz="2850" b="1" spc="35" dirty="0">
                <a:latin typeface="Arial" panose="020B0604020202020204"/>
                <a:cs typeface="Arial" panose="020B0604020202020204"/>
              </a:rPr>
              <a:t>yakni </a:t>
            </a:r>
            <a:r>
              <a:rPr sz="2850" b="1" spc="-25" dirty="0">
                <a:latin typeface="Arial" panose="020B0604020202020204"/>
                <a:cs typeface="Arial" panose="020B0604020202020204"/>
              </a:rPr>
              <a:t>tugas </a:t>
            </a:r>
            <a:r>
              <a:rPr sz="2850" b="1" spc="55" dirty="0">
                <a:latin typeface="Arial" panose="020B0604020202020204"/>
                <a:cs typeface="Arial" panose="020B0604020202020204"/>
              </a:rPr>
              <a:t>dan </a:t>
            </a:r>
            <a:r>
              <a:rPr sz="2850" b="1" spc="-50" dirty="0">
                <a:latin typeface="Arial" panose="020B0604020202020204"/>
                <a:cs typeface="Arial" panose="020B0604020202020204"/>
              </a:rPr>
              <a:t>fungsi </a:t>
            </a:r>
            <a:r>
              <a:rPr sz="2850" b="1" spc="65" dirty="0">
                <a:latin typeface="Arial" panose="020B0604020202020204"/>
                <a:cs typeface="Arial" panose="020B0604020202020204"/>
              </a:rPr>
              <a:t>memberikan </a:t>
            </a:r>
            <a:r>
              <a:rPr sz="2850" b="1" spc="-78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-35" dirty="0">
                <a:latin typeface="Arial" panose="020B0604020202020204"/>
                <a:cs typeface="Arial" panose="020B0604020202020204"/>
              </a:rPr>
              <a:t>p</a:t>
            </a:r>
            <a:r>
              <a:rPr sz="2850" b="1" dirty="0">
                <a:latin typeface="Arial" panose="020B0604020202020204"/>
                <a:cs typeface="Arial" panose="020B0604020202020204"/>
              </a:rPr>
              <a:t>e</a:t>
            </a:r>
            <a:r>
              <a:rPr sz="2850" b="1" spc="-35" dirty="0">
                <a:latin typeface="Arial" panose="020B0604020202020204"/>
                <a:cs typeface="Arial" panose="020B0604020202020204"/>
              </a:rPr>
              <a:t>l</a:t>
            </a:r>
            <a:r>
              <a:rPr sz="2850" b="1" spc="35" dirty="0">
                <a:latin typeface="Arial" panose="020B0604020202020204"/>
                <a:cs typeface="Arial" panose="020B0604020202020204"/>
              </a:rPr>
              <a:t>a</a:t>
            </a:r>
            <a:r>
              <a:rPr sz="2850" b="1" spc="185" dirty="0">
                <a:latin typeface="Arial" panose="020B0604020202020204"/>
                <a:cs typeface="Arial" panose="020B0604020202020204"/>
              </a:rPr>
              <a:t>t</a:t>
            </a:r>
            <a:r>
              <a:rPr sz="2850" b="1" spc="-35" dirty="0">
                <a:latin typeface="Arial" panose="020B0604020202020204"/>
                <a:cs typeface="Arial" panose="020B0604020202020204"/>
              </a:rPr>
              <a:t>i</a:t>
            </a:r>
            <a:r>
              <a:rPr sz="2850" b="1" spc="35" dirty="0">
                <a:latin typeface="Arial" panose="020B0604020202020204"/>
                <a:cs typeface="Arial" panose="020B0604020202020204"/>
              </a:rPr>
              <a:t>h</a:t>
            </a:r>
            <a:r>
              <a:rPr sz="2850" b="1" spc="35" dirty="0">
                <a:latin typeface="Arial" panose="020B0604020202020204"/>
                <a:cs typeface="Arial" panose="020B0604020202020204"/>
              </a:rPr>
              <a:t>a</a:t>
            </a:r>
            <a:r>
              <a:rPr sz="2850" b="1" spc="155" dirty="0">
                <a:latin typeface="Arial" panose="020B0604020202020204"/>
                <a:cs typeface="Arial" panose="020B0604020202020204"/>
              </a:rPr>
              <a:t>n</a:t>
            </a:r>
            <a:r>
              <a:rPr sz="2850" b="1" spc="-275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-35" dirty="0">
                <a:latin typeface="Arial" panose="020B0604020202020204"/>
                <a:cs typeface="Arial" panose="020B0604020202020204"/>
              </a:rPr>
              <a:t>b</a:t>
            </a:r>
            <a:r>
              <a:rPr sz="2850" b="1" spc="35" dirty="0">
                <a:latin typeface="Arial" panose="020B0604020202020204"/>
                <a:cs typeface="Arial" panose="020B0604020202020204"/>
              </a:rPr>
              <a:t>a</a:t>
            </a:r>
            <a:r>
              <a:rPr sz="2850" b="1" spc="-229" dirty="0">
                <a:latin typeface="Arial" panose="020B0604020202020204"/>
                <a:cs typeface="Arial" panose="020B0604020202020204"/>
              </a:rPr>
              <a:t>g</a:t>
            </a:r>
            <a:r>
              <a:rPr sz="2850" b="1" spc="85" dirty="0">
                <a:latin typeface="Arial" panose="020B0604020202020204"/>
                <a:cs typeface="Arial" panose="020B0604020202020204"/>
              </a:rPr>
              <a:t>i</a:t>
            </a:r>
            <a:r>
              <a:rPr sz="2850" b="1" spc="-275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-35" dirty="0">
                <a:latin typeface="Arial" panose="020B0604020202020204"/>
                <a:cs typeface="Arial" panose="020B0604020202020204"/>
              </a:rPr>
              <a:t>p</a:t>
            </a:r>
            <a:r>
              <a:rPr sz="2850" b="1" dirty="0">
                <a:latin typeface="Arial" panose="020B0604020202020204"/>
                <a:cs typeface="Arial" panose="020B0604020202020204"/>
              </a:rPr>
              <a:t>e</a:t>
            </a:r>
            <a:r>
              <a:rPr sz="2850" b="1" spc="35" dirty="0">
                <a:latin typeface="Arial" panose="020B0604020202020204"/>
                <a:cs typeface="Arial" panose="020B0604020202020204"/>
              </a:rPr>
              <a:t>n</a:t>
            </a:r>
            <a:r>
              <a:rPr sz="2850" b="1" spc="-35" dirty="0">
                <a:latin typeface="Arial" panose="020B0604020202020204"/>
                <a:cs typeface="Arial" panose="020B0604020202020204"/>
              </a:rPr>
              <a:t>d</a:t>
            </a:r>
            <a:r>
              <a:rPr sz="2850" b="1" spc="-35" dirty="0">
                <a:latin typeface="Arial" panose="020B0604020202020204"/>
                <a:cs typeface="Arial" panose="020B0604020202020204"/>
              </a:rPr>
              <a:t>i</a:t>
            </a:r>
            <a:r>
              <a:rPr sz="2850" b="1" spc="-35" dirty="0">
                <a:latin typeface="Arial" panose="020B0604020202020204"/>
                <a:cs typeface="Arial" panose="020B0604020202020204"/>
              </a:rPr>
              <a:t>d</a:t>
            </a:r>
            <a:r>
              <a:rPr sz="2850" b="1" spc="-35" dirty="0">
                <a:latin typeface="Arial" panose="020B0604020202020204"/>
                <a:cs typeface="Arial" panose="020B0604020202020204"/>
              </a:rPr>
              <a:t>i</a:t>
            </a:r>
            <a:r>
              <a:rPr sz="2850" b="1" spc="204" dirty="0">
                <a:latin typeface="Arial" panose="020B0604020202020204"/>
                <a:cs typeface="Arial" panose="020B0604020202020204"/>
              </a:rPr>
              <a:t>k</a:t>
            </a:r>
            <a:r>
              <a:rPr sz="2850" b="1" spc="-275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-35" dirty="0">
                <a:latin typeface="Arial" panose="020B0604020202020204"/>
                <a:cs typeface="Arial" panose="020B0604020202020204"/>
              </a:rPr>
              <a:t>d</a:t>
            </a:r>
            <a:r>
              <a:rPr sz="2850" b="1" spc="35" dirty="0">
                <a:latin typeface="Arial" panose="020B0604020202020204"/>
                <a:cs typeface="Arial" panose="020B0604020202020204"/>
              </a:rPr>
              <a:t>a</a:t>
            </a:r>
            <a:r>
              <a:rPr sz="2850" b="1" spc="155" dirty="0">
                <a:latin typeface="Arial" panose="020B0604020202020204"/>
                <a:cs typeface="Arial" panose="020B0604020202020204"/>
              </a:rPr>
              <a:t>n</a:t>
            </a:r>
            <a:r>
              <a:rPr sz="2850" b="1" spc="-275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185" dirty="0">
                <a:latin typeface="Arial" panose="020B0604020202020204"/>
                <a:cs typeface="Arial" panose="020B0604020202020204"/>
              </a:rPr>
              <a:t>t</a:t>
            </a:r>
            <a:r>
              <a:rPr sz="2850" b="1" dirty="0">
                <a:latin typeface="Arial" panose="020B0604020202020204"/>
                <a:cs typeface="Arial" panose="020B0604020202020204"/>
              </a:rPr>
              <a:t>e</a:t>
            </a:r>
            <a:r>
              <a:rPr sz="2850" b="1" spc="35" dirty="0">
                <a:latin typeface="Arial" panose="020B0604020202020204"/>
                <a:cs typeface="Arial" panose="020B0604020202020204"/>
              </a:rPr>
              <a:t>n</a:t>
            </a:r>
            <a:r>
              <a:rPr sz="2850" b="1" spc="35" dirty="0">
                <a:latin typeface="Arial" panose="020B0604020202020204"/>
                <a:cs typeface="Arial" panose="020B0604020202020204"/>
              </a:rPr>
              <a:t>a</a:t>
            </a:r>
            <a:r>
              <a:rPr sz="2850" b="1" spc="-229" dirty="0">
                <a:latin typeface="Arial" panose="020B0604020202020204"/>
                <a:cs typeface="Arial" panose="020B0604020202020204"/>
              </a:rPr>
              <a:t>g</a:t>
            </a:r>
            <a:r>
              <a:rPr sz="2850" b="1" spc="155" dirty="0">
                <a:latin typeface="Arial" panose="020B0604020202020204"/>
                <a:cs typeface="Arial" panose="020B0604020202020204"/>
              </a:rPr>
              <a:t>a</a:t>
            </a:r>
            <a:r>
              <a:rPr sz="2850" b="1" spc="-275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85" dirty="0">
                <a:latin typeface="Arial" panose="020B0604020202020204"/>
                <a:cs typeface="Arial" panose="020B0604020202020204"/>
              </a:rPr>
              <a:t>k</a:t>
            </a:r>
            <a:r>
              <a:rPr sz="2850" b="1" dirty="0">
                <a:latin typeface="Arial" panose="020B0604020202020204"/>
                <a:cs typeface="Arial" panose="020B0604020202020204"/>
              </a:rPr>
              <a:t>e</a:t>
            </a:r>
            <a:r>
              <a:rPr sz="2850" b="1" spc="-35" dirty="0">
                <a:latin typeface="Arial" panose="020B0604020202020204"/>
                <a:cs typeface="Arial" panose="020B0604020202020204"/>
              </a:rPr>
              <a:t>p</a:t>
            </a:r>
            <a:r>
              <a:rPr sz="2850" b="1" dirty="0">
                <a:latin typeface="Arial" panose="020B0604020202020204"/>
                <a:cs typeface="Arial" panose="020B0604020202020204"/>
              </a:rPr>
              <a:t>e</a:t>
            </a:r>
            <a:r>
              <a:rPr sz="2850" b="1" spc="35" dirty="0">
                <a:latin typeface="Arial" panose="020B0604020202020204"/>
                <a:cs typeface="Arial" panose="020B0604020202020204"/>
              </a:rPr>
              <a:t>n</a:t>
            </a:r>
            <a:r>
              <a:rPr sz="2850" b="1" spc="-35" dirty="0">
                <a:latin typeface="Arial" panose="020B0604020202020204"/>
                <a:cs typeface="Arial" panose="020B0604020202020204"/>
              </a:rPr>
              <a:t>d</a:t>
            </a:r>
            <a:r>
              <a:rPr sz="2850" b="1" spc="-35" dirty="0">
                <a:latin typeface="Arial" panose="020B0604020202020204"/>
                <a:cs typeface="Arial" panose="020B0604020202020204"/>
              </a:rPr>
              <a:t>i</a:t>
            </a:r>
            <a:r>
              <a:rPr sz="2850" b="1" spc="-35" dirty="0">
                <a:latin typeface="Arial" panose="020B0604020202020204"/>
                <a:cs typeface="Arial" panose="020B0604020202020204"/>
              </a:rPr>
              <a:t>d</a:t>
            </a:r>
            <a:r>
              <a:rPr sz="2850" b="1" spc="-35" dirty="0">
                <a:latin typeface="Arial" panose="020B0604020202020204"/>
                <a:cs typeface="Arial" panose="020B0604020202020204"/>
              </a:rPr>
              <a:t>i</a:t>
            </a:r>
            <a:r>
              <a:rPr sz="2850" b="1" spc="85" dirty="0">
                <a:latin typeface="Arial" panose="020B0604020202020204"/>
                <a:cs typeface="Arial" panose="020B0604020202020204"/>
              </a:rPr>
              <a:t>k</a:t>
            </a:r>
            <a:r>
              <a:rPr sz="2850" b="1" spc="35" dirty="0">
                <a:latin typeface="Arial" panose="020B0604020202020204"/>
                <a:cs typeface="Arial" panose="020B0604020202020204"/>
              </a:rPr>
              <a:t>a</a:t>
            </a:r>
            <a:r>
              <a:rPr sz="2850" b="1" spc="155" dirty="0">
                <a:latin typeface="Arial" panose="020B0604020202020204"/>
                <a:cs typeface="Arial" panose="020B0604020202020204"/>
              </a:rPr>
              <a:t>n</a:t>
            </a:r>
            <a:r>
              <a:rPr sz="2850" b="1" spc="-275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-210" dirty="0">
                <a:latin typeface="Arial" panose="020B0604020202020204"/>
                <a:cs typeface="Arial" panose="020B0604020202020204"/>
              </a:rPr>
              <a:t>P</a:t>
            </a:r>
            <a:r>
              <a:rPr sz="2850" b="1" spc="-185" dirty="0">
                <a:latin typeface="Arial" panose="020B0604020202020204"/>
                <a:cs typeface="Arial" panose="020B0604020202020204"/>
              </a:rPr>
              <a:t>A</a:t>
            </a:r>
            <a:r>
              <a:rPr sz="2850" b="1" spc="5" dirty="0">
                <a:latin typeface="Arial" panose="020B0604020202020204"/>
                <a:cs typeface="Arial" panose="020B0604020202020204"/>
              </a:rPr>
              <a:t>U</a:t>
            </a:r>
            <a:r>
              <a:rPr sz="2850" b="1" spc="80" dirty="0">
                <a:latin typeface="Arial" panose="020B0604020202020204"/>
                <a:cs typeface="Arial" panose="020B0604020202020204"/>
              </a:rPr>
              <a:t>D</a:t>
            </a:r>
            <a:r>
              <a:rPr sz="2850" b="1" spc="-275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-35" dirty="0">
                <a:latin typeface="Arial" panose="020B0604020202020204"/>
                <a:cs typeface="Arial" panose="020B0604020202020204"/>
              </a:rPr>
              <a:t>d</a:t>
            </a:r>
            <a:r>
              <a:rPr sz="2850" b="1" spc="35" dirty="0">
                <a:latin typeface="Arial" panose="020B0604020202020204"/>
                <a:cs typeface="Arial" panose="020B0604020202020204"/>
              </a:rPr>
              <a:t>a</a:t>
            </a:r>
            <a:r>
              <a:rPr sz="2850" b="1" spc="155" dirty="0">
                <a:latin typeface="Arial" panose="020B0604020202020204"/>
                <a:cs typeface="Arial" panose="020B0604020202020204"/>
              </a:rPr>
              <a:t>n</a:t>
            </a:r>
            <a:r>
              <a:rPr sz="2850" b="1" spc="-275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-40" dirty="0">
                <a:latin typeface="Arial" panose="020B0604020202020204"/>
                <a:cs typeface="Arial" panose="020B0604020202020204"/>
              </a:rPr>
              <a:t>D</a:t>
            </a:r>
            <a:r>
              <a:rPr sz="2850" b="1" spc="-35" dirty="0">
                <a:latin typeface="Arial" panose="020B0604020202020204"/>
                <a:cs typeface="Arial" panose="020B0604020202020204"/>
              </a:rPr>
              <a:t>i</a:t>
            </a:r>
            <a:r>
              <a:rPr sz="2850" b="1" spc="85" dirty="0">
                <a:latin typeface="Arial" panose="020B0604020202020204"/>
                <a:cs typeface="Arial" panose="020B0604020202020204"/>
              </a:rPr>
              <a:t>k</a:t>
            </a:r>
            <a:r>
              <a:rPr sz="2850" b="1" spc="180" dirty="0">
                <a:latin typeface="Arial" panose="020B0604020202020204"/>
                <a:cs typeface="Arial" panose="020B0604020202020204"/>
              </a:rPr>
              <a:t>m</a:t>
            </a:r>
            <a:r>
              <a:rPr sz="2850" b="1" spc="35" dirty="0">
                <a:latin typeface="Arial" panose="020B0604020202020204"/>
                <a:cs typeface="Arial" panose="020B0604020202020204"/>
              </a:rPr>
              <a:t>a</a:t>
            </a:r>
            <a:r>
              <a:rPr sz="2850" b="1" spc="-270" dirty="0">
                <a:latin typeface="Arial" panose="020B0604020202020204"/>
                <a:cs typeface="Arial" panose="020B0604020202020204"/>
              </a:rPr>
              <a:t>s</a:t>
            </a:r>
            <a:r>
              <a:rPr sz="2850" b="1" spc="30" dirty="0">
                <a:latin typeface="Arial" panose="020B0604020202020204"/>
                <a:cs typeface="Arial" panose="020B0604020202020204"/>
              </a:rPr>
              <a:t>.</a:t>
            </a:r>
            <a:endParaRPr sz="285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6074" y="338487"/>
            <a:ext cx="168770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189325" algn="l"/>
              </a:tabLst>
            </a:pPr>
            <a:r>
              <a:rPr sz="3600" spc="-530" dirty="0">
                <a:solidFill>
                  <a:srgbClr val="073762"/>
                </a:solidFill>
              </a:rPr>
              <a:t>E</a:t>
            </a:r>
            <a:r>
              <a:rPr sz="3600" spc="-100" dirty="0">
                <a:solidFill>
                  <a:srgbClr val="073762"/>
                </a:solidFill>
              </a:rPr>
              <a:t>v</a:t>
            </a:r>
            <a:r>
              <a:rPr sz="3600" spc="25" dirty="0">
                <a:solidFill>
                  <a:srgbClr val="073762"/>
                </a:solidFill>
              </a:rPr>
              <a:t>a</a:t>
            </a:r>
            <a:r>
              <a:rPr sz="3600" spc="-50" dirty="0">
                <a:solidFill>
                  <a:srgbClr val="073762"/>
                </a:solidFill>
              </a:rPr>
              <a:t>l</a:t>
            </a:r>
            <a:r>
              <a:rPr sz="3600" spc="20" dirty="0">
                <a:solidFill>
                  <a:srgbClr val="073762"/>
                </a:solidFill>
              </a:rPr>
              <a:t>u</a:t>
            </a:r>
            <a:r>
              <a:rPr sz="3600" spc="25" dirty="0">
                <a:solidFill>
                  <a:srgbClr val="073762"/>
                </a:solidFill>
              </a:rPr>
              <a:t>a</a:t>
            </a:r>
            <a:r>
              <a:rPr sz="3600" spc="-360" dirty="0">
                <a:solidFill>
                  <a:srgbClr val="073762"/>
                </a:solidFill>
              </a:rPr>
              <a:t>s</a:t>
            </a:r>
            <a:r>
              <a:rPr sz="3600" spc="95" dirty="0">
                <a:solidFill>
                  <a:srgbClr val="073762"/>
                </a:solidFill>
              </a:rPr>
              <a:t>i</a:t>
            </a:r>
            <a:r>
              <a:rPr sz="3600" spc="-355" dirty="0">
                <a:solidFill>
                  <a:srgbClr val="073762"/>
                </a:solidFill>
              </a:rPr>
              <a:t> </a:t>
            </a:r>
            <a:r>
              <a:rPr sz="3600" spc="-565" dirty="0">
                <a:solidFill>
                  <a:srgbClr val="073762"/>
                </a:solidFill>
              </a:rPr>
              <a:t>S</a:t>
            </a:r>
            <a:r>
              <a:rPr sz="3600" spc="-355" dirty="0">
                <a:solidFill>
                  <a:srgbClr val="073762"/>
                </a:solidFill>
              </a:rPr>
              <a:t>K</a:t>
            </a:r>
            <a:r>
              <a:rPr sz="3600" spc="-185" dirty="0">
                <a:solidFill>
                  <a:srgbClr val="073762"/>
                </a:solidFill>
              </a:rPr>
              <a:t>B</a:t>
            </a:r>
            <a:r>
              <a:rPr sz="3600" spc="-355" dirty="0">
                <a:solidFill>
                  <a:srgbClr val="073762"/>
                </a:solidFill>
              </a:rPr>
              <a:t> </a:t>
            </a:r>
            <a:r>
              <a:rPr sz="3600" spc="-45" dirty="0">
                <a:solidFill>
                  <a:srgbClr val="073762"/>
                </a:solidFill>
              </a:rPr>
              <a:t>-</a:t>
            </a:r>
            <a:r>
              <a:rPr sz="3600" spc="-355" dirty="0">
                <a:solidFill>
                  <a:srgbClr val="073762"/>
                </a:solidFill>
              </a:rPr>
              <a:t> </a:t>
            </a:r>
            <a:r>
              <a:rPr sz="3600" spc="-355" dirty="0">
                <a:solidFill>
                  <a:srgbClr val="073762"/>
                </a:solidFill>
              </a:rPr>
              <a:t>K</a:t>
            </a:r>
            <a:r>
              <a:rPr sz="3600" spc="-25" dirty="0">
                <a:solidFill>
                  <a:srgbClr val="073762"/>
                </a:solidFill>
              </a:rPr>
              <a:t>e</a:t>
            </a:r>
            <a:r>
              <a:rPr sz="3600" spc="85" dirty="0">
                <a:solidFill>
                  <a:srgbClr val="073762"/>
                </a:solidFill>
              </a:rPr>
              <a:t>k</a:t>
            </a:r>
            <a:r>
              <a:rPr sz="3600" spc="20" dirty="0">
                <a:solidFill>
                  <a:srgbClr val="073762"/>
                </a:solidFill>
              </a:rPr>
              <a:t>u</a:t>
            </a:r>
            <a:r>
              <a:rPr sz="3600" spc="85" dirty="0">
                <a:solidFill>
                  <a:srgbClr val="073762"/>
                </a:solidFill>
              </a:rPr>
              <a:t>r</a:t>
            </a:r>
            <a:r>
              <a:rPr sz="3600" spc="25" dirty="0">
                <a:solidFill>
                  <a:srgbClr val="073762"/>
                </a:solidFill>
              </a:rPr>
              <a:t>a</a:t>
            </a:r>
            <a:r>
              <a:rPr sz="3600" spc="20" dirty="0">
                <a:solidFill>
                  <a:srgbClr val="073762"/>
                </a:solidFill>
              </a:rPr>
              <a:t>n</a:t>
            </a:r>
            <a:r>
              <a:rPr sz="3600" spc="-315" dirty="0">
                <a:solidFill>
                  <a:srgbClr val="073762"/>
                </a:solidFill>
              </a:rPr>
              <a:t>g</a:t>
            </a:r>
            <a:r>
              <a:rPr sz="3600" spc="25" dirty="0">
                <a:solidFill>
                  <a:srgbClr val="073762"/>
                </a:solidFill>
              </a:rPr>
              <a:t>a</a:t>
            </a:r>
            <a:r>
              <a:rPr sz="3600" spc="165" dirty="0">
                <a:solidFill>
                  <a:srgbClr val="073762"/>
                </a:solidFill>
              </a:rPr>
              <a:t>n</a:t>
            </a:r>
            <a:r>
              <a:rPr sz="3600" dirty="0">
                <a:solidFill>
                  <a:srgbClr val="073762"/>
                </a:solidFill>
              </a:rPr>
              <a:t>	</a:t>
            </a:r>
            <a:r>
              <a:rPr sz="3600" spc="-95" dirty="0">
                <a:solidFill>
                  <a:srgbClr val="073762"/>
                </a:solidFill>
              </a:rPr>
              <a:t>2</a:t>
            </a:r>
            <a:r>
              <a:rPr sz="3600" spc="340" dirty="0">
                <a:solidFill>
                  <a:srgbClr val="073762"/>
                </a:solidFill>
              </a:rPr>
              <a:t>/</a:t>
            </a:r>
            <a:r>
              <a:rPr sz="3600" spc="50" dirty="0">
                <a:solidFill>
                  <a:srgbClr val="073762"/>
                </a:solidFill>
              </a:rPr>
              <a:t>2</a:t>
            </a:r>
            <a:endParaRPr sz="36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5"/>
              </a:lnSpc>
            </a:pPr>
            <a:r>
              <a:rPr spc="-5" dirty="0"/>
              <a:t>Kementerian</a:t>
            </a:r>
            <a:r>
              <a:rPr spc="20" dirty="0"/>
              <a:t> </a:t>
            </a:r>
            <a:r>
              <a:rPr spc="-5" dirty="0"/>
              <a:t>Pendidikan,</a:t>
            </a:r>
            <a:r>
              <a:rPr spc="25" dirty="0"/>
              <a:t> </a:t>
            </a:r>
            <a:r>
              <a:rPr spc="-5" dirty="0"/>
              <a:t>Kebudayaan,</a:t>
            </a:r>
            <a:r>
              <a:rPr spc="20" dirty="0"/>
              <a:t> </a:t>
            </a:r>
            <a:r>
              <a:rPr dirty="0"/>
              <a:t>Riset,</a:t>
            </a:r>
            <a:r>
              <a:rPr spc="25" dirty="0"/>
              <a:t> </a:t>
            </a:r>
            <a:r>
              <a:rPr spc="-5" dirty="0"/>
              <a:t>dan</a:t>
            </a:r>
            <a:r>
              <a:rPr spc="25" dirty="0"/>
              <a:t> </a:t>
            </a:r>
            <a:r>
              <a:rPr spc="-5" dirty="0"/>
              <a:t>Teknologi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916925" y="1717304"/>
            <a:ext cx="16205200" cy="50787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25120" indent="-313055">
              <a:lnSpc>
                <a:spcPct val="100000"/>
              </a:lnSpc>
              <a:spcBef>
                <a:spcPts val="135"/>
              </a:spcBef>
              <a:buFont typeface="Lucida Sans Unicode" panose="020B0602030504020204"/>
              <a:buAutoNum type="arabicPeriod" startAt="3"/>
              <a:tabLst>
                <a:tab pos="325755" algn="l"/>
              </a:tabLst>
            </a:pPr>
            <a:r>
              <a:rPr sz="2850" b="1" spc="10" dirty="0">
                <a:latin typeface="Arial" panose="020B0604020202020204"/>
                <a:cs typeface="Arial" panose="020B0604020202020204"/>
              </a:rPr>
              <a:t>Karena</a:t>
            </a:r>
            <a:r>
              <a:rPr sz="285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40" dirty="0">
                <a:latin typeface="Arial" panose="020B0604020202020204"/>
                <a:cs typeface="Arial" panose="020B0604020202020204"/>
              </a:rPr>
              <a:t>menjadi</a:t>
            </a:r>
            <a:r>
              <a:rPr sz="285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30" dirty="0">
                <a:latin typeface="Arial" panose="020B0604020202020204"/>
                <a:cs typeface="Arial" panose="020B0604020202020204"/>
              </a:rPr>
              <a:t>satuan</a:t>
            </a:r>
            <a:r>
              <a:rPr sz="285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5" dirty="0">
                <a:latin typeface="Arial" panose="020B0604020202020204"/>
                <a:cs typeface="Arial" panose="020B0604020202020204"/>
              </a:rPr>
              <a:t>pendidikan,</a:t>
            </a:r>
            <a:r>
              <a:rPr sz="285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10" dirty="0">
                <a:latin typeface="Arial" panose="020B0604020202020204"/>
                <a:cs typeface="Arial" panose="020B0604020202020204"/>
              </a:rPr>
              <a:t>oleh</a:t>
            </a:r>
            <a:r>
              <a:rPr sz="2850" b="1" spc="-265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45" dirty="0">
                <a:latin typeface="Arial" panose="020B0604020202020204"/>
                <a:cs typeface="Arial" panose="020B0604020202020204"/>
              </a:rPr>
              <a:t>daerah</a:t>
            </a:r>
            <a:r>
              <a:rPr sz="285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-50" dirty="0">
                <a:latin typeface="Arial" panose="020B0604020202020204"/>
                <a:cs typeface="Arial" panose="020B0604020202020204"/>
              </a:rPr>
              <a:t>fungsi</a:t>
            </a:r>
            <a:r>
              <a:rPr sz="285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10" dirty="0">
                <a:latin typeface="Arial" panose="020B0604020202020204"/>
                <a:cs typeface="Arial" panose="020B0604020202020204"/>
              </a:rPr>
              <a:t>percontohan</a:t>
            </a:r>
            <a:r>
              <a:rPr sz="285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55" dirty="0">
                <a:latin typeface="Arial" panose="020B0604020202020204"/>
                <a:cs typeface="Arial" panose="020B0604020202020204"/>
              </a:rPr>
              <a:t>terhadap</a:t>
            </a:r>
            <a:r>
              <a:rPr sz="285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30" dirty="0">
                <a:latin typeface="Arial" panose="020B0604020202020204"/>
                <a:cs typeface="Arial" panose="020B0604020202020204"/>
              </a:rPr>
              <a:t>layanan</a:t>
            </a:r>
            <a:endParaRPr sz="2850">
              <a:latin typeface="Arial" panose="020B0604020202020204"/>
              <a:cs typeface="Arial" panose="020B0604020202020204"/>
            </a:endParaRPr>
          </a:p>
          <a:p>
            <a:pPr marL="325120" marR="5080">
              <a:lnSpc>
                <a:spcPct val="173000"/>
              </a:lnSpc>
              <a:spcBef>
                <a:spcPts val="5"/>
              </a:spcBef>
            </a:pPr>
            <a:r>
              <a:rPr sz="2850" b="1" spc="20" dirty="0">
                <a:latin typeface="Arial" panose="020B0604020202020204"/>
                <a:cs typeface="Arial" panose="020B0604020202020204"/>
              </a:rPr>
              <a:t>program</a:t>
            </a:r>
            <a:r>
              <a:rPr sz="285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-25" dirty="0">
                <a:latin typeface="Arial" panose="020B0604020202020204"/>
                <a:cs typeface="Arial" panose="020B0604020202020204"/>
              </a:rPr>
              <a:t>yang</a:t>
            </a:r>
            <a:r>
              <a:rPr sz="285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55" dirty="0">
                <a:latin typeface="Arial" panose="020B0604020202020204"/>
                <a:cs typeface="Arial" panose="020B0604020202020204"/>
              </a:rPr>
              <a:t>ada</a:t>
            </a:r>
            <a:r>
              <a:rPr sz="285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25" dirty="0">
                <a:latin typeface="Arial" panose="020B0604020202020204"/>
                <a:cs typeface="Arial" panose="020B0604020202020204"/>
              </a:rPr>
              <a:t>di</a:t>
            </a:r>
            <a:r>
              <a:rPr sz="2850" b="1" spc="-270" dirty="0">
                <a:latin typeface="Arial" panose="020B0604020202020204"/>
                <a:cs typeface="Arial" panose="020B0604020202020204"/>
              </a:rPr>
              <a:t> SKB </a:t>
            </a:r>
            <a:r>
              <a:rPr sz="2850" b="1" spc="-5" dirty="0">
                <a:latin typeface="Arial" panose="020B0604020202020204"/>
                <a:cs typeface="Arial" panose="020B0604020202020204"/>
              </a:rPr>
              <a:t>dihilangkan.</a:t>
            </a:r>
            <a:r>
              <a:rPr sz="285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10" dirty="0">
                <a:latin typeface="Arial" panose="020B0604020202020204"/>
                <a:cs typeface="Arial" panose="020B0604020202020204"/>
              </a:rPr>
              <a:t>Karena</a:t>
            </a:r>
            <a:r>
              <a:rPr sz="285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40" dirty="0">
                <a:latin typeface="Arial" panose="020B0604020202020204"/>
                <a:cs typeface="Arial" panose="020B0604020202020204"/>
              </a:rPr>
              <a:t>kedudukan</a:t>
            </a:r>
            <a:r>
              <a:rPr sz="2850" b="1" spc="-270" dirty="0">
                <a:latin typeface="Arial" panose="020B0604020202020204"/>
                <a:cs typeface="Arial" panose="020B0604020202020204"/>
              </a:rPr>
              <a:t> SKB </a:t>
            </a:r>
            <a:r>
              <a:rPr sz="2850" b="1" spc="-5" dirty="0">
                <a:latin typeface="Arial" panose="020B0604020202020204"/>
                <a:cs typeface="Arial" panose="020B0604020202020204"/>
              </a:rPr>
              <a:t>sama-sama</a:t>
            </a:r>
            <a:r>
              <a:rPr sz="2850" b="1" spc="-265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30" dirty="0">
                <a:latin typeface="Arial" panose="020B0604020202020204"/>
                <a:cs typeface="Arial" panose="020B0604020202020204"/>
              </a:rPr>
              <a:t>satuan</a:t>
            </a:r>
            <a:r>
              <a:rPr sz="285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5" dirty="0">
                <a:latin typeface="Arial" panose="020B0604020202020204"/>
                <a:cs typeface="Arial" panose="020B0604020202020204"/>
              </a:rPr>
              <a:t>pendidikan, </a:t>
            </a:r>
            <a:r>
              <a:rPr sz="2850" b="1" spc="-78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5" dirty="0">
                <a:latin typeface="Arial" panose="020B0604020202020204"/>
                <a:cs typeface="Arial" panose="020B0604020202020204"/>
              </a:rPr>
              <a:t>seperti</a:t>
            </a:r>
            <a:r>
              <a:rPr sz="2850" b="1" spc="-275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30" dirty="0">
                <a:latin typeface="Arial" panose="020B0604020202020204"/>
                <a:cs typeface="Arial" panose="020B0604020202020204"/>
              </a:rPr>
              <a:t>satuan</a:t>
            </a:r>
            <a:r>
              <a:rPr sz="2850" b="1" spc="-28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15" dirty="0">
                <a:latin typeface="Arial" panose="020B0604020202020204"/>
                <a:cs typeface="Arial" panose="020B0604020202020204"/>
              </a:rPr>
              <a:t>pendidikan</a:t>
            </a:r>
            <a:r>
              <a:rPr sz="2850" b="1" spc="-275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-25" dirty="0">
                <a:latin typeface="Arial" panose="020B0604020202020204"/>
                <a:cs typeface="Arial" panose="020B0604020202020204"/>
              </a:rPr>
              <a:t>yang</a:t>
            </a:r>
            <a:r>
              <a:rPr sz="2850" b="1" spc="-275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30" dirty="0">
                <a:latin typeface="Arial" panose="020B0604020202020204"/>
                <a:cs typeface="Arial" panose="020B0604020202020204"/>
              </a:rPr>
              <a:t>lain</a:t>
            </a:r>
            <a:r>
              <a:rPr sz="2850" b="1" spc="-275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-80" dirty="0">
                <a:latin typeface="Arial" panose="020B0604020202020204"/>
                <a:cs typeface="Arial" panose="020B0604020202020204"/>
              </a:rPr>
              <a:t>(PAUD,</a:t>
            </a:r>
            <a:r>
              <a:rPr sz="2850" b="1" spc="-275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-90" dirty="0">
                <a:latin typeface="Arial" panose="020B0604020202020204"/>
                <a:cs typeface="Arial" panose="020B0604020202020204"/>
              </a:rPr>
              <a:t>PKBM).</a:t>
            </a:r>
            <a:endParaRPr sz="2850">
              <a:latin typeface="Arial" panose="020B0604020202020204"/>
              <a:cs typeface="Arial" panose="020B0604020202020204"/>
            </a:endParaRPr>
          </a:p>
          <a:p>
            <a:pPr marL="325120" marR="127000" indent="-313055" algn="just">
              <a:lnSpc>
                <a:spcPct val="173000"/>
              </a:lnSpc>
              <a:spcBef>
                <a:spcPts val="775"/>
              </a:spcBef>
              <a:buFont typeface="Lucida Sans Unicode" panose="020B0602030504020204"/>
              <a:buAutoNum type="arabicPeriod" startAt="4"/>
              <a:tabLst>
                <a:tab pos="325755" algn="l"/>
              </a:tabLst>
            </a:pPr>
            <a:r>
              <a:rPr sz="2850" b="1" spc="-15" dirty="0">
                <a:latin typeface="Arial" panose="020B0604020202020204"/>
                <a:cs typeface="Arial" panose="020B0604020202020204"/>
              </a:rPr>
              <a:t>Satu-satunya</a:t>
            </a:r>
            <a:r>
              <a:rPr sz="2850" b="1" spc="-275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-35" dirty="0">
                <a:latin typeface="Arial" panose="020B0604020202020204"/>
                <a:cs typeface="Arial" panose="020B0604020202020204"/>
              </a:rPr>
              <a:t>regulasi</a:t>
            </a:r>
            <a:r>
              <a:rPr sz="285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-25" dirty="0">
                <a:latin typeface="Arial" panose="020B0604020202020204"/>
                <a:cs typeface="Arial" panose="020B0604020202020204"/>
              </a:rPr>
              <a:t>yang</a:t>
            </a:r>
            <a:r>
              <a:rPr sz="285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55" dirty="0">
                <a:latin typeface="Arial" panose="020B0604020202020204"/>
                <a:cs typeface="Arial" panose="020B0604020202020204"/>
              </a:rPr>
              <a:t>mengatur</a:t>
            </a:r>
            <a:r>
              <a:rPr sz="2850" b="1" spc="-270" dirty="0">
                <a:latin typeface="Arial" panose="020B0604020202020204"/>
                <a:cs typeface="Arial" panose="020B0604020202020204"/>
              </a:rPr>
              <a:t> SKB </a:t>
            </a:r>
            <a:r>
              <a:rPr sz="2850" b="1" spc="40" dirty="0">
                <a:latin typeface="Arial" panose="020B0604020202020204"/>
                <a:cs typeface="Arial" panose="020B0604020202020204"/>
              </a:rPr>
              <a:t>hanya</a:t>
            </a:r>
            <a:r>
              <a:rPr sz="285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15" dirty="0">
                <a:latin typeface="Arial" panose="020B0604020202020204"/>
                <a:cs typeface="Arial" panose="020B0604020202020204"/>
              </a:rPr>
              <a:t>Permendikbud</a:t>
            </a:r>
            <a:r>
              <a:rPr sz="2850" b="1" spc="-275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55" dirty="0">
                <a:latin typeface="Arial" panose="020B0604020202020204"/>
                <a:cs typeface="Arial" panose="020B0604020202020204"/>
              </a:rPr>
              <a:t>nomor</a:t>
            </a:r>
            <a:r>
              <a:rPr sz="285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60" dirty="0">
                <a:latin typeface="Arial" panose="020B0604020202020204"/>
                <a:cs typeface="Arial" panose="020B0604020202020204"/>
              </a:rPr>
              <a:t>4</a:t>
            </a:r>
            <a:r>
              <a:rPr sz="285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90" dirty="0">
                <a:latin typeface="Arial" panose="020B0604020202020204"/>
                <a:cs typeface="Arial" panose="020B0604020202020204"/>
              </a:rPr>
              <a:t>tahun</a:t>
            </a:r>
            <a:r>
              <a:rPr sz="285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-30" dirty="0">
                <a:latin typeface="Arial" panose="020B0604020202020204"/>
                <a:cs typeface="Arial" panose="020B0604020202020204"/>
              </a:rPr>
              <a:t>2016</a:t>
            </a:r>
            <a:r>
              <a:rPr sz="285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50" dirty="0">
                <a:latin typeface="Arial" panose="020B0604020202020204"/>
                <a:cs typeface="Arial" panose="020B0604020202020204"/>
              </a:rPr>
              <a:t>tentang </a:t>
            </a:r>
            <a:r>
              <a:rPr sz="2850" b="1" spc="-78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30" dirty="0">
                <a:latin typeface="Arial" panose="020B0604020202020204"/>
                <a:cs typeface="Arial" panose="020B0604020202020204"/>
              </a:rPr>
              <a:t>alih</a:t>
            </a:r>
            <a:r>
              <a:rPr sz="285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-50" dirty="0">
                <a:latin typeface="Arial" panose="020B0604020202020204"/>
                <a:cs typeface="Arial" panose="020B0604020202020204"/>
              </a:rPr>
              <a:t>fungsi</a:t>
            </a:r>
            <a:r>
              <a:rPr sz="2850" b="1" spc="-270" dirty="0">
                <a:latin typeface="Arial" panose="020B0604020202020204"/>
                <a:cs typeface="Arial" panose="020B0604020202020204"/>
              </a:rPr>
              <a:t> SKB </a:t>
            </a:r>
            <a:r>
              <a:rPr sz="2850" b="1" spc="40" dirty="0">
                <a:latin typeface="Arial" panose="020B0604020202020204"/>
                <a:cs typeface="Arial" panose="020B0604020202020204"/>
              </a:rPr>
              <a:t>menjadi</a:t>
            </a:r>
            <a:r>
              <a:rPr sz="2850" b="1" spc="-265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30" dirty="0">
                <a:latin typeface="Arial" panose="020B0604020202020204"/>
                <a:cs typeface="Arial" panose="020B0604020202020204"/>
              </a:rPr>
              <a:t>satuan</a:t>
            </a:r>
            <a:r>
              <a:rPr sz="285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5" dirty="0">
                <a:latin typeface="Arial" panose="020B0604020202020204"/>
                <a:cs typeface="Arial" panose="020B0604020202020204"/>
              </a:rPr>
              <a:t>pendidikan,</a:t>
            </a:r>
            <a:r>
              <a:rPr sz="285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55" dirty="0">
                <a:latin typeface="Arial" panose="020B0604020202020204"/>
                <a:cs typeface="Arial" panose="020B0604020202020204"/>
              </a:rPr>
              <a:t>dan</a:t>
            </a:r>
            <a:r>
              <a:rPr sz="285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55" dirty="0">
                <a:latin typeface="Arial" panose="020B0604020202020204"/>
                <a:cs typeface="Arial" panose="020B0604020202020204"/>
              </a:rPr>
              <a:t>itupun</a:t>
            </a:r>
            <a:r>
              <a:rPr sz="2850" b="1" spc="-265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40" dirty="0">
                <a:latin typeface="Arial" panose="020B0604020202020204"/>
                <a:cs typeface="Arial" panose="020B0604020202020204"/>
              </a:rPr>
              <a:t>hanya</a:t>
            </a:r>
            <a:r>
              <a:rPr sz="285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40" dirty="0">
                <a:latin typeface="Arial" panose="020B0604020202020204"/>
                <a:cs typeface="Arial" panose="020B0604020202020204"/>
              </a:rPr>
              <a:t>berlaku</a:t>
            </a:r>
            <a:r>
              <a:rPr sz="285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60" dirty="0">
                <a:latin typeface="Arial" panose="020B0604020202020204"/>
                <a:cs typeface="Arial" panose="020B0604020202020204"/>
              </a:rPr>
              <a:t>2</a:t>
            </a:r>
            <a:r>
              <a:rPr sz="285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90" dirty="0">
                <a:latin typeface="Arial" panose="020B0604020202020204"/>
                <a:cs typeface="Arial" panose="020B0604020202020204"/>
              </a:rPr>
              <a:t>tahun</a:t>
            </a:r>
            <a:r>
              <a:rPr sz="2850" b="1" spc="-265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5" dirty="0">
                <a:latin typeface="Arial" panose="020B0604020202020204"/>
                <a:cs typeface="Arial" panose="020B0604020202020204"/>
              </a:rPr>
              <a:t>sampai</a:t>
            </a:r>
            <a:r>
              <a:rPr sz="285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60" dirty="0">
                <a:latin typeface="Arial" panose="020B0604020202020204"/>
                <a:cs typeface="Arial" panose="020B0604020202020204"/>
              </a:rPr>
              <a:t>1</a:t>
            </a:r>
            <a:r>
              <a:rPr sz="285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-15" dirty="0">
                <a:latin typeface="Arial" panose="020B0604020202020204"/>
                <a:cs typeface="Arial" panose="020B0604020202020204"/>
              </a:rPr>
              <a:t>April </a:t>
            </a:r>
            <a:r>
              <a:rPr sz="2850" b="1" spc="-1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-40" dirty="0">
                <a:latin typeface="Arial" panose="020B0604020202020204"/>
                <a:cs typeface="Arial" panose="020B0604020202020204"/>
              </a:rPr>
              <a:t>2018.</a:t>
            </a:r>
            <a:r>
              <a:rPr sz="285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40" dirty="0">
                <a:latin typeface="Arial" panose="020B0604020202020204"/>
                <a:cs typeface="Arial" panose="020B0604020202020204"/>
              </a:rPr>
              <a:t>artinya,</a:t>
            </a:r>
            <a:r>
              <a:rPr sz="285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25" dirty="0">
                <a:latin typeface="Arial" panose="020B0604020202020204"/>
                <a:cs typeface="Arial" panose="020B0604020202020204"/>
              </a:rPr>
              <a:t>saat</a:t>
            </a:r>
            <a:r>
              <a:rPr sz="285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30" dirty="0">
                <a:latin typeface="Arial" panose="020B0604020202020204"/>
                <a:cs typeface="Arial" panose="020B0604020202020204"/>
              </a:rPr>
              <a:t>ini</a:t>
            </a:r>
            <a:r>
              <a:rPr sz="285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35" dirty="0">
                <a:latin typeface="Arial" panose="020B0604020202020204"/>
                <a:cs typeface="Arial" panose="020B0604020202020204"/>
              </a:rPr>
              <a:t>keberadaan</a:t>
            </a:r>
            <a:r>
              <a:rPr sz="2850" b="1" spc="-270" dirty="0">
                <a:latin typeface="Arial" panose="020B0604020202020204"/>
                <a:cs typeface="Arial" panose="020B0604020202020204"/>
              </a:rPr>
              <a:t> SKB</a:t>
            </a:r>
            <a:r>
              <a:rPr sz="2850" b="1" spc="-265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55" dirty="0">
                <a:latin typeface="Arial" panose="020B0604020202020204"/>
                <a:cs typeface="Arial" panose="020B0604020202020204"/>
              </a:rPr>
              <a:t>belum</a:t>
            </a:r>
            <a:r>
              <a:rPr sz="285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65" dirty="0">
                <a:latin typeface="Arial" panose="020B0604020202020204"/>
                <a:cs typeface="Arial" panose="020B0604020202020204"/>
              </a:rPr>
              <a:t>diatur</a:t>
            </a:r>
            <a:r>
              <a:rPr sz="285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10" dirty="0">
                <a:latin typeface="Arial" panose="020B0604020202020204"/>
                <a:cs typeface="Arial" panose="020B0604020202020204"/>
              </a:rPr>
              <a:t>oleh</a:t>
            </a:r>
            <a:r>
              <a:rPr sz="285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-35" dirty="0">
                <a:latin typeface="Arial" panose="020B0604020202020204"/>
                <a:cs typeface="Arial" panose="020B0604020202020204"/>
              </a:rPr>
              <a:t>regulasi</a:t>
            </a:r>
            <a:r>
              <a:rPr sz="285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45" dirty="0">
                <a:latin typeface="Arial" panose="020B0604020202020204"/>
                <a:cs typeface="Arial" panose="020B0604020202020204"/>
              </a:rPr>
              <a:t>manapun,</a:t>
            </a:r>
            <a:r>
              <a:rPr sz="2850" b="1" spc="-265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-65" dirty="0">
                <a:latin typeface="Arial" panose="020B0604020202020204"/>
                <a:cs typeface="Arial" panose="020B0604020202020204"/>
              </a:rPr>
              <a:t>sehingga</a:t>
            </a:r>
            <a:r>
              <a:rPr sz="285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45" dirty="0">
                <a:latin typeface="Arial" panose="020B0604020202020204"/>
                <a:cs typeface="Arial" panose="020B0604020202020204"/>
              </a:rPr>
              <a:t>daerah </a:t>
            </a:r>
            <a:r>
              <a:rPr sz="2850" b="1" spc="-78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20" dirty="0">
                <a:latin typeface="Arial" panose="020B0604020202020204"/>
                <a:cs typeface="Arial" panose="020B0604020202020204"/>
              </a:rPr>
              <a:t>kesulitan</a:t>
            </a:r>
            <a:r>
              <a:rPr sz="2850" b="1" spc="-28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50" dirty="0">
                <a:latin typeface="Arial" panose="020B0604020202020204"/>
                <a:cs typeface="Arial" panose="020B0604020202020204"/>
              </a:rPr>
              <a:t>merumuskan</a:t>
            </a:r>
            <a:r>
              <a:rPr sz="2850" b="1" spc="-275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35" dirty="0">
                <a:latin typeface="Arial" panose="020B0604020202020204"/>
                <a:cs typeface="Arial" panose="020B0604020202020204"/>
              </a:rPr>
              <a:t>kebijakan</a:t>
            </a:r>
            <a:r>
              <a:rPr sz="2850" b="1" spc="-275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95" dirty="0">
                <a:latin typeface="Arial" panose="020B0604020202020204"/>
                <a:cs typeface="Arial" panose="020B0604020202020204"/>
              </a:rPr>
              <a:t>terkait</a:t>
            </a:r>
            <a:r>
              <a:rPr sz="2850" b="1" spc="-275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-225" dirty="0">
                <a:latin typeface="Arial" panose="020B0604020202020204"/>
                <a:cs typeface="Arial" panose="020B0604020202020204"/>
              </a:rPr>
              <a:t>SKB.</a:t>
            </a:r>
            <a:endParaRPr sz="285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406125" y="1805210"/>
            <a:ext cx="38100" cy="6668134"/>
            <a:chOff x="12406125" y="1805210"/>
            <a:chExt cx="38100" cy="6668134"/>
          </a:xfrm>
        </p:grpSpPr>
        <p:sp>
          <p:nvSpPr>
            <p:cNvPr id="3" name="object 3"/>
            <p:cNvSpPr/>
            <p:nvPr/>
          </p:nvSpPr>
          <p:spPr>
            <a:xfrm>
              <a:off x="12406122" y="1805215"/>
              <a:ext cx="38100" cy="5372735"/>
            </a:xfrm>
            <a:custGeom>
              <a:avLst/>
              <a:gdLst/>
              <a:ahLst/>
              <a:cxnLst/>
              <a:rect l="l" t="t" r="r" b="b"/>
              <a:pathLst>
                <a:path w="38100" h="5372734">
                  <a:moveTo>
                    <a:pt x="38100" y="5334355"/>
                  </a:moveTo>
                  <a:lnTo>
                    <a:pt x="0" y="5334355"/>
                  </a:lnTo>
                  <a:lnTo>
                    <a:pt x="0" y="5372455"/>
                  </a:lnTo>
                  <a:lnTo>
                    <a:pt x="38100" y="5372455"/>
                  </a:lnTo>
                  <a:lnTo>
                    <a:pt x="38100" y="5334355"/>
                  </a:lnTo>
                  <a:close/>
                </a:path>
                <a:path w="38100" h="5372734">
                  <a:moveTo>
                    <a:pt x="38100" y="5258155"/>
                  </a:moveTo>
                  <a:lnTo>
                    <a:pt x="0" y="5258155"/>
                  </a:lnTo>
                  <a:lnTo>
                    <a:pt x="0" y="5296255"/>
                  </a:lnTo>
                  <a:lnTo>
                    <a:pt x="38100" y="5296255"/>
                  </a:lnTo>
                  <a:lnTo>
                    <a:pt x="38100" y="5258155"/>
                  </a:lnTo>
                  <a:close/>
                </a:path>
                <a:path w="38100" h="5372734">
                  <a:moveTo>
                    <a:pt x="38100" y="5181943"/>
                  </a:moveTo>
                  <a:lnTo>
                    <a:pt x="0" y="5181943"/>
                  </a:lnTo>
                  <a:lnTo>
                    <a:pt x="0" y="5220055"/>
                  </a:lnTo>
                  <a:lnTo>
                    <a:pt x="38100" y="5220055"/>
                  </a:lnTo>
                  <a:lnTo>
                    <a:pt x="38100" y="5181943"/>
                  </a:lnTo>
                  <a:close/>
                </a:path>
                <a:path w="38100" h="5372734">
                  <a:moveTo>
                    <a:pt x="38100" y="5105743"/>
                  </a:moveTo>
                  <a:lnTo>
                    <a:pt x="0" y="5105743"/>
                  </a:lnTo>
                  <a:lnTo>
                    <a:pt x="0" y="5143843"/>
                  </a:lnTo>
                  <a:lnTo>
                    <a:pt x="38100" y="5143843"/>
                  </a:lnTo>
                  <a:lnTo>
                    <a:pt x="38100" y="5105743"/>
                  </a:lnTo>
                  <a:close/>
                </a:path>
                <a:path w="38100" h="5372734">
                  <a:moveTo>
                    <a:pt x="38100" y="5029543"/>
                  </a:moveTo>
                  <a:lnTo>
                    <a:pt x="0" y="5029543"/>
                  </a:lnTo>
                  <a:lnTo>
                    <a:pt x="0" y="5067643"/>
                  </a:lnTo>
                  <a:lnTo>
                    <a:pt x="38100" y="5067643"/>
                  </a:lnTo>
                  <a:lnTo>
                    <a:pt x="38100" y="5029543"/>
                  </a:lnTo>
                  <a:close/>
                </a:path>
                <a:path w="38100" h="5372734">
                  <a:moveTo>
                    <a:pt x="38100" y="4953330"/>
                  </a:moveTo>
                  <a:lnTo>
                    <a:pt x="0" y="4953330"/>
                  </a:lnTo>
                  <a:lnTo>
                    <a:pt x="0" y="4991430"/>
                  </a:lnTo>
                  <a:lnTo>
                    <a:pt x="38100" y="4991430"/>
                  </a:lnTo>
                  <a:lnTo>
                    <a:pt x="38100" y="4953330"/>
                  </a:lnTo>
                  <a:close/>
                </a:path>
                <a:path w="38100" h="5372734">
                  <a:moveTo>
                    <a:pt x="38100" y="4877130"/>
                  </a:moveTo>
                  <a:lnTo>
                    <a:pt x="0" y="4877130"/>
                  </a:lnTo>
                  <a:lnTo>
                    <a:pt x="0" y="4915230"/>
                  </a:lnTo>
                  <a:lnTo>
                    <a:pt x="38100" y="4915230"/>
                  </a:lnTo>
                  <a:lnTo>
                    <a:pt x="38100" y="4877130"/>
                  </a:lnTo>
                  <a:close/>
                </a:path>
                <a:path w="38100" h="5372734">
                  <a:moveTo>
                    <a:pt x="38100" y="4800917"/>
                  </a:moveTo>
                  <a:lnTo>
                    <a:pt x="0" y="4800917"/>
                  </a:lnTo>
                  <a:lnTo>
                    <a:pt x="0" y="4839030"/>
                  </a:lnTo>
                  <a:lnTo>
                    <a:pt x="38100" y="4839030"/>
                  </a:lnTo>
                  <a:lnTo>
                    <a:pt x="38100" y="4800917"/>
                  </a:lnTo>
                  <a:close/>
                </a:path>
                <a:path w="38100" h="5372734">
                  <a:moveTo>
                    <a:pt x="38100" y="4724717"/>
                  </a:moveTo>
                  <a:lnTo>
                    <a:pt x="0" y="4724717"/>
                  </a:lnTo>
                  <a:lnTo>
                    <a:pt x="0" y="4762817"/>
                  </a:lnTo>
                  <a:lnTo>
                    <a:pt x="38100" y="4762817"/>
                  </a:lnTo>
                  <a:lnTo>
                    <a:pt x="38100" y="4724717"/>
                  </a:lnTo>
                  <a:close/>
                </a:path>
                <a:path w="38100" h="5372734">
                  <a:moveTo>
                    <a:pt x="38100" y="4648517"/>
                  </a:moveTo>
                  <a:lnTo>
                    <a:pt x="0" y="4648517"/>
                  </a:lnTo>
                  <a:lnTo>
                    <a:pt x="0" y="4686617"/>
                  </a:lnTo>
                  <a:lnTo>
                    <a:pt x="38100" y="4686617"/>
                  </a:lnTo>
                  <a:lnTo>
                    <a:pt x="38100" y="4648517"/>
                  </a:lnTo>
                  <a:close/>
                </a:path>
                <a:path w="38100" h="5372734">
                  <a:moveTo>
                    <a:pt x="38100" y="4572305"/>
                  </a:moveTo>
                  <a:lnTo>
                    <a:pt x="0" y="4572305"/>
                  </a:lnTo>
                  <a:lnTo>
                    <a:pt x="0" y="4610405"/>
                  </a:lnTo>
                  <a:lnTo>
                    <a:pt x="38100" y="4610405"/>
                  </a:lnTo>
                  <a:lnTo>
                    <a:pt x="38100" y="4572305"/>
                  </a:lnTo>
                  <a:close/>
                </a:path>
                <a:path w="38100" h="5372734">
                  <a:moveTo>
                    <a:pt x="38100" y="4496105"/>
                  </a:moveTo>
                  <a:lnTo>
                    <a:pt x="0" y="4496105"/>
                  </a:lnTo>
                  <a:lnTo>
                    <a:pt x="0" y="4534205"/>
                  </a:lnTo>
                  <a:lnTo>
                    <a:pt x="38100" y="4534205"/>
                  </a:lnTo>
                  <a:lnTo>
                    <a:pt x="38100" y="4496105"/>
                  </a:lnTo>
                  <a:close/>
                </a:path>
                <a:path w="38100" h="5372734">
                  <a:moveTo>
                    <a:pt x="38100" y="4419892"/>
                  </a:moveTo>
                  <a:lnTo>
                    <a:pt x="0" y="4419892"/>
                  </a:lnTo>
                  <a:lnTo>
                    <a:pt x="0" y="4458005"/>
                  </a:lnTo>
                  <a:lnTo>
                    <a:pt x="38100" y="4458005"/>
                  </a:lnTo>
                  <a:lnTo>
                    <a:pt x="38100" y="4419892"/>
                  </a:lnTo>
                  <a:close/>
                </a:path>
                <a:path w="38100" h="5372734">
                  <a:moveTo>
                    <a:pt x="38100" y="4343692"/>
                  </a:moveTo>
                  <a:lnTo>
                    <a:pt x="0" y="4343692"/>
                  </a:lnTo>
                  <a:lnTo>
                    <a:pt x="0" y="4381792"/>
                  </a:lnTo>
                  <a:lnTo>
                    <a:pt x="38100" y="4381792"/>
                  </a:lnTo>
                  <a:lnTo>
                    <a:pt x="38100" y="4343692"/>
                  </a:lnTo>
                  <a:close/>
                </a:path>
                <a:path w="38100" h="5372734">
                  <a:moveTo>
                    <a:pt x="38100" y="4267492"/>
                  </a:moveTo>
                  <a:lnTo>
                    <a:pt x="0" y="4267492"/>
                  </a:lnTo>
                  <a:lnTo>
                    <a:pt x="0" y="4305592"/>
                  </a:lnTo>
                  <a:lnTo>
                    <a:pt x="38100" y="4305592"/>
                  </a:lnTo>
                  <a:lnTo>
                    <a:pt x="38100" y="4267492"/>
                  </a:lnTo>
                  <a:close/>
                </a:path>
                <a:path w="38100" h="5372734">
                  <a:moveTo>
                    <a:pt x="38100" y="4191279"/>
                  </a:moveTo>
                  <a:lnTo>
                    <a:pt x="0" y="4191279"/>
                  </a:lnTo>
                  <a:lnTo>
                    <a:pt x="0" y="4229379"/>
                  </a:lnTo>
                  <a:lnTo>
                    <a:pt x="38100" y="4229379"/>
                  </a:lnTo>
                  <a:lnTo>
                    <a:pt x="38100" y="4191279"/>
                  </a:lnTo>
                  <a:close/>
                </a:path>
                <a:path w="38100" h="5372734">
                  <a:moveTo>
                    <a:pt x="38100" y="4115079"/>
                  </a:moveTo>
                  <a:lnTo>
                    <a:pt x="0" y="4115079"/>
                  </a:lnTo>
                  <a:lnTo>
                    <a:pt x="0" y="4153179"/>
                  </a:lnTo>
                  <a:lnTo>
                    <a:pt x="38100" y="4153179"/>
                  </a:lnTo>
                  <a:lnTo>
                    <a:pt x="38100" y="4115079"/>
                  </a:lnTo>
                  <a:close/>
                </a:path>
                <a:path w="38100" h="5372734">
                  <a:moveTo>
                    <a:pt x="38100" y="4038866"/>
                  </a:moveTo>
                  <a:lnTo>
                    <a:pt x="0" y="4038866"/>
                  </a:lnTo>
                  <a:lnTo>
                    <a:pt x="0" y="4076979"/>
                  </a:lnTo>
                  <a:lnTo>
                    <a:pt x="38100" y="4076979"/>
                  </a:lnTo>
                  <a:lnTo>
                    <a:pt x="38100" y="4038866"/>
                  </a:lnTo>
                  <a:close/>
                </a:path>
                <a:path w="38100" h="5372734">
                  <a:moveTo>
                    <a:pt x="38100" y="3962666"/>
                  </a:moveTo>
                  <a:lnTo>
                    <a:pt x="0" y="3962666"/>
                  </a:lnTo>
                  <a:lnTo>
                    <a:pt x="0" y="4000766"/>
                  </a:lnTo>
                  <a:lnTo>
                    <a:pt x="38100" y="4000766"/>
                  </a:lnTo>
                  <a:lnTo>
                    <a:pt x="38100" y="3962666"/>
                  </a:lnTo>
                  <a:close/>
                </a:path>
                <a:path w="38100" h="5372734">
                  <a:moveTo>
                    <a:pt x="38100" y="3886466"/>
                  </a:moveTo>
                  <a:lnTo>
                    <a:pt x="0" y="3886466"/>
                  </a:lnTo>
                  <a:lnTo>
                    <a:pt x="0" y="3924566"/>
                  </a:lnTo>
                  <a:lnTo>
                    <a:pt x="38100" y="3924566"/>
                  </a:lnTo>
                  <a:lnTo>
                    <a:pt x="38100" y="3886466"/>
                  </a:lnTo>
                  <a:close/>
                </a:path>
                <a:path w="38100" h="5372734">
                  <a:moveTo>
                    <a:pt x="38100" y="3810254"/>
                  </a:moveTo>
                  <a:lnTo>
                    <a:pt x="0" y="3810254"/>
                  </a:lnTo>
                  <a:lnTo>
                    <a:pt x="0" y="3848354"/>
                  </a:lnTo>
                  <a:lnTo>
                    <a:pt x="38100" y="3848354"/>
                  </a:lnTo>
                  <a:lnTo>
                    <a:pt x="38100" y="3810254"/>
                  </a:lnTo>
                  <a:close/>
                </a:path>
                <a:path w="38100" h="5372734">
                  <a:moveTo>
                    <a:pt x="38100" y="3734054"/>
                  </a:moveTo>
                  <a:lnTo>
                    <a:pt x="0" y="3734054"/>
                  </a:lnTo>
                  <a:lnTo>
                    <a:pt x="0" y="3772154"/>
                  </a:lnTo>
                  <a:lnTo>
                    <a:pt x="38100" y="3772154"/>
                  </a:lnTo>
                  <a:lnTo>
                    <a:pt x="38100" y="3734054"/>
                  </a:lnTo>
                  <a:close/>
                </a:path>
                <a:path w="38100" h="5372734">
                  <a:moveTo>
                    <a:pt x="38100" y="3657841"/>
                  </a:moveTo>
                  <a:lnTo>
                    <a:pt x="0" y="3657841"/>
                  </a:lnTo>
                  <a:lnTo>
                    <a:pt x="0" y="3695954"/>
                  </a:lnTo>
                  <a:lnTo>
                    <a:pt x="38100" y="3695954"/>
                  </a:lnTo>
                  <a:lnTo>
                    <a:pt x="38100" y="3657841"/>
                  </a:lnTo>
                  <a:close/>
                </a:path>
                <a:path w="38100" h="5372734">
                  <a:moveTo>
                    <a:pt x="38100" y="3581641"/>
                  </a:moveTo>
                  <a:lnTo>
                    <a:pt x="0" y="3581641"/>
                  </a:lnTo>
                  <a:lnTo>
                    <a:pt x="0" y="3619741"/>
                  </a:lnTo>
                  <a:lnTo>
                    <a:pt x="38100" y="3619741"/>
                  </a:lnTo>
                  <a:lnTo>
                    <a:pt x="38100" y="3581641"/>
                  </a:lnTo>
                  <a:close/>
                </a:path>
                <a:path w="38100" h="5372734">
                  <a:moveTo>
                    <a:pt x="38100" y="3505441"/>
                  </a:moveTo>
                  <a:lnTo>
                    <a:pt x="0" y="3505441"/>
                  </a:lnTo>
                  <a:lnTo>
                    <a:pt x="0" y="3543541"/>
                  </a:lnTo>
                  <a:lnTo>
                    <a:pt x="38100" y="3543541"/>
                  </a:lnTo>
                  <a:lnTo>
                    <a:pt x="38100" y="3505441"/>
                  </a:lnTo>
                  <a:close/>
                </a:path>
                <a:path w="38100" h="5372734">
                  <a:moveTo>
                    <a:pt x="38100" y="3429228"/>
                  </a:moveTo>
                  <a:lnTo>
                    <a:pt x="0" y="3429228"/>
                  </a:lnTo>
                  <a:lnTo>
                    <a:pt x="0" y="3467328"/>
                  </a:lnTo>
                  <a:lnTo>
                    <a:pt x="38100" y="3467328"/>
                  </a:lnTo>
                  <a:lnTo>
                    <a:pt x="38100" y="3429228"/>
                  </a:lnTo>
                  <a:close/>
                </a:path>
                <a:path w="38100" h="5372734">
                  <a:moveTo>
                    <a:pt x="38100" y="3353028"/>
                  </a:moveTo>
                  <a:lnTo>
                    <a:pt x="0" y="3353028"/>
                  </a:lnTo>
                  <a:lnTo>
                    <a:pt x="0" y="3391128"/>
                  </a:lnTo>
                  <a:lnTo>
                    <a:pt x="38100" y="3391128"/>
                  </a:lnTo>
                  <a:lnTo>
                    <a:pt x="38100" y="3353028"/>
                  </a:lnTo>
                  <a:close/>
                </a:path>
                <a:path w="38100" h="5372734">
                  <a:moveTo>
                    <a:pt x="38100" y="3276816"/>
                  </a:moveTo>
                  <a:lnTo>
                    <a:pt x="0" y="3276816"/>
                  </a:lnTo>
                  <a:lnTo>
                    <a:pt x="0" y="3314928"/>
                  </a:lnTo>
                  <a:lnTo>
                    <a:pt x="38100" y="3314928"/>
                  </a:lnTo>
                  <a:lnTo>
                    <a:pt x="38100" y="3276816"/>
                  </a:lnTo>
                  <a:close/>
                </a:path>
                <a:path w="38100" h="5372734">
                  <a:moveTo>
                    <a:pt x="38100" y="3200616"/>
                  </a:moveTo>
                  <a:lnTo>
                    <a:pt x="0" y="3200616"/>
                  </a:lnTo>
                  <a:lnTo>
                    <a:pt x="0" y="3238716"/>
                  </a:lnTo>
                  <a:lnTo>
                    <a:pt x="38100" y="3238716"/>
                  </a:lnTo>
                  <a:lnTo>
                    <a:pt x="38100" y="3200616"/>
                  </a:lnTo>
                  <a:close/>
                </a:path>
                <a:path w="38100" h="5372734">
                  <a:moveTo>
                    <a:pt x="38100" y="3124416"/>
                  </a:moveTo>
                  <a:lnTo>
                    <a:pt x="0" y="3124416"/>
                  </a:lnTo>
                  <a:lnTo>
                    <a:pt x="0" y="3162516"/>
                  </a:lnTo>
                  <a:lnTo>
                    <a:pt x="38100" y="3162516"/>
                  </a:lnTo>
                  <a:lnTo>
                    <a:pt x="38100" y="3124416"/>
                  </a:lnTo>
                  <a:close/>
                </a:path>
                <a:path w="38100" h="5372734">
                  <a:moveTo>
                    <a:pt x="38100" y="3048203"/>
                  </a:moveTo>
                  <a:lnTo>
                    <a:pt x="0" y="3048203"/>
                  </a:lnTo>
                  <a:lnTo>
                    <a:pt x="0" y="3086303"/>
                  </a:lnTo>
                  <a:lnTo>
                    <a:pt x="38100" y="3086303"/>
                  </a:lnTo>
                  <a:lnTo>
                    <a:pt x="38100" y="3048203"/>
                  </a:lnTo>
                  <a:close/>
                </a:path>
                <a:path w="38100" h="5372734">
                  <a:moveTo>
                    <a:pt x="38100" y="2972003"/>
                  </a:moveTo>
                  <a:lnTo>
                    <a:pt x="0" y="2972003"/>
                  </a:lnTo>
                  <a:lnTo>
                    <a:pt x="0" y="3010103"/>
                  </a:lnTo>
                  <a:lnTo>
                    <a:pt x="38100" y="3010103"/>
                  </a:lnTo>
                  <a:lnTo>
                    <a:pt x="38100" y="2972003"/>
                  </a:lnTo>
                  <a:close/>
                </a:path>
                <a:path w="38100" h="5372734">
                  <a:moveTo>
                    <a:pt x="38100" y="2895790"/>
                  </a:moveTo>
                  <a:lnTo>
                    <a:pt x="0" y="2895790"/>
                  </a:lnTo>
                  <a:lnTo>
                    <a:pt x="0" y="2933903"/>
                  </a:lnTo>
                  <a:lnTo>
                    <a:pt x="38100" y="2933903"/>
                  </a:lnTo>
                  <a:lnTo>
                    <a:pt x="38100" y="2895790"/>
                  </a:lnTo>
                  <a:close/>
                </a:path>
                <a:path w="38100" h="5372734">
                  <a:moveTo>
                    <a:pt x="38100" y="2819590"/>
                  </a:moveTo>
                  <a:lnTo>
                    <a:pt x="0" y="2819590"/>
                  </a:lnTo>
                  <a:lnTo>
                    <a:pt x="0" y="2857690"/>
                  </a:lnTo>
                  <a:lnTo>
                    <a:pt x="38100" y="2857690"/>
                  </a:lnTo>
                  <a:lnTo>
                    <a:pt x="38100" y="2819590"/>
                  </a:lnTo>
                  <a:close/>
                </a:path>
                <a:path w="38100" h="5372734">
                  <a:moveTo>
                    <a:pt x="38100" y="2743390"/>
                  </a:moveTo>
                  <a:lnTo>
                    <a:pt x="0" y="2743390"/>
                  </a:lnTo>
                  <a:lnTo>
                    <a:pt x="0" y="2781490"/>
                  </a:lnTo>
                  <a:lnTo>
                    <a:pt x="38100" y="2781490"/>
                  </a:lnTo>
                  <a:lnTo>
                    <a:pt x="38100" y="2743390"/>
                  </a:lnTo>
                  <a:close/>
                </a:path>
                <a:path w="38100" h="5372734">
                  <a:moveTo>
                    <a:pt x="38100" y="2667177"/>
                  </a:moveTo>
                  <a:lnTo>
                    <a:pt x="0" y="2667177"/>
                  </a:lnTo>
                  <a:lnTo>
                    <a:pt x="0" y="2705277"/>
                  </a:lnTo>
                  <a:lnTo>
                    <a:pt x="38100" y="2705277"/>
                  </a:lnTo>
                  <a:lnTo>
                    <a:pt x="38100" y="2667177"/>
                  </a:lnTo>
                  <a:close/>
                </a:path>
                <a:path w="38100" h="5372734">
                  <a:moveTo>
                    <a:pt x="38100" y="2590977"/>
                  </a:moveTo>
                  <a:lnTo>
                    <a:pt x="0" y="2590977"/>
                  </a:lnTo>
                  <a:lnTo>
                    <a:pt x="0" y="2629077"/>
                  </a:lnTo>
                  <a:lnTo>
                    <a:pt x="38100" y="2629077"/>
                  </a:lnTo>
                  <a:lnTo>
                    <a:pt x="38100" y="2590977"/>
                  </a:lnTo>
                  <a:close/>
                </a:path>
                <a:path w="38100" h="5372734">
                  <a:moveTo>
                    <a:pt x="38100" y="2514765"/>
                  </a:moveTo>
                  <a:lnTo>
                    <a:pt x="0" y="2514765"/>
                  </a:lnTo>
                  <a:lnTo>
                    <a:pt x="0" y="2552877"/>
                  </a:lnTo>
                  <a:lnTo>
                    <a:pt x="38100" y="2552877"/>
                  </a:lnTo>
                  <a:lnTo>
                    <a:pt x="38100" y="2514765"/>
                  </a:lnTo>
                  <a:close/>
                </a:path>
                <a:path w="38100" h="5372734">
                  <a:moveTo>
                    <a:pt x="38100" y="2438565"/>
                  </a:moveTo>
                  <a:lnTo>
                    <a:pt x="0" y="2438565"/>
                  </a:lnTo>
                  <a:lnTo>
                    <a:pt x="0" y="2476665"/>
                  </a:lnTo>
                  <a:lnTo>
                    <a:pt x="38100" y="2476665"/>
                  </a:lnTo>
                  <a:lnTo>
                    <a:pt x="38100" y="2438565"/>
                  </a:lnTo>
                  <a:close/>
                </a:path>
                <a:path w="38100" h="5372734">
                  <a:moveTo>
                    <a:pt x="38100" y="2362365"/>
                  </a:moveTo>
                  <a:lnTo>
                    <a:pt x="0" y="2362365"/>
                  </a:lnTo>
                  <a:lnTo>
                    <a:pt x="0" y="2400465"/>
                  </a:lnTo>
                  <a:lnTo>
                    <a:pt x="38100" y="2400465"/>
                  </a:lnTo>
                  <a:lnTo>
                    <a:pt x="38100" y="2362365"/>
                  </a:lnTo>
                  <a:close/>
                </a:path>
                <a:path w="38100" h="5372734">
                  <a:moveTo>
                    <a:pt x="38100" y="2286152"/>
                  </a:moveTo>
                  <a:lnTo>
                    <a:pt x="0" y="2286152"/>
                  </a:lnTo>
                  <a:lnTo>
                    <a:pt x="0" y="2324252"/>
                  </a:lnTo>
                  <a:lnTo>
                    <a:pt x="38100" y="2324252"/>
                  </a:lnTo>
                  <a:lnTo>
                    <a:pt x="38100" y="2286152"/>
                  </a:lnTo>
                  <a:close/>
                </a:path>
                <a:path w="38100" h="5372734">
                  <a:moveTo>
                    <a:pt x="38100" y="2209952"/>
                  </a:moveTo>
                  <a:lnTo>
                    <a:pt x="0" y="2209952"/>
                  </a:lnTo>
                  <a:lnTo>
                    <a:pt x="0" y="2248052"/>
                  </a:lnTo>
                  <a:lnTo>
                    <a:pt x="38100" y="2248052"/>
                  </a:lnTo>
                  <a:lnTo>
                    <a:pt x="38100" y="2209952"/>
                  </a:lnTo>
                  <a:close/>
                </a:path>
                <a:path w="38100" h="5372734">
                  <a:moveTo>
                    <a:pt x="38100" y="2133739"/>
                  </a:moveTo>
                  <a:lnTo>
                    <a:pt x="0" y="2133739"/>
                  </a:lnTo>
                  <a:lnTo>
                    <a:pt x="0" y="2171852"/>
                  </a:lnTo>
                  <a:lnTo>
                    <a:pt x="38100" y="2171852"/>
                  </a:lnTo>
                  <a:lnTo>
                    <a:pt x="38100" y="2133739"/>
                  </a:lnTo>
                  <a:close/>
                </a:path>
                <a:path w="38100" h="5372734">
                  <a:moveTo>
                    <a:pt x="38100" y="2057539"/>
                  </a:moveTo>
                  <a:lnTo>
                    <a:pt x="0" y="2057539"/>
                  </a:lnTo>
                  <a:lnTo>
                    <a:pt x="0" y="2095639"/>
                  </a:lnTo>
                  <a:lnTo>
                    <a:pt x="38100" y="2095639"/>
                  </a:lnTo>
                  <a:lnTo>
                    <a:pt x="38100" y="2057539"/>
                  </a:lnTo>
                  <a:close/>
                </a:path>
                <a:path w="38100" h="5372734">
                  <a:moveTo>
                    <a:pt x="38100" y="1981339"/>
                  </a:moveTo>
                  <a:lnTo>
                    <a:pt x="0" y="1981339"/>
                  </a:lnTo>
                  <a:lnTo>
                    <a:pt x="0" y="2019439"/>
                  </a:lnTo>
                  <a:lnTo>
                    <a:pt x="38100" y="2019439"/>
                  </a:lnTo>
                  <a:lnTo>
                    <a:pt x="38100" y="1981339"/>
                  </a:lnTo>
                  <a:close/>
                </a:path>
                <a:path w="38100" h="5372734">
                  <a:moveTo>
                    <a:pt x="38100" y="1905127"/>
                  </a:moveTo>
                  <a:lnTo>
                    <a:pt x="0" y="1905127"/>
                  </a:lnTo>
                  <a:lnTo>
                    <a:pt x="0" y="1943227"/>
                  </a:lnTo>
                  <a:lnTo>
                    <a:pt x="38100" y="1943227"/>
                  </a:lnTo>
                  <a:lnTo>
                    <a:pt x="38100" y="1905127"/>
                  </a:lnTo>
                  <a:close/>
                </a:path>
                <a:path w="38100" h="5372734">
                  <a:moveTo>
                    <a:pt x="38100" y="1828927"/>
                  </a:moveTo>
                  <a:lnTo>
                    <a:pt x="0" y="1828927"/>
                  </a:lnTo>
                  <a:lnTo>
                    <a:pt x="0" y="1867027"/>
                  </a:lnTo>
                  <a:lnTo>
                    <a:pt x="38100" y="1867027"/>
                  </a:lnTo>
                  <a:lnTo>
                    <a:pt x="38100" y="1828927"/>
                  </a:lnTo>
                  <a:close/>
                </a:path>
                <a:path w="38100" h="5372734">
                  <a:moveTo>
                    <a:pt x="38100" y="1752714"/>
                  </a:moveTo>
                  <a:lnTo>
                    <a:pt x="0" y="1752714"/>
                  </a:lnTo>
                  <a:lnTo>
                    <a:pt x="0" y="1790827"/>
                  </a:lnTo>
                  <a:lnTo>
                    <a:pt x="38100" y="1790827"/>
                  </a:lnTo>
                  <a:lnTo>
                    <a:pt x="38100" y="1752714"/>
                  </a:lnTo>
                  <a:close/>
                </a:path>
                <a:path w="38100" h="5372734">
                  <a:moveTo>
                    <a:pt x="38100" y="1676514"/>
                  </a:moveTo>
                  <a:lnTo>
                    <a:pt x="0" y="1676514"/>
                  </a:lnTo>
                  <a:lnTo>
                    <a:pt x="0" y="1714614"/>
                  </a:lnTo>
                  <a:lnTo>
                    <a:pt x="38100" y="1714614"/>
                  </a:lnTo>
                  <a:lnTo>
                    <a:pt x="38100" y="1676514"/>
                  </a:lnTo>
                  <a:close/>
                </a:path>
                <a:path w="38100" h="5372734">
                  <a:moveTo>
                    <a:pt x="38100" y="1600314"/>
                  </a:moveTo>
                  <a:lnTo>
                    <a:pt x="0" y="1600314"/>
                  </a:lnTo>
                  <a:lnTo>
                    <a:pt x="0" y="1638414"/>
                  </a:lnTo>
                  <a:lnTo>
                    <a:pt x="38100" y="1638414"/>
                  </a:lnTo>
                  <a:lnTo>
                    <a:pt x="38100" y="1600314"/>
                  </a:lnTo>
                  <a:close/>
                </a:path>
                <a:path w="38100" h="5372734">
                  <a:moveTo>
                    <a:pt x="38100" y="1524101"/>
                  </a:moveTo>
                  <a:lnTo>
                    <a:pt x="0" y="1524101"/>
                  </a:lnTo>
                  <a:lnTo>
                    <a:pt x="0" y="1562201"/>
                  </a:lnTo>
                  <a:lnTo>
                    <a:pt x="38100" y="1562201"/>
                  </a:lnTo>
                  <a:lnTo>
                    <a:pt x="38100" y="1524101"/>
                  </a:lnTo>
                  <a:close/>
                </a:path>
                <a:path w="38100" h="5372734">
                  <a:moveTo>
                    <a:pt x="38100" y="1447901"/>
                  </a:moveTo>
                  <a:lnTo>
                    <a:pt x="0" y="1447901"/>
                  </a:lnTo>
                  <a:lnTo>
                    <a:pt x="0" y="1486001"/>
                  </a:lnTo>
                  <a:lnTo>
                    <a:pt x="38100" y="1486001"/>
                  </a:lnTo>
                  <a:lnTo>
                    <a:pt x="38100" y="1447901"/>
                  </a:lnTo>
                  <a:close/>
                </a:path>
                <a:path w="38100" h="5372734">
                  <a:moveTo>
                    <a:pt x="38100" y="1371688"/>
                  </a:moveTo>
                  <a:lnTo>
                    <a:pt x="0" y="1371688"/>
                  </a:lnTo>
                  <a:lnTo>
                    <a:pt x="0" y="1409801"/>
                  </a:lnTo>
                  <a:lnTo>
                    <a:pt x="38100" y="1409801"/>
                  </a:lnTo>
                  <a:lnTo>
                    <a:pt x="38100" y="1371688"/>
                  </a:lnTo>
                  <a:close/>
                </a:path>
                <a:path w="38100" h="5372734">
                  <a:moveTo>
                    <a:pt x="38100" y="1295488"/>
                  </a:moveTo>
                  <a:lnTo>
                    <a:pt x="0" y="1295488"/>
                  </a:lnTo>
                  <a:lnTo>
                    <a:pt x="0" y="1333588"/>
                  </a:lnTo>
                  <a:lnTo>
                    <a:pt x="38100" y="1333588"/>
                  </a:lnTo>
                  <a:lnTo>
                    <a:pt x="38100" y="1295488"/>
                  </a:lnTo>
                  <a:close/>
                </a:path>
                <a:path w="38100" h="5372734">
                  <a:moveTo>
                    <a:pt x="38100" y="1219288"/>
                  </a:moveTo>
                  <a:lnTo>
                    <a:pt x="0" y="1219288"/>
                  </a:lnTo>
                  <a:lnTo>
                    <a:pt x="0" y="1257388"/>
                  </a:lnTo>
                  <a:lnTo>
                    <a:pt x="38100" y="1257388"/>
                  </a:lnTo>
                  <a:lnTo>
                    <a:pt x="38100" y="1219288"/>
                  </a:lnTo>
                  <a:close/>
                </a:path>
                <a:path w="38100" h="5372734">
                  <a:moveTo>
                    <a:pt x="38100" y="1143076"/>
                  </a:moveTo>
                  <a:lnTo>
                    <a:pt x="0" y="1143076"/>
                  </a:lnTo>
                  <a:lnTo>
                    <a:pt x="0" y="1181176"/>
                  </a:lnTo>
                  <a:lnTo>
                    <a:pt x="38100" y="1181176"/>
                  </a:lnTo>
                  <a:lnTo>
                    <a:pt x="38100" y="1143076"/>
                  </a:lnTo>
                  <a:close/>
                </a:path>
                <a:path w="38100" h="5372734">
                  <a:moveTo>
                    <a:pt x="38100" y="1066876"/>
                  </a:moveTo>
                  <a:lnTo>
                    <a:pt x="0" y="1066876"/>
                  </a:lnTo>
                  <a:lnTo>
                    <a:pt x="0" y="1104976"/>
                  </a:lnTo>
                  <a:lnTo>
                    <a:pt x="38100" y="1104976"/>
                  </a:lnTo>
                  <a:lnTo>
                    <a:pt x="38100" y="1066876"/>
                  </a:lnTo>
                  <a:close/>
                </a:path>
                <a:path w="38100" h="5372734">
                  <a:moveTo>
                    <a:pt x="38100" y="990663"/>
                  </a:moveTo>
                  <a:lnTo>
                    <a:pt x="0" y="990663"/>
                  </a:lnTo>
                  <a:lnTo>
                    <a:pt x="0" y="1028776"/>
                  </a:lnTo>
                  <a:lnTo>
                    <a:pt x="38100" y="1028776"/>
                  </a:lnTo>
                  <a:lnTo>
                    <a:pt x="38100" y="990663"/>
                  </a:lnTo>
                  <a:close/>
                </a:path>
                <a:path w="38100" h="5372734">
                  <a:moveTo>
                    <a:pt x="38100" y="914463"/>
                  </a:moveTo>
                  <a:lnTo>
                    <a:pt x="0" y="914463"/>
                  </a:lnTo>
                  <a:lnTo>
                    <a:pt x="0" y="952563"/>
                  </a:lnTo>
                  <a:lnTo>
                    <a:pt x="38100" y="952563"/>
                  </a:lnTo>
                  <a:lnTo>
                    <a:pt x="38100" y="914463"/>
                  </a:lnTo>
                  <a:close/>
                </a:path>
                <a:path w="38100" h="5372734">
                  <a:moveTo>
                    <a:pt x="38100" y="838263"/>
                  </a:moveTo>
                  <a:lnTo>
                    <a:pt x="0" y="838263"/>
                  </a:lnTo>
                  <a:lnTo>
                    <a:pt x="0" y="876363"/>
                  </a:lnTo>
                  <a:lnTo>
                    <a:pt x="38100" y="876363"/>
                  </a:lnTo>
                  <a:lnTo>
                    <a:pt x="38100" y="838263"/>
                  </a:lnTo>
                  <a:close/>
                </a:path>
                <a:path w="38100" h="5372734">
                  <a:moveTo>
                    <a:pt x="38100" y="762050"/>
                  </a:moveTo>
                  <a:lnTo>
                    <a:pt x="0" y="762050"/>
                  </a:lnTo>
                  <a:lnTo>
                    <a:pt x="0" y="800150"/>
                  </a:lnTo>
                  <a:lnTo>
                    <a:pt x="38100" y="800150"/>
                  </a:lnTo>
                  <a:lnTo>
                    <a:pt x="38100" y="762050"/>
                  </a:lnTo>
                  <a:close/>
                </a:path>
                <a:path w="38100" h="5372734">
                  <a:moveTo>
                    <a:pt x="38100" y="685850"/>
                  </a:moveTo>
                  <a:lnTo>
                    <a:pt x="0" y="685850"/>
                  </a:lnTo>
                  <a:lnTo>
                    <a:pt x="0" y="723950"/>
                  </a:lnTo>
                  <a:lnTo>
                    <a:pt x="38100" y="723950"/>
                  </a:lnTo>
                  <a:lnTo>
                    <a:pt x="38100" y="685850"/>
                  </a:lnTo>
                  <a:close/>
                </a:path>
                <a:path w="38100" h="5372734">
                  <a:moveTo>
                    <a:pt x="38100" y="609638"/>
                  </a:moveTo>
                  <a:lnTo>
                    <a:pt x="0" y="609638"/>
                  </a:lnTo>
                  <a:lnTo>
                    <a:pt x="0" y="647750"/>
                  </a:lnTo>
                  <a:lnTo>
                    <a:pt x="38100" y="647750"/>
                  </a:lnTo>
                  <a:lnTo>
                    <a:pt x="38100" y="609638"/>
                  </a:lnTo>
                  <a:close/>
                </a:path>
                <a:path w="38100" h="5372734">
                  <a:moveTo>
                    <a:pt x="38100" y="533438"/>
                  </a:moveTo>
                  <a:lnTo>
                    <a:pt x="0" y="533438"/>
                  </a:lnTo>
                  <a:lnTo>
                    <a:pt x="0" y="571538"/>
                  </a:lnTo>
                  <a:lnTo>
                    <a:pt x="38100" y="571538"/>
                  </a:lnTo>
                  <a:lnTo>
                    <a:pt x="38100" y="533438"/>
                  </a:lnTo>
                  <a:close/>
                </a:path>
                <a:path w="38100" h="5372734">
                  <a:moveTo>
                    <a:pt x="38100" y="457225"/>
                  </a:moveTo>
                  <a:lnTo>
                    <a:pt x="0" y="457225"/>
                  </a:lnTo>
                  <a:lnTo>
                    <a:pt x="0" y="495338"/>
                  </a:lnTo>
                  <a:lnTo>
                    <a:pt x="38100" y="495338"/>
                  </a:lnTo>
                  <a:lnTo>
                    <a:pt x="38100" y="457225"/>
                  </a:lnTo>
                  <a:close/>
                </a:path>
                <a:path w="38100" h="5372734">
                  <a:moveTo>
                    <a:pt x="38100" y="381025"/>
                  </a:moveTo>
                  <a:lnTo>
                    <a:pt x="0" y="381025"/>
                  </a:lnTo>
                  <a:lnTo>
                    <a:pt x="0" y="419125"/>
                  </a:lnTo>
                  <a:lnTo>
                    <a:pt x="38100" y="419125"/>
                  </a:lnTo>
                  <a:lnTo>
                    <a:pt x="38100" y="381025"/>
                  </a:lnTo>
                  <a:close/>
                </a:path>
                <a:path w="38100" h="5372734">
                  <a:moveTo>
                    <a:pt x="38100" y="304825"/>
                  </a:moveTo>
                  <a:lnTo>
                    <a:pt x="0" y="304825"/>
                  </a:lnTo>
                  <a:lnTo>
                    <a:pt x="0" y="342925"/>
                  </a:lnTo>
                  <a:lnTo>
                    <a:pt x="38100" y="342925"/>
                  </a:lnTo>
                  <a:lnTo>
                    <a:pt x="38100" y="304825"/>
                  </a:lnTo>
                  <a:close/>
                </a:path>
                <a:path w="38100" h="5372734">
                  <a:moveTo>
                    <a:pt x="38100" y="228612"/>
                  </a:moveTo>
                  <a:lnTo>
                    <a:pt x="0" y="228612"/>
                  </a:lnTo>
                  <a:lnTo>
                    <a:pt x="0" y="266712"/>
                  </a:lnTo>
                  <a:lnTo>
                    <a:pt x="38100" y="266712"/>
                  </a:lnTo>
                  <a:lnTo>
                    <a:pt x="38100" y="228612"/>
                  </a:lnTo>
                  <a:close/>
                </a:path>
                <a:path w="38100" h="5372734">
                  <a:moveTo>
                    <a:pt x="38100" y="152412"/>
                  </a:moveTo>
                  <a:lnTo>
                    <a:pt x="0" y="152412"/>
                  </a:lnTo>
                  <a:lnTo>
                    <a:pt x="0" y="190512"/>
                  </a:lnTo>
                  <a:lnTo>
                    <a:pt x="38100" y="190512"/>
                  </a:lnTo>
                  <a:lnTo>
                    <a:pt x="38100" y="152412"/>
                  </a:lnTo>
                  <a:close/>
                </a:path>
                <a:path w="38100" h="5372734">
                  <a:moveTo>
                    <a:pt x="38100" y="76200"/>
                  </a:moveTo>
                  <a:lnTo>
                    <a:pt x="0" y="76200"/>
                  </a:lnTo>
                  <a:lnTo>
                    <a:pt x="0" y="114312"/>
                  </a:lnTo>
                  <a:lnTo>
                    <a:pt x="38100" y="114312"/>
                  </a:lnTo>
                  <a:lnTo>
                    <a:pt x="38100" y="76200"/>
                  </a:lnTo>
                  <a:close/>
                </a:path>
                <a:path w="38100" h="5372734">
                  <a:moveTo>
                    <a:pt x="38100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38100" y="3810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2406122" y="7139571"/>
              <a:ext cx="38100" cy="1334135"/>
            </a:xfrm>
            <a:custGeom>
              <a:avLst/>
              <a:gdLst/>
              <a:ahLst/>
              <a:cxnLst/>
              <a:rect l="l" t="t" r="r" b="b"/>
              <a:pathLst>
                <a:path w="38100" h="1334134">
                  <a:moveTo>
                    <a:pt x="38100" y="1295488"/>
                  </a:moveTo>
                  <a:lnTo>
                    <a:pt x="0" y="1295488"/>
                  </a:lnTo>
                  <a:lnTo>
                    <a:pt x="0" y="1333588"/>
                  </a:lnTo>
                  <a:lnTo>
                    <a:pt x="38100" y="1333588"/>
                  </a:lnTo>
                  <a:lnTo>
                    <a:pt x="38100" y="1295488"/>
                  </a:lnTo>
                  <a:close/>
                </a:path>
                <a:path w="38100" h="1334134">
                  <a:moveTo>
                    <a:pt x="38100" y="1219288"/>
                  </a:moveTo>
                  <a:lnTo>
                    <a:pt x="0" y="1219288"/>
                  </a:lnTo>
                  <a:lnTo>
                    <a:pt x="0" y="1257388"/>
                  </a:lnTo>
                  <a:lnTo>
                    <a:pt x="38100" y="1257388"/>
                  </a:lnTo>
                  <a:lnTo>
                    <a:pt x="38100" y="1219288"/>
                  </a:lnTo>
                  <a:close/>
                </a:path>
                <a:path w="38100" h="1334134">
                  <a:moveTo>
                    <a:pt x="38100" y="1143076"/>
                  </a:moveTo>
                  <a:lnTo>
                    <a:pt x="0" y="1143076"/>
                  </a:lnTo>
                  <a:lnTo>
                    <a:pt x="0" y="1181176"/>
                  </a:lnTo>
                  <a:lnTo>
                    <a:pt x="38100" y="1181176"/>
                  </a:lnTo>
                  <a:lnTo>
                    <a:pt x="38100" y="1143076"/>
                  </a:lnTo>
                  <a:close/>
                </a:path>
                <a:path w="38100" h="1334134">
                  <a:moveTo>
                    <a:pt x="38100" y="1066876"/>
                  </a:moveTo>
                  <a:lnTo>
                    <a:pt x="0" y="1066876"/>
                  </a:lnTo>
                  <a:lnTo>
                    <a:pt x="0" y="1104976"/>
                  </a:lnTo>
                  <a:lnTo>
                    <a:pt x="38100" y="1104976"/>
                  </a:lnTo>
                  <a:lnTo>
                    <a:pt x="38100" y="1066876"/>
                  </a:lnTo>
                  <a:close/>
                </a:path>
                <a:path w="38100" h="1334134">
                  <a:moveTo>
                    <a:pt x="38100" y="990663"/>
                  </a:moveTo>
                  <a:lnTo>
                    <a:pt x="0" y="990663"/>
                  </a:lnTo>
                  <a:lnTo>
                    <a:pt x="0" y="1028776"/>
                  </a:lnTo>
                  <a:lnTo>
                    <a:pt x="38100" y="1028776"/>
                  </a:lnTo>
                  <a:lnTo>
                    <a:pt x="38100" y="990663"/>
                  </a:lnTo>
                  <a:close/>
                </a:path>
                <a:path w="38100" h="1334134">
                  <a:moveTo>
                    <a:pt x="38100" y="914463"/>
                  </a:moveTo>
                  <a:lnTo>
                    <a:pt x="0" y="914463"/>
                  </a:lnTo>
                  <a:lnTo>
                    <a:pt x="0" y="952563"/>
                  </a:lnTo>
                  <a:lnTo>
                    <a:pt x="38100" y="952563"/>
                  </a:lnTo>
                  <a:lnTo>
                    <a:pt x="38100" y="914463"/>
                  </a:lnTo>
                  <a:close/>
                </a:path>
                <a:path w="38100" h="1334134">
                  <a:moveTo>
                    <a:pt x="38100" y="838263"/>
                  </a:moveTo>
                  <a:lnTo>
                    <a:pt x="0" y="838263"/>
                  </a:lnTo>
                  <a:lnTo>
                    <a:pt x="0" y="876363"/>
                  </a:lnTo>
                  <a:lnTo>
                    <a:pt x="38100" y="876363"/>
                  </a:lnTo>
                  <a:lnTo>
                    <a:pt x="38100" y="838263"/>
                  </a:lnTo>
                  <a:close/>
                </a:path>
                <a:path w="38100" h="1334134">
                  <a:moveTo>
                    <a:pt x="38100" y="762050"/>
                  </a:moveTo>
                  <a:lnTo>
                    <a:pt x="0" y="762050"/>
                  </a:lnTo>
                  <a:lnTo>
                    <a:pt x="0" y="800150"/>
                  </a:lnTo>
                  <a:lnTo>
                    <a:pt x="38100" y="800150"/>
                  </a:lnTo>
                  <a:lnTo>
                    <a:pt x="38100" y="762050"/>
                  </a:lnTo>
                  <a:close/>
                </a:path>
                <a:path w="38100" h="1334134">
                  <a:moveTo>
                    <a:pt x="38100" y="685850"/>
                  </a:moveTo>
                  <a:lnTo>
                    <a:pt x="0" y="685850"/>
                  </a:lnTo>
                  <a:lnTo>
                    <a:pt x="0" y="723950"/>
                  </a:lnTo>
                  <a:lnTo>
                    <a:pt x="38100" y="723950"/>
                  </a:lnTo>
                  <a:lnTo>
                    <a:pt x="38100" y="685850"/>
                  </a:lnTo>
                  <a:close/>
                </a:path>
                <a:path w="38100" h="1334134">
                  <a:moveTo>
                    <a:pt x="38100" y="609638"/>
                  </a:moveTo>
                  <a:lnTo>
                    <a:pt x="0" y="609638"/>
                  </a:lnTo>
                  <a:lnTo>
                    <a:pt x="0" y="647750"/>
                  </a:lnTo>
                  <a:lnTo>
                    <a:pt x="38100" y="647750"/>
                  </a:lnTo>
                  <a:lnTo>
                    <a:pt x="38100" y="609638"/>
                  </a:lnTo>
                  <a:close/>
                </a:path>
                <a:path w="38100" h="1334134">
                  <a:moveTo>
                    <a:pt x="38100" y="533438"/>
                  </a:moveTo>
                  <a:lnTo>
                    <a:pt x="0" y="533438"/>
                  </a:lnTo>
                  <a:lnTo>
                    <a:pt x="0" y="571538"/>
                  </a:lnTo>
                  <a:lnTo>
                    <a:pt x="38100" y="571538"/>
                  </a:lnTo>
                  <a:lnTo>
                    <a:pt x="38100" y="533438"/>
                  </a:lnTo>
                  <a:close/>
                </a:path>
                <a:path w="38100" h="1334134">
                  <a:moveTo>
                    <a:pt x="38100" y="457238"/>
                  </a:moveTo>
                  <a:lnTo>
                    <a:pt x="0" y="457238"/>
                  </a:lnTo>
                  <a:lnTo>
                    <a:pt x="0" y="495338"/>
                  </a:lnTo>
                  <a:lnTo>
                    <a:pt x="38100" y="495338"/>
                  </a:lnTo>
                  <a:lnTo>
                    <a:pt x="38100" y="457238"/>
                  </a:lnTo>
                  <a:close/>
                </a:path>
                <a:path w="38100" h="1334134">
                  <a:moveTo>
                    <a:pt x="38100" y="381025"/>
                  </a:moveTo>
                  <a:lnTo>
                    <a:pt x="0" y="381025"/>
                  </a:lnTo>
                  <a:lnTo>
                    <a:pt x="0" y="419125"/>
                  </a:lnTo>
                  <a:lnTo>
                    <a:pt x="38100" y="419125"/>
                  </a:lnTo>
                  <a:lnTo>
                    <a:pt x="38100" y="381025"/>
                  </a:lnTo>
                  <a:close/>
                </a:path>
                <a:path w="38100" h="1334134">
                  <a:moveTo>
                    <a:pt x="38100" y="304825"/>
                  </a:moveTo>
                  <a:lnTo>
                    <a:pt x="0" y="304825"/>
                  </a:lnTo>
                  <a:lnTo>
                    <a:pt x="0" y="342925"/>
                  </a:lnTo>
                  <a:lnTo>
                    <a:pt x="38100" y="342925"/>
                  </a:lnTo>
                  <a:lnTo>
                    <a:pt x="38100" y="304825"/>
                  </a:lnTo>
                  <a:close/>
                </a:path>
                <a:path w="38100" h="1334134">
                  <a:moveTo>
                    <a:pt x="38100" y="228612"/>
                  </a:moveTo>
                  <a:lnTo>
                    <a:pt x="0" y="228612"/>
                  </a:lnTo>
                  <a:lnTo>
                    <a:pt x="0" y="266725"/>
                  </a:lnTo>
                  <a:lnTo>
                    <a:pt x="38100" y="266725"/>
                  </a:lnTo>
                  <a:lnTo>
                    <a:pt x="38100" y="228612"/>
                  </a:lnTo>
                  <a:close/>
                </a:path>
                <a:path w="38100" h="1334134">
                  <a:moveTo>
                    <a:pt x="38100" y="152412"/>
                  </a:moveTo>
                  <a:lnTo>
                    <a:pt x="0" y="152412"/>
                  </a:lnTo>
                  <a:lnTo>
                    <a:pt x="0" y="190512"/>
                  </a:lnTo>
                  <a:lnTo>
                    <a:pt x="38100" y="190512"/>
                  </a:lnTo>
                  <a:lnTo>
                    <a:pt x="38100" y="152412"/>
                  </a:lnTo>
                  <a:close/>
                </a:path>
                <a:path w="38100" h="1334134">
                  <a:moveTo>
                    <a:pt x="38100" y="76212"/>
                  </a:moveTo>
                  <a:lnTo>
                    <a:pt x="0" y="76212"/>
                  </a:lnTo>
                  <a:lnTo>
                    <a:pt x="0" y="114312"/>
                  </a:lnTo>
                  <a:lnTo>
                    <a:pt x="38100" y="114312"/>
                  </a:lnTo>
                  <a:lnTo>
                    <a:pt x="38100" y="76212"/>
                  </a:lnTo>
                  <a:close/>
                </a:path>
                <a:path w="38100" h="1334134">
                  <a:moveTo>
                    <a:pt x="38100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38100" y="3810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5" name="object 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60115" y="4169003"/>
            <a:ext cx="1438274" cy="1619249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064064" y="2601756"/>
            <a:ext cx="666750" cy="1057275"/>
          </a:xfrm>
          <a:custGeom>
            <a:avLst/>
            <a:gdLst/>
            <a:ahLst/>
            <a:cxnLst/>
            <a:rect l="l" t="t" r="r" b="b"/>
            <a:pathLst>
              <a:path w="666750" h="1057275">
                <a:moveTo>
                  <a:pt x="666750" y="1057096"/>
                </a:moveTo>
                <a:lnTo>
                  <a:pt x="0" y="1057096"/>
                </a:lnTo>
                <a:lnTo>
                  <a:pt x="0" y="858891"/>
                </a:lnTo>
                <a:lnTo>
                  <a:pt x="233362" y="858891"/>
                </a:lnTo>
                <a:lnTo>
                  <a:pt x="233362" y="356789"/>
                </a:lnTo>
                <a:lnTo>
                  <a:pt x="194659" y="373667"/>
                </a:lnTo>
                <a:lnTo>
                  <a:pt x="153772" y="386100"/>
                </a:lnTo>
                <a:lnTo>
                  <a:pt x="111008" y="393782"/>
                </a:lnTo>
                <a:lnTo>
                  <a:pt x="66675" y="396411"/>
                </a:lnTo>
                <a:lnTo>
                  <a:pt x="0" y="396411"/>
                </a:lnTo>
                <a:lnTo>
                  <a:pt x="0" y="198205"/>
                </a:lnTo>
                <a:lnTo>
                  <a:pt x="66675" y="198205"/>
                </a:lnTo>
                <a:lnTo>
                  <a:pt x="110987" y="192305"/>
                </a:lnTo>
                <a:lnTo>
                  <a:pt x="150805" y="175654"/>
                </a:lnTo>
                <a:lnTo>
                  <a:pt x="184540" y="149828"/>
                </a:lnTo>
                <a:lnTo>
                  <a:pt x="210604" y="116399"/>
                </a:lnTo>
                <a:lnTo>
                  <a:pt x="227408" y="76943"/>
                </a:lnTo>
                <a:lnTo>
                  <a:pt x="233362" y="33034"/>
                </a:lnTo>
                <a:lnTo>
                  <a:pt x="233362" y="0"/>
                </a:lnTo>
                <a:lnTo>
                  <a:pt x="433387" y="0"/>
                </a:lnTo>
                <a:lnTo>
                  <a:pt x="433387" y="858891"/>
                </a:lnTo>
                <a:lnTo>
                  <a:pt x="666750" y="858891"/>
                </a:lnTo>
                <a:lnTo>
                  <a:pt x="666750" y="1057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86074" y="6139916"/>
            <a:ext cx="2052320" cy="1111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2000"/>
              </a:lnSpc>
              <a:spcBef>
                <a:spcPts val="100"/>
              </a:spcBef>
            </a:pPr>
            <a:r>
              <a:rPr sz="2700" b="1" spc="-280" dirty="0">
                <a:latin typeface="Arial" panose="020B0604020202020204"/>
                <a:cs typeface="Arial" panose="020B0604020202020204"/>
              </a:rPr>
              <a:t>R</a:t>
            </a:r>
            <a:r>
              <a:rPr sz="2700" b="1" spc="-20" dirty="0">
                <a:latin typeface="Arial" panose="020B0604020202020204"/>
                <a:cs typeface="Arial" panose="020B0604020202020204"/>
              </a:rPr>
              <a:t>e</a:t>
            </a:r>
            <a:r>
              <a:rPr sz="2700" b="1" spc="-235" dirty="0">
                <a:latin typeface="Arial" panose="020B0604020202020204"/>
                <a:cs typeface="Arial" panose="020B0604020202020204"/>
              </a:rPr>
              <a:t>g</a:t>
            </a:r>
            <a:r>
              <a:rPr sz="2700" b="1" spc="15" dirty="0">
                <a:latin typeface="Arial" panose="020B0604020202020204"/>
                <a:cs typeface="Arial" panose="020B0604020202020204"/>
              </a:rPr>
              <a:t>u</a:t>
            </a:r>
            <a:r>
              <a:rPr sz="2700" b="1" spc="-40" dirty="0">
                <a:latin typeface="Arial" panose="020B0604020202020204"/>
                <a:cs typeface="Arial" panose="020B0604020202020204"/>
              </a:rPr>
              <a:t>l</a:t>
            </a:r>
            <a:r>
              <a:rPr sz="2700" b="1" spc="15" dirty="0">
                <a:latin typeface="Arial" panose="020B0604020202020204"/>
                <a:cs typeface="Arial" panose="020B0604020202020204"/>
              </a:rPr>
              <a:t>a</a:t>
            </a:r>
            <a:r>
              <a:rPr sz="2700" b="1" spc="-270" dirty="0">
                <a:latin typeface="Arial" panose="020B0604020202020204"/>
                <a:cs typeface="Arial" panose="020B0604020202020204"/>
              </a:rPr>
              <a:t>s</a:t>
            </a:r>
            <a:r>
              <a:rPr sz="2700" b="1" spc="70" dirty="0">
                <a:latin typeface="Arial" panose="020B0604020202020204"/>
                <a:cs typeface="Arial" panose="020B0604020202020204"/>
              </a:rPr>
              <a:t>i</a:t>
            </a:r>
            <a:r>
              <a:rPr sz="2700" b="1" spc="-260" dirty="0">
                <a:latin typeface="Arial" panose="020B0604020202020204"/>
                <a:cs typeface="Arial" panose="020B0604020202020204"/>
              </a:rPr>
              <a:t> </a:t>
            </a:r>
            <a:r>
              <a:rPr sz="2700" b="1" spc="-55" dirty="0">
                <a:latin typeface="Arial" panose="020B0604020202020204"/>
                <a:cs typeface="Arial" panose="020B0604020202020204"/>
              </a:rPr>
              <a:t>d</a:t>
            </a:r>
            <a:r>
              <a:rPr sz="2700" b="1" spc="15" dirty="0">
                <a:latin typeface="Arial" panose="020B0604020202020204"/>
                <a:cs typeface="Arial" panose="020B0604020202020204"/>
              </a:rPr>
              <a:t>a</a:t>
            </a:r>
            <a:r>
              <a:rPr sz="2700" b="1" spc="75" dirty="0">
                <a:latin typeface="Arial" panose="020B0604020202020204"/>
                <a:cs typeface="Arial" panose="020B0604020202020204"/>
              </a:rPr>
              <a:t>n  </a:t>
            </a:r>
            <a:r>
              <a:rPr sz="2700" b="1" spc="-425" dirty="0">
                <a:latin typeface="Arial" panose="020B0604020202020204"/>
                <a:cs typeface="Arial" panose="020B0604020202020204"/>
              </a:rPr>
              <a:t>S</a:t>
            </a:r>
            <a:r>
              <a:rPr sz="2700" b="1" spc="-20" dirty="0">
                <a:latin typeface="Arial" panose="020B0604020202020204"/>
                <a:cs typeface="Arial" panose="020B0604020202020204"/>
              </a:rPr>
              <a:t>e</a:t>
            </a:r>
            <a:r>
              <a:rPr sz="2700" b="1" spc="-40" dirty="0">
                <a:latin typeface="Arial" panose="020B0604020202020204"/>
                <a:cs typeface="Arial" panose="020B0604020202020204"/>
              </a:rPr>
              <a:t>j</a:t>
            </a:r>
            <a:r>
              <a:rPr sz="2700" b="1" spc="15" dirty="0">
                <a:latin typeface="Arial" panose="020B0604020202020204"/>
                <a:cs typeface="Arial" panose="020B0604020202020204"/>
              </a:rPr>
              <a:t>a</a:t>
            </a:r>
            <a:r>
              <a:rPr sz="2700" b="1" spc="65" dirty="0">
                <a:latin typeface="Arial" panose="020B0604020202020204"/>
                <a:cs typeface="Arial" panose="020B0604020202020204"/>
              </a:rPr>
              <a:t>r</a:t>
            </a:r>
            <a:r>
              <a:rPr sz="2700" b="1" spc="15" dirty="0">
                <a:latin typeface="Arial" panose="020B0604020202020204"/>
                <a:cs typeface="Arial" panose="020B0604020202020204"/>
              </a:rPr>
              <a:t>a</a:t>
            </a:r>
            <a:r>
              <a:rPr sz="2700" b="1" spc="125" dirty="0">
                <a:latin typeface="Arial" panose="020B0604020202020204"/>
                <a:cs typeface="Arial" panose="020B0604020202020204"/>
              </a:rPr>
              <a:t>h</a:t>
            </a:r>
            <a:r>
              <a:rPr sz="2700" b="1" spc="-265" dirty="0">
                <a:latin typeface="Arial" panose="020B0604020202020204"/>
                <a:cs typeface="Arial" panose="020B0604020202020204"/>
              </a:rPr>
              <a:t> </a:t>
            </a:r>
            <a:r>
              <a:rPr sz="2700" b="1" spc="-425" dirty="0">
                <a:latin typeface="Arial" panose="020B0604020202020204"/>
                <a:cs typeface="Arial" panose="020B0604020202020204"/>
              </a:rPr>
              <a:t>S</a:t>
            </a:r>
            <a:r>
              <a:rPr sz="2700" b="1" spc="-270" dirty="0">
                <a:latin typeface="Arial" panose="020B0604020202020204"/>
                <a:cs typeface="Arial" panose="020B0604020202020204"/>
              </a:rPr>
              <a:t>K</a:t>
            </a:r>
            <a:r>
              <a:rPr sz="2700" b="1" spc="-140" dirty="0">
                <a:latin typeface="Arial" panose="020B0604020202020204"/>
                <a:cs typeface="Arial" panose="020B0604020202020204"/>
              </a:rPr>
              <a:t>B</a:t>
            </a:r>
            <a:endParaRPr sz="27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981545" y="4168894"/>
            <a:ext cx="1132840" cy="1619885"/>
            <a:chOff x="3981545" y="4168894"/>
            <a:chExt cx="1132840" cy="1619885"/>
          </a:xfrm>
        </p:grpSpPr>
        <p:sp>
          <p:nvSpPr>
            <p:cNvPr id="9" name="object 9"/>
            <p:cNvSpPr/>
            <p:nvPr/>
          </p:nvSpPr>
          <p:spPr>
            <a:xfrm>
              <a:off x="3981545" y="4282168"/>
              <a:ext cx="1132840" cy="1506220"/>
            </a:xfrm>
            <a:custGeom>
              <a:avLst/>
              <a:gdLst/>
              <a:ahLst/>
              <a:cxnLst/>
              <a:rect l="l" t="t" r="r" b="b"/>
              <a:pathLst>
                <a:path w="1132839" h="1506220">
                  <a:moveTo>
                    <a:pt x="1027299" y="1506187"/>
                  </a:moveTo>
                  <a:lnTo>
                    <a:pt x="105167" y="1506187"/>
                  </a:lnTo>
                  <a:lnTo>
                    <a:pt x="64223" y="1497950"/>
                  </a:lnTo>
                  <a:lnTo>
                    <a:pt x="30795" y="1475489"/>
                  </a:lnTo>
                  <a:lnTo>
                    <a:pt x="8261" y="1442179"/>
                  </a:lnTo>
                  <a:lnTo>
                    <a:pt x="0" y="1401394"/>
                  </a:lnTo>
                  <a:lnTo>
                    <a:pt x="0" y="104824"/>
                  </a:lnTo>
                  <a:lnTo>
                    <a:pt x="8261" y="64021"/>
                  </a:lnTo>
                  <a:lnTo>
                    <a:pt x="30795" y="30701"/>
                  </a:lnTo>
                  <a:lnTo>
                    <a:pt x="64223" y="8237"/>
                  </a:lnTo>
                  <a:lnTo>
                    <a:pt x="105167" y="0"/>
                  </a:lnTo>
                  <a:lnTo>
                    <a:pt x="1027299" y="0"/>
                  </a:lnTo>
                  <a:lnTo>
                    <a:pt x="1068244" y="8237"/>
                  </a:lnTo>
                  <a:lnTo>
                    <a:pt x="1101672" y="30701"/>
                  </a:lnTo>
                  <a:lnTo>
                    <a:pt x="1124205" y="64021"/>
                  </a:lnTo>
                  <a:lnTo>
                    <a:pt x="1132467" y="104824"/>
                  </a:lnTo>
                  <a:lnTo>
                    <a:pt x="1132467" y="1401394"/>
                  </a:lnTo>
                  <a:lnTo>
                    <a:pt x="1124205" y="1442179"/>
                  </a:lnTo>
                  <a:lnTo>
                    <a:pt x="1101672" y="1475489"/>
                  </a:lnTo>
                  <a:lnTo>
                    <a:pt x="1068244" y="1497950"/>
                  </a:lnTo>
                  <a:lnTo>
                    <a:pt x="1027299" y="1506187"/>
                  </a:lnTo>
                  <a:close/>
                </a:path>
              </a:pathLst>
            </a:custGeom>
            <a:solidFill>
              <a:srgbClr val="F1AB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086521" y="4423560"/>
              <a:ext cx="922655" cy="1223645"/>
            </a:xfrm>
            <a:custGeom>
              <a:avLst/>
              <a:gdLst/>
              <a:ahLst/>
              <a:cxnLst/>
              <a:rect l="l" t="t" r="r" b="b"/>
              <a:pathLst>
                <a:path w="922654" h="1223645">
                  <a:moveTo>
                    <a:pt x="922483" y="1223434"/>
                  </a:moveTo>
                  <a:lnTo>
                    <a:pt x="0" y="1223434"/>
                  </a:lnTo>
                  <a:lnTo>
                    <a:pt x="0" y="0"/>
                  </a:lnTo>
                  <a:lnTo>
                    <a:pt x="922483" y="0"/>
                  </a:lnTo>
                  <a:lnTo>
                    <a:pt x="922483" y="1223434"/>
                  </a:lnTo>
                  <a:close/>
                </a:path>
              </a:pathLst>
            </a:custGeom>
            <a:solidFill>
              <a:srgbClr val="E7E7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258687" y="4168894"/>
              <a:ext cx="578485" cy="297180"/>
            </a:xfrm>
            <a:custGeom>
              <a:avLst/>
              <a:gdLst/>
              <a:ahLst/>
              <a:cxnLst/>
              <a:rect l="l" t="t" r="r" b="b"/>
              <a:pathLst>
                <a:path w="578485" h="297179">
                  <a:moveTo>
                    <a:pt x="578183" y="296716"/>
                  </a:moveTo>
                  <a:lnTo>
                    <a:pt x="0" y="296716"/>
                  </a:lnTo>
                  <a:lnTo>
                    <a:pt x="0" y="81487"/>
                  </a:lnTo>
                  <a:lnTo>
                    <a:pt x="6425" y="49777"/>
                  </a:lnTo>
                  <a:lnTo>
                    <a:pt x="23948" y="23874"/>
                  </a:lnTo>
                  <a:lnTo>
                    <a:pt x="49942" y="6406"/>
                  </a:lnTo>
                  <a:lnTo>
                    <a:pt x="81779" y="0"/>
                  </a:lnTo>
                  <a:lnTo>
                    <a:pt x="496404" y="0"/>
                  </a:lnTo>
                  <a:lnTo>
                    <a:pt x="528241" y="6406"/>
                  </a:lnTo>
                  <a:lnTo>
                    <a:pt x="554235" y="23874"/>
                  </a:lnTo>
                  <a:lnTo>
                    <a:pt x="571758" y="49777"/>
                  </a:lnTo>
                  <a:lnTo>
                    <a:pt x="578183" y="81487"/>
                  </a:lnTo>
                  <a:lnTo>
                    <a:pt x="578183" y="296716"/>
                  </a:lnTo>
                  <a:close/>
                </a:path>
              </a:pathLst>
            </a:custGeom>
            <a:solidFill>
              <a:srgbClr val="18264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43186" y="4218597"/>
              <a:ext cx="136523" cy="9593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15848" y="4218597"/>
              <a:ext cx="136523" cy="9593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501082" y="4678162"/>
              <a:ext cx="368300" cy="766445"/>
            </a:xfrm>
            <a:custGeom>
              <a:avLst/>
              <a:gdLst/>
              <a:ahLst/>
              <a:cxnLst/>
              <a:rect l="l" t="t" r="r" b="b"/>
              <a:pathLst>
                <a:path w="368300" h="766445">
                  <a:moveTo>
                    <a:pt x="0" y="0"/>
                  </a:moveTo>
                  <a:lnTo>
                    <a:pt x="368135" y="0"/>
                  </a:lnTo>
                </a:path>
                <a:path w="368300" h="766445">
                  <a:moveTo>
                    <a:pt x="0" y="153188"/>
                  </a:moveTo>
                  <a:lnTo>
                    <a:pt x="368135" y="153188"/>
                  </a:lnTo>
                </a:path>
                <a:path w="368300" h="766445">
                  <a:moveTo>
                    <a:pt x="0" y="306408"/>
                  </a:moveTo>
                  <a:lnTo>
                    <a:pt x="368135" y="306408"/>
                  </a:lnTo>
                </a:path>
                <a:path w="368300" h="766445">
                  <a:moveTo>
                    <a:pt x="0" y="459596"/>
                  </a:moveTo>
                  <a:lnTo>
                    <a:pt x="368135" y="459596"/>
                  </a:lnTo>
                </a:path>
                <a:path w="368300" h="766445">
                  <a:moveTo>
                    <a:pt x="0" y="612785"/>
                  </a:moveTo>
                  <a:lnTo>
                    <a:pt x="368135" y="612785"/>
                  </a:lnTo>
                </a:path>
                <a:path w="368300" h="766445">
                  <a:moveTo>
                    <a:pt x="0" y="766005"/>
                  </a:moveTo>
                  <a:lnTo>
                    <a:pt x="368135" y="766005"/>
                  </a:lnTo>
                </a:path>
              </a:pathLst>
            </a:custGeom>
            <a:ln w="24528">
              <a:solidFill>
                <a:srgbClr val="18264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191465" y="4678162"/>
              <a:ext cx="134620" cy="746760"/>
            </a:xfrm>
            <a:custGeom>
              <a:avLst/>
              <a:gdLst/>
              <a:ahLst/>
              <a:cxnLst/>
              <a:rect l="l" t="t" r="r" b="b"/>
              <a:pathLst>
                <a:path w="134620" h="746760">
                  <a:moveTo>
                    <a:pt x="134443" y="133964"/>
                  </a:moveTo>
                  <a:lnTo>
                    <a:pt x="0" y="133964"/>
                  </a:lnTo>
                  <a:lnTo>
                    <a:pt x="0" y="0"/>
                  </a:lnTo>
                  <a:lnTo>
                    <a:pt x="134443" y="0"/>
                  </a:lnTo>
                  <a:lnTo>
                    <a:pt x="134443" y="133964"/>
                  </a:lnTo>
                  <a:close/>
                </a:path>
                <a:path w="134620" h="746760">
                  <a:moveTo>
                    <a:pt x="134443" y="440340"/>
                  </a:moveTo>
                  <a:lnTo>
                    <a:pt x="0" y="440340"/>
                  </a:lnTo>
                  <a:lnTo>
                    <a:pt x="0" y="306408"/>
                  </a:lnTo>
                  <a:lnTo>
                    <a:pt x="134443" y="306408"/>
                  </a:lnTo>
                  <a:lnTo>
                    <a:pt x="134443" y="440340"/>
                  </a:lnTo>
                  <a:close/>
                </a:path>
                <a:path w="134620" h="746760">
                  <a:moveTo>
                    <a:pt x="134443" y="746749"/>
                  </a:moveTo>
                  <a:lnTo>
                    <a:pt x="0" y="746749"/>
                  </a:lnTo>
                  <a:lnTo>
                    <a:pt x="0" y="612785"/>
                  </a:lnTo>
                  <a:lnTo>
                    <a:pt x="134443" y="612785"/>
                  </a:lnTo>
                  <a:lnTo>
                    <a:pt x="134443" y="746749"/>
                  </a:lnTo>
                  <a:close/>
                </a:path>
              </a:pathLst>
            </a:custGeom>
            <a:ln w="24528">
              <a:solidFill>
                <a:srgbClr val="18264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4224836" y="4572285"/>
              <a:ext cx="168910" cy="812165"/>
            </a:xfrm>
            <a:custGeom>
              <a:avLst/>
              <a:gdLst/>
              <a:ahLst/>
              <a:cxnLst/>
              <a:rect l="l" t="t" r="r" b="b"/>
              <a:pathLst>
                <a:path w="168910" h="812164">
                  <a:moveTo>
                    <a:pt x="0" y="148884"/>
                  </a:moveTo>
                  <a:lnTo>
                    <a:pt x="51960" y="198523"/>
                  </a:lnTo>
                  <a:lnTo>
                    <a:pt x="168902" y="0"/>
                  </a:lnTo>
                </a:path>
                <a:path w="168910" h="812164">
                  <a:moveTo>
                    <a:pt x="0" y="455707"/>
                  </a:moveTo>
                  <a:lnTo>
                    <a:pt x="51960" y="505346"/>
                  </a:lnTo>
                  <a:lnTo>
                    <a:pt x="168902" y="306823"/>
                  </a:lnTo>
                </a:path>
                <a:path w="168910" h="812164">
                  <a:moveTo>
                    <a:pt x="0" y="762530"/>
                  </a:moveTo>
                  <a:lnTo>
                    <a:pt x="51960" y="812169"/>
                  </a:lnTo>
                  <a:lnTo>
                    <a:pt x="168902" y="613646"/>
                  </a:lnTo>
                </a:path>
              </a:pathLst>
            </a:custGeom>
            <a:ln w="24528">
              <a:solidFill>
                <a:srgbClr val="D540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/>
          <p:nvPr/>
        </p:nvSpPr>
        <p:spPr>
          <a:xfrm>
            <a:off x="4215446" y="2601756"/>
            <a:ext cx="666750" cy="1057275"/>
          </a:xfrm>
          <a:custGeom>
            <a:avLst/>
            <a:gdLst/>
            <a:ahLst/>
            <a:cxnLst/>
            <a:rect l="l" t="t" r="r" b="b"/>
            <a:pathLst>
              <a:path w="666750" h="1057275">
                <a:moveTo>
                  <a:pt x="666750" y="1057096"/>
                </a:moveTo>
                <a:lnTo>
                  <a:pt x="0" y="1057096"/>
                </a:lnTo>
                <a:lnTo>
                  <a:pt x="0" y="850876"/>
                </a:lnTo>
                <a:lnTo>
                  <a:pt x="425298" y="429445"/>
                </a:lnTo>
                <a:lnTo>
                  <a:pt x="442961" y="408099"/>
                </a:lnTo>
                <a:lnTo>
                  <a:pt x="455958" y="383976"/>
                </a:lnTo>
                <a:lnTo>
                  <a:pt x="463982" y="357812"/>
                </a:lnTo>
                <a:lnTo>
                  <a:pt x="466725" y="330342"/>
                </a:lnTo>
                <a:lnTo>
                  <a:pt x="459926" y="288577"/>
                </a:lnTo>
                <a:lnTo>
                  <a:pt x="440996" y="252304"/>
                </a:lnTo>
                <a:lnTo>
                  <a:pt x="412129" y="223700"/>
                </a:lnTo>
                <a:lnTo>
                  <a:pt x="375523" y="204942"/>
                </a:lnTo>
                <a:lnTo>
                  <a:pt x="333375" y="198205"/>
                </a:lnTo>
                <a:lnTo>
                  <a:pt x="291226" y="204942"/>
                </a:lnTo>
                <a:lnTo>
                  <a:pt x="254620" y="223700"/>
                </a:lnTo>
                <a:lnTo>
                  <a:pt x="225753" y="252304"/>
                </a:lnTo>
                <a:lnTo>
                  <a:pt x="206823" y="288577"/>
                </a:lnTo>
                <a:lnTo>
                  <a:pt x="200025" y="330342"/>
                </a:lnTo>
                <a:lnTo>
                  <a:pt x="0" y="330342"/>
                </a:lnTo>
                <a:lnTo>
                  <a:pt x="3614" y="281527"/>
                </a:lnTo>
                <a:lnTo>
                  <a:pt x="14114" y="234935"/>
                </a:lnTo>
                <a:lnTo>
                  <a:pt x="30984" y="191078"/>
                </a:lnTo>
                <a:lnTo>
                  <a:pt x="53708" y="150467"/>
                </a:lnTo>
                <a:lnTo>
                  <a:pt x="81771" y="113613"/>
                </a:lnTo>
                <a:lnTo>
                  <a:pt x="114656" y="81027"/>
                </a:lnTo>
                <a:lnTo>
                  <a:pt x="151848" y="53220"/>
                </a:lnTo>
                <a:lnTo>
                  <a:pt x="192832" y="30702"/>
                </a:lnTo>
                <a:lnTo>
                  <a:pt x="237092" y="13986"/>
                </a:lnTo>
                <a:lnTo>
                  <a:pt x="284111" y="3581"/>
                </a:lnTo>
                <a:lnTo>
                  <a:pt x="333375" y="0"/>
                </a:lnTo>
                <a:lnTo>
                  <a:pt x="382638" y="3581"/>
                </a:lnTo>
                <a:lnTo>
                  <a:pt x="429657" y="13986"/>
                </a:lnTo>
                <a:lnTo>
                  <a:pt x="473916" y="30702"/>
                </a:lnTo>
                <a:lnTo>
                  <a:pt x="514900" y="53220"/>
                </a:lnTo>
                <a:lnTo>
                  <a:pt x="552092" y="81027"/>
                </a:lnTo>
                <a:lnTo>
                  <a:pt x="584978" y="113613"/>
                </a:lnTo>
                <a:lnTo>
                  <a:pt x="613040" y="150467"/>
                </a:lnTo>
                <a:lnTo>
                  <a:pt x="635765" y="191078"/>
                </a:lnTo>
                <a:lnTo>
                  <a:pt x="652635" y="234935"/>
                </a:lnTo>
                <a:lnTo>
                  <a:pt x="663135" y="281527"/>
                </a:lnTo>
                <a:lnTo>
                  <a:pt x="666750" y="330342"/>
                </a:lnTo>
                <a:lnTo>
                  <a:pt x="662496" y="383593"/>
                </a:lnTo>
                <a:lnTo>
                  <a:pt x="649987" y="435052"/>
                </a:lnTo>
                <a:lnTo>
                  <a:pt x="629604" y="483812"/>
                </a:lnTo>
                <a:lnTo>
                  <a:pt x="601728" y="528963"/>
                </a:lnTo>
                <a:lnTo>
                  <a:pt x="566737" y="569598"/>
                </a:lnTo>
                <a:lnTo>
                  <a:pt x="274789" y="858891"/>
                </a:lnTo>
                <a:lnTo>
                  <a:pt x="666750" y="858891"/>
                </a:lnTo>
                <a:lnTo>
                  <a:pt x="666750" y="1057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3484247" y="6139916"/>
            <a:ext cx="2235835" cy="1654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2000"/>
              </a:lnSpc>
              <a:spcBef>
                <a:spcPts val="100"/>
              </a:spcBef>
            </a:pPr>
            <a:r>
              <a:rPr sz="2700" b="1" spc="-200" dirty="0">
                <a:latin typeface="Arial" panose="020B0604020202020204"/>
                <a:cs typeface="Arial" panose="020B0604020202020204"/>
              </a:rPr>
              <a:t>T</a:t>
            </a:r>
            <a:r>
              <a:rPr sz="2700" b="1" spc="15" dirty="0">
                <a:latin typeface="Arial" panose="020B0604020202020204"/>
                <a:cs typeface="Arial" panose="020B0604020202020204"/>
              </a:rPr>
              <a:t>u</a:t>
            </a:r>
            <a:r>
              <a:rPr sz="2700" b="1" spc="-235" dirty="0">
                <a:latin typeface="Arial" panose="020B0604020202020204"/>
                <a:cs typeface="Arial" panose="020B0604020202020204"/>
              </a:rPr>
              <a:t>g</a:t>
            </a:r>
            <a:r>
              <a:rPr sz="2700" b="1" spc="15" dirty="0">
                <a:latin typeface="Arial" panose="020B0604020202020204"/>
                <a:cs typeface="Arial" panose="020B0604020202020204"/>
              </a:rPr>
              <a:t>a</a:t>
            </a:r>
            <a:r>
              <a:rPr sz="2700" b="1" spc="-270" dirty="0">
                <a:latin typeface="Arial" panose="020B0604020202020204"/>
                <a:cs typeface="Arial" panose="020B0604020202020204"/>
              </a:rPr>
              <a:t>s</a:t>
            </a:r>
            <a:r>
              <a:rPr sz="2700" b="1" spc="15" dirty="0">
                <a:latin typeface="Arial" panose="020B0604020202020204"/>
                <a:cs typeface="Arial" panose="020B0604020202020204"/>
              </a:rPr>
              <a:t>,</a:t>
            </a:r>
            <a:r>
              <a:rPr sz="2700" b="1" spc="-265" dirty="0">
                <a:latin typeface="Arial" panose="020B0604020202020204"/>
                <a:cs typeface="Arial" panose="020B0604020202020204"/>
              </a:rPr>
              <a:t> </a:t>
            </a:r>
            <a:r>
              <a:rPr sz="2700" b="1" spc="-280" dirty="0">
                <a:latin typeface="Arial" panose="020B0604020202020204"/>
                <a:cs typeface="Arial" panose="020B0604020202020204"/>
              </a:rPr>
              <a:t>F</a:t>
            </a:r>
            <a:r>
              <a:rPr sz="2700" b="1" spc="15" dirty="0">
                <a:latin typeface="Arial" panose="020B0604020202020204"/>
                <a:cs typeface="Arial" panose="020B0604020202020204"/>
              </a:rPr>
              <a:t>un</a:t>
            </a:r>
            <a:r>
              <a:rPr sz="2700" b="1" spc="-235" dirty="0">
                <a:latin typeface="Arial" panose="020B0604020202020204"/>
                <a:cs typeface="Arial" panose="020B0604020202020204"/>
              </a:rPr>
              <a:t>g</a:t>
            </a:r>
            <a:r>
              <a:rPr sz="2700" b="1" spc="-270" dirty="0">
                <a:latin typeface="Arial" panose="020B0604020202020204"/>
                <a:cs typeface="Arial" panose="020B0604020202020204"/>
              </a:rPr>
              <a:t>s</a:t>
            </a:r>
            <a:r>
              <a:rPr sz="2700" b="1" spc="-40" dirty="0">
                <a:latin typeface="Arial" panose="020B0604020202020204"/>
                <a:cs typeface="Arial" panose="020B0604020202020204"/>
              </a:rPr>
              <a:t>i</a:t>
            </a:r>
            <a:r>
              <a:rPr sz="2700" b="1" spc="15" dirty="0">
                <a:latin typeface="Arial" panose="020B0604020202020204"/>
                <a:cs typeface="Arial" panose="020B0604020202020204"/>
              </a:rPr>
              <a:t>,  </a:t>
            </a:r>
            <a:r>
              <a:rPr sz="2700" b="1" spc="-55" dirty="0">
                <a:latin typeface="Arial" panose="020B0604020202020204"/>
                <a:cs typeface="Arial" panose="020B0604020202020204"/>
              </a:rPr>
              <a:t>d</a:t>
            </a:r>
            <a:r>
              <a:rPr sz="2700" b="1" spc="15" dirty="0">
                <a:latin typeface="Arial" panose="020B0604020202020204"/>
                <a:cs typeface="Arial" panose="020B0604020202020204"/>
              </a:rPr>
              <a:t>a</a:t>
            </a:r>
            <a:r>
              <a:rPr sz="2700" b="1" spc="125" dirty="0">
                <a:latin typeface="Arial" panose="020B0604020202020204"/>
                <a:cs typeface="Arial" panose="020B0604020202020204"/>
              </a:rPr>
              <a:t>n</a:t>
            </a:r>
            <a:r>
              <a:rPr sz="2700" b="1" spc="-265" dirty="0">
                <a:latin typeface="Arial" panose="020B0604020202020204"/>
                <a:cs typeface="Arial" panose="020B0604020202020204"/>
              </a:rPr>
              <a:t> </a:t>
            </a:r>
            <a:r>
              <a:rPr sz="2700" b="1" spc="-220" dirty="0">
                <a:latin typeface="Arial" panose="020B0604020202020204"/>
                <a:cs typeface="Arial" panose="020B0604020202020204"/>
              </a:rPr>
              <a:t>P</a:t>
            </a:r>
            <a:r>
              <a:rPr sz="2700" b="1" spc="65" dirty="0">
                <a:latin typeface="Arial" panose="020B0604020202020204"/>
                <a:cs typeface="Arial" panose="020B0604020202020204"/>
              </a:rPr>
              <a:t>r</a:t>
            </a:r>
            <a:r>
              <a:rPr sz="2700" b="1" spc="-90" dirty="0">
                <a:latin typeface="Arial" panose="020B0604020202020204"/>
                <a:cs typeface="Arial" panose="020B0604020202020204"/>
              </a:rPr>
              <a:t>o</a:t>
            </a:r>
            <a:r>
              <a:rPr sz="2700" b="1" spc="-235" dirty="0">
                <a:latin typeface="Arial" panose="020B0604020202020204"/>
                <a:cs typeface="Arial" panose="020B0604020202020204"/>
              </a:rPr>
              <a:t>g</a:t>
            </a:r>
            <a:r>
              <a:rPr sz="2700" b="1" spc="65" dirty="0">
                <a:latin typeface="Arial" panose="020B0604020202020204"/>
                <a:cs typeface="Arial" panose="020B0604020202020204"/>
              </a:rPr>
              <a:t>r</a:t>
            </a:r>
            <a:r>
              <a:rPr sz="2700" b="1" spc="15" dirty="0">
                <a:latin typeface="Arial" panose="020B0604020202020204"/>
                <a:cs typeface="Arial" panose="020B0604020202020204"/>
              </a:rPr>
              <a:t>a</a:t>
            </a:r>
            <a:r>
              <a:rPr sz="2700" b="1" spc="135" dirty="0">
                <a:latin typeface="Arial" panose="020B0604020202020204"/>
                <a:cs typeface="Arial" panose="020B0604020202020204"/>
              </a:rPr>
              <a:t>m  </a:t>
            </a:r>
            <a:r>
              <a:rPr sz="2700" b="1" spc="-270" dirty="0">
                <a:latin typeface="Arial" panose="020B0604020202020204"/>
                <a:cs typeface="Arial" panose="020B0604020202020204"/>
              </a:rPr>
              <a:t>K</a:t>
            </a:r>
            <a:r>
              <a:rPr sz="2700" b="1" spc="-20" dirty="0">
                <a:latin typeface="Arial" panose="020B0604020202020204"/>
                <a:cs typeface="Arial" panose="020B0604020202020204"/>
              </a:rPr>
              <a:t>e</a:t>
            </a:r>
            <a:r>
              <a:rPr sz="2700" b="1" spc="-235" dirty="0">
                <a:latin typeface="Arial" panose="020B0604020202020204"/>
                <a:cs typeface="Arial" panose="020B0604020202020204"/>
              </a:rPr>
              <a:t>g</a:t>
            </a:r>
            <a:r>
              <a:rPr sz="2700" b="1" spc="-40" dirty="0">
                <a:latin typeface="Arial" panose="020B0604020202020204"/>
                <a:cs typeface="Arial" panose="020B0604020202020204"/>
              </a:rPr>
              <a:t>i</a:t>
            </a:r>
            <a:r>
              <a:rPr sz="2700" b="1" spc="15" dirty="0">
                <a:latin typeface="Arial" panose="020B0604020202020204"/>
                <a:cs typeface="Arial" panose="020B0604020202020204"/>
              </a:rPr>
              <a:t>a</a:t>
            </a:r>
            <a:r>
              <a:rPr sz="2700" b="1" spc="160" dirty="0">
                <a:latin typeface="Arial" panose="020B0604020202020204"/>
                <a:cs typeface="Arial" panose="020B0604020202020204"/>
              </a:rPr>
              <a:t>t</a:t>
            </a:r>
            <a:r>
              <a:rPr sz="2700" b="1" spc="15" dirty="0">
                <a:latin typeface="Arial" panose="020B0604020202020204"/>
                <a:cs typeface="Arial" panose="020B0604020202020204"/>
              </a:rPr>
              <a:t>a</a:t>
            </a:r>
            <a:r>
              <a:rPr sz="2700" b="1" spc="125" dirty="0">
                <a:latin typeface="Arial" panose="020B0604020202020204"/>
                <a:cs typeface="Arial" panose="020B0604020202020204"/>
              </a:rPr>
              <a:t>n</a:t>
            </a:r>
            <a:r>
              <a:rPr sz="2700" b="1" spc="-265" dirty="0">
                <a:latin typeface="Arial" panose="020B0604020202020204"/>
                <a:cs typeface="Arial" panose="020B0604020202020204"/>
              </a:rPr>
              <a:t> </a:t>
            </a:r>
            <a:r>
              <a:rPr sz="2700" b="1" spc="-425" dirty="0">
                <a:latin typeface="Arial" panose="020B0604020202020204"/>
                <a:cs typeface="Arial" panose="020B0604020202020204"/>
              </a:rPr>
              <a:t>S</a:t>
            </a:r>
            <a:r>
              <a:rPr sz="2700" b="1" spc="-270" dirty="0">
                <a:latin typeface="Arial" panose="020B0604020202020204"/>
                <a:cs typeface="Arial" panose="020B0604020202020204"/>
              </a:rPr>
              <a:t>K</a:t>
            </a:r>
            <a:r>
              <a:rPr sz="2700" b="1" spc="-140" dirty="0">
                <a:latin typeface="Arial" panose="020B0604020202020204"/>
                <a:cs typeface="Arial" panose="020B0604020202020204"/>
              </a:rPr>
              <a:t>B</a:t>
            </a:r>
            <a:endParaRPr sz="27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314940" y="2628083"/>
            <a:ext cx="723900" cy="1057275"/>
          </a:xfrm>
          <a:custGeom>
            <a:avLst/>
            <a:gdLst/>
            <a:ahLst/>
            <a:cxnLst/>
            <a:rect l="l" t="t" r="r" b="b"/>
            <a:pathLst>
              <a:path w="723900" h="1057275">
                <a:moveTo>
                  <a:pt x="361949" y="1057139"/>
                </a:moveTo>
                <a:lnTo>
                  <a:pt x="312835" y="1053822"/>
                </a:lnTo>
                <a:lnTo>
                  <a:pt x="265729" y="1044159"/>
                </a:lnTo>
                <a:lnTo>
                  <a:pt x="221062" y="1028583"/>
                </a:lnTo>
                <a:lnTo>
                  <a:pt x="179266" y="1007526"/>
                </a:lnTo>
                <a:lnTo>
                  <a:pt x="140773" y="981423"/>
                </a:lnTo>
                <a:lnTo>
                  <a:pt x="106012" y="950705"/>
                </a:lnTo>
                <a:lnTo>
                  <a:pt x="75416" y="915806"/>
                </a:lnTo>
                <a:lnTo>
                  <a:pt x="49416" y="877159"/>
                </a:lnTo>
                <a:lnTo>
                  <a:pt x="28443" y="835197"/>
                </a:lnTo>
                <a:lnTo>
                  <a:pt x="12929" y="790352"/>
                </a:lnTo>
                <a:lnTo>
                  <a:pt x="3304" y="743058"/>
                </a:lnTo>
                <a:lnTo>
                  <a:pt x="0" y="693748"/>
                </a:lnTo>
                <a:lnTo>
                  <a:pt x="197427" y="693748"/>
                </a:lnTo>
                <a:lnTo>
                  <a:pt x="203304" y="737658"/>
                </a:lnTo>
                <a:lnTo>
                  <a:pt x="219889" y="777116"/>
                </a:lnTo>
                <a:lnTo>
                  <a:pt x="245614" y="810546"/>
                </a:lnTo>
                <a:lnTo>
                  <a:pt x="278912" y="836374"/>
                </a:lnTo>
                <a:lnTo>
                  <a:pt x="318213" y="853025"/>
                </a:lnTo>
                <a:lnTo>
                  <a:pt x="361949" y="858926"/>
                </a:lnTo>
                <a:lnTo>
                  <a:pt x="405686" y="853025"/>
                </a:lnTo>
                <a:lnTo>
                  <a:pt x="444987" y="836374"/>
                </a:lnTo>
                <a:lnTo>
                  <a:pt x="478285" y="810546"/>
                </a:lnTo>
                <a:lnTo>
                  <a:pt x="504010" y="777116"/>
                </a:lnTo>
                <a:lnTo>
                  <a:pt x="520595" y="737658"/>
                </a:lnTo>
                <a:lnTo>
                  <a:pt x="526472" y="693748"/>
                </a:lnTo>
                <a:lnTo>
                  <a:pt x="520595" y="649837"/>
                </a:lnTo>
                <a:lnTo>
                  <a:pt x="504010" y="610379"/>
                </a:lnTo>
                <a:lnTo>
                  <a:pt x="478285" y="576949"/>
                </a:lnTo>
                <a:lnTo>
                  <a:pt x="444987" y="551121"/>
                </a:lnTo>
                <a:lnTo>
                  <a:pt x="405686" y="534470"/>
                </a:lnTo>
                <a:lnTo>
                  <a:pt x="361949" y="528569"/>
                </a:lnTo>
                <a:lnTo>
                  <a:pt x="230331" y="528569"/>
                </a:lnTo>
                <a:lnTo>
                  <a:pt x="230331" y="375264"/>
                </a:lnTo>
                <a:lnTo>
                  <a:pt x="387086" y="198213"/>
                </a:lnTo>
                <a:lnTo>
                  <a:pt x="32904" y="198213"/>
                </a:lnTo>
                <a:lnTo>
                  <a:pt x="32904" y="0"/>
                </a:lnTo>
                <a:lnTo>
                  <a:pt x="690995" y="0"/>
                </a:lnTo>
                <a:lnTo>
                  <a:pt x="690995" y="153305"/>
                </a:lnTo>
                <a:lnTo>
                  <a:pt x="507263" y="360827"/>
                </a:lnTo>
                <a:lnTo>
                  <a:pt x="548286" y="382146"/>
                </a:lnTo>
                <a:lnTo>
                  <a:pt x="586043" y="408359"/>
                </a:lnTo>
                <a:lnTo>
                  <a:pt x="620117" y="439048"/>
                </a:lnTo>
                <a:lnTo>
                  <a:pt x="650092" y="473795"/>
                </a:lnTo>
                <a:lnTo>
                  <a:pt x="675552" y="512180"/>
                </a:lnTo>
                <a:lnTo>
                  <a:pt x="696079" y="553787"/>
                </a:lnTo>
                <a:lnTo>
                  <a:pt x="711257" y="598196"/>
                </a:lnTo>
                <a:lnTo>
                  <a:pt x="720669" y="644989"/>
                </a:lnTo>
                <a:lnTo>
                  <a:pt x="723899" y="693748"/>
                </a:lnTo>
                <a:lnTo>
                  <a:pt x="720595" y="743058"/>
                </a:lnTo>
                <a:lnTo>
                  <a:pt x="710970" y="790352"/>
                </a:lnTo>
                <a:lnTo>
                  <a:pt x="695456" y="835197"/>
                </a:lnTo>
                <a:lnTo>
                  <a:pt x="674483" y="877159"/>
                </a:lnTo>
                <a:lnTo>
                  <a:pt x="648483" y="915806"/>
                </a:lnTo>
                <a:lnTo>
                  <a:pt x="617888" y="950705"/>
                </a:lnTo>
                <a:lnTo>
                  <a:pt x="583127" y="981423"/>
                </a:lnTo>
                <a:lnTo>
                  <a:pt x="544634" y="1007526"/>
                </a:lnTo>
                <a:lnTo>
                  <a:pt x="502838" y="1028583"/>
                </a:lnTo>
                <a:lnTo>
                  <a:pt x="458171" y="1044159"/>
                </a:lnTo>
                <a:lnTo>
                  <a:pt x="411064" y="1053822"/>
                </a:lnTo>
                <a:lnTo>
                  <a:pt x="361949" y="10571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86547" y="4206710"/>
            <a:ext cx="1274192" cy="1604740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6911525" y="6163156"/>
            <a:ext cx="1715135" cy="1654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2000"/>
              </a:lnSpc>
              <a:spcBef>
                <a:spcPts val="100"/>
              </a:spcBef>
            </a:pPr>
            <a:r>
              <a:rPr sz="2700" b="1" spc="25" dirty="0">
                <a:latin typeface="Arial" panose="020B0604020202020204"/>
                <a:cs typeface="Arial" panose="020B0604020202020204"/>
              </a:rPr>
              <a:t>Struktur </a:t>
            </a:r>
            <a:r>
              <a:rPr sz="2700" b="1" spc="30" dirty="0">
                <a:latin typeface="Arial" panose="020B0604020202020204"/>
                <a:cs typeface="Arial" panose="020B0604020202020204"/>
              </a:rPr>
              <a:t> </a:t>
            </a:r>
            <a:r>
              <a:rPr sz="2700" b="1" spc="-65" dirty="0">
                <a:latin typeface="Arial" panose="020B0604020202020204"/>
                <a:cs typeface="Arial" panose="020B0604020202020204"/>
              </a:rPr>
              <a:t>O</a:t>
            </a:r>
            <a:r>
              <a:rPr sz="2700" b="1" spc="65" dirty="0">
                <a:latin typeface="Arial" panose="020B0604020202020204"/>
                <a:cs typeface="Arial" panose="020B0604020202020204"/>
              </a:rPr>
              <a:t>r</a:t>
            </a:r>
            <a:r>
              <a:rPr sz="2700" b="1" spc="-235" dirty="0">
                <a:latin typeface="Arial" panose="020B0604020202020204"/>
                <a:cs typeface="Arial" panose="020B0604020202020204"/>
              </a:rPr>
              <a:t>g</a:t>
            </a:r>
            <a:r>
              <a:rPr sz="2700" b="1" spc="15" dirty="0">
                <a:latin typeface="Arial" panose="020B0604020202020204"/>
                <a:cs typeface="Arial" panose="020B0604020202020204"/>
              </a:rPr>
              <a:t>a</a:t>
            </a:r>
            <a:r>
              <a:rPr sz="2700" b="1" spc="15" dirty="0">
                <a:latin typeface="Arial" panose="020B0604020202020204"/>
                <a:cs typeface="Arial" panose="020B0604020202020204"/>
              </a:rPr>
              <a:t>n</a:t>
            </a:r>
            <a:r>
              <a:rPr sz="2700" b="1" spc="-40" dirty="0">
                <a:latin typeface="Arial" panose="020B0604020202020204"/>
                <a:cs typeface="Arial" panose="020B0604020202020204"/>
              </a:rPr>
              <a:t>i</a:t>
            </a:r>
            <a:r>
              <a:rPr sz="2700" b="1" spc="-270" dirty="0">
                <a:latin typeface="Arial" panose="020B0604020202020204"/>
                <a:cs typeface="Arial" panose="020B0604020202020204"/>
              </a:rPr>
              <a:t>s</a:t>
            </a:r>
            <a:r>
              <a:rPr sz="2700" b="1" spc="15" dirty="0">
                <a:latin typeface="Arial" panose="020B0604020202020204"/>
                <a:cs typeface="Arial" panose="020B0604020202020204"/>
              </a:rPr>
              <a:t>a</a:t>
            </a:r>
            <a:r>
              <a:rPr sz="2700" b="1" spc="-270" dirty="0">
                <a:latin typeface="Arial" panose="020B0604020202020204"/>
                <a:cs typeface="Arial" panose="020B0604020202020204"/>
              </a:rPr>
              <a:t>s</a:t>
            </a:r>
            <a:r>
              <a:rPr sz="2700" b="1" spc="70" dirty="0">
                <a:latin typeface="Arial" panose="020B0604020202020204"/>
                <a:cs typeface="Arial" panose="020B0604020202020204"/>
              </a:rPr>
              <a:t>i  </a:t>
            </a:r>
            <a:r>
              <a:rPr sz="2700" b="1" spc="-280" dirty="0">
                <a:latin typeface="Arial" panose="020B0604020202020204"/>
                <a:cs typeface="Arial" panose="020B0604020202020204"/>
              </a:rPr>
              <a:t>SKB</a:t>
            </a:r>
            <a:endParaRPr sz="27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0385087" y="2601733"/>
            <a:ext cx="723900" cy="1057275"/>
          </a:xfrm>
          <a:custGeom>
            <a:avLst/>
            <a:gdLst/>
            <a:ahLst/>
            <a:cxnLst/>
            <a:rect l="l" t="t" r="r" b="b"/>
            <a:pathLst>
              <a:path w="723900" h="1057275">
                <a:moveTo>
                  <a:pt x="723899" y="1057140"/>
                </a:moveTo>
                <a:lnTo>
                  <a:pt x="526472" y="1057140"/>
                </a:lnTo>
                <a:lnTo>
                  <a:pt x="526472" y="792855"/>
                </a:lnTo>
                <a:lnTo>
                  <a:pt x="0" y="792855"/>
                </a:lnTo>
                <a:lnTo>
                  <a:pt x="0" y="599483"/>
                </a:lnTo>
                <a:lnTo>
                  <a:pt x="369636" y="0"/>
                </a:lnTo>
                <a:lnTo>
                  <a:pt x="601830" y="0"/>
                </a:lnTo>
                <a:lnTo>
                  <a:pt x="235180" y="594641"/>
                </a:lnTo>
                <a:lnTo>
                  <a:pt x="526472" y="594641"/>
                </a:lnTo>
                <a:lnTo>
                  <a:pt x="526472" y="396427"/>
                </a:lnTo>
                <a:lnTo>
                  <a:pt x="723899" y="396427"/>
                </a:lnTo>
                <a:lnTo>
                  <a:pt x="723899" y="10571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3" name="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879476" y="4171062"/>
            <a:ext cx="1619123" cy="1613290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9600024" y="6139916"/>
            <a:ext cx="2484120" cy="2197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2000"/>
              </a:lnSpc>
              <a:spcBef>
                <a:spcPts val="100"/>
              </a:spcBef>
            </a:pPr>
            <a:r>
              <a:rPr sz="2700" b="1" spc="-5" dirty="0">
                <a:latin typeface="Arial" panose="020B0604020202020204"/>
                <a:cs typeface="Arial" panose="020B0604020202020204"/>
              </a:rPr>
              <a:t>Peran </a:t>
            </a:r>
            <a:r>
              <a:rPr sz="2700" b="1" dirty="0">
                <a:latin typeface="Arial" panose="020B0604020202020204"/>
                <a:cs typeface="Arial" panose="020B0604020202020204"/>
              </a:rPr>
              <a:t> </a:t>
            </a:r>
            <a:r>
              <a:rPr sz="2700" b="1" spc="20" dirty="0">
                <a:latin typeface="Arial" panose="020B0604020202020204"/>
                <a:cs typeface="Arial" panose="020B0604020202020204"/>
              </a:rPr>
              <a:t>Pemerintah </a:t>
            </a:r>
            <a:r>
              <a:rPr sz="2700" b="1" spc="25" dirty="0">
                <a:latin typeface="Arial" panose="020B0604020202020204"/>
                <a:cs typeface="Arial" panose="020B0604020202020204"/>
              </a:rPr>
              <a:t> </a:t>
            </a:r>
            <a:r>
              <a:rPr sz="2700" b="1" spc="-65" dirty="0">
                <a:latin typeface="Arial" panose="020B0604020202020204"/>
                <a:cs typeface="Arial" panose="020B0604020202020204"/>
              </a:rPr>
              <a:t>D</a:t>
            </a:r>
            <a:r>
              <a:rPr sz="2700" b="1" spc="15" dirty="0">
                <a:latin typeface="Arial" panose="020B0604020202020204"/>
                <a:cs typeface="Arial" panose="020B0604020202020204"/>
              </a:rPr>
              <a:t>a</a:t>
            </a:r>
            <a:r>
              <a:rPr sz="2700" b="1" spc="-20" dirty="0">
                <a:latin typeface="Arial" panose="020B0604020202020204"/>
                <a:cs typeface="Arial" panose="020B0604020202020204"/>
              </a:rPr>
              <a:t>e</a:t>
            </a:r>
            <a:r>
              <a:rPr sz="2700" b="1" spc="65" dirty="0">
                <a:latin typeface="Arial" panose="020B0604020202020204"/>
                <a:cs typeface="Arial" panose="020B0604020202020204"/>
              </a:rPr>
              <a:t>r</a:t>
            </a:r>
            <a:r>
              <a:rPr sz="2700" b="1" spc="15" dirty="0">
                <a:latin typeface="Arial" panose="020B0604020202020204"/>
                <a:cs typeface="Arial" panose="020B0604020202020204"/>
              </a:rPr>
              <a:t>a</a:t>
            </a:r>
            <a:r>
              <a:rPr sz="2700" b="1" spc="125" dirty="0">
                <a:latin typeface="Arial" panose="020B0604020202020204"/>
                <a:cs typeface="Arial" panose="020B0604020202020204"/>
              </a:rPr>
              <a:t>h</a:t>
            </a:r>
            <a:r>
              <a:rPr sz="2700" b="1" spc="-260" dirty="0">
                <a:latin typeface="Arial" panose="020B0604020202020204"/>
                <a:cs typeface="Arial" panose="020B0604020202020204"/>
              </a:rPr>
              <a:t> </a:t>
            </a:r>
            <a:r>
              <a:rPr sz="2700" b="1" spc="-55" dirty="0">
                <a:latin typeface="Arial" panose="020B0604020202020204"/>
                <a:cs typeface="Arial" panose="020B0604020202020204"/>
              </a:rPr>
              <a:t>d</a:t>
            </a:r>
            <a:r>
              <a:rPr sz="2700" b="1" spc="15" dirty="0">
                <a:latin typeface="Arial" panose="020B0604020202020204"/>
                <a:cs typeface="Arial" panose="020B0604020202020204"/>
              </a:rPr>
              <a:t>a</a:t>
            </a:r>
            <a:r>
              <a:rPr sz="2700" b="1" spc="-40" dirty="0">
                <a:latin typeface="Arial" panose="020B0604020202020204"/>
                <a:cs typeface="Arial" panose="020B0604020202020204"/>
              </a:rPr>
              <a:t>l</a:t>
            </a:r>
            <a:r>
              <a:rPr sz="2700" b="1" spc="15" dirty="0">
                <a:latin typeface="Arial" panose="020B0604020202020204"/>
                <a:cs typeface="Arial" panose="020B0604020202020204"/>
              </a:rPr>
              <a:t>a</a:t>
            </a:r>
            <a:r>
              <a:rPr sz="2700" b="1" spc="135" dirty="0">
                <a:latin typeface="Arial" panose="020B0604020202020204"/>
                <a:cs typeface="Arial" panose="020B0604020202020204"/>
              </a:rPr>
              <a:t>m  </a:t>
            </a:r>
            <a:r>
              <a:rPr sz="2700" b="1" spc="-200" dirty="0">
                <a:latin typeface="Arial" panose="020B0604020202020204"/>
                <a:cs typeface="Arial" panose="020B0604020202020204"/>
              </a:rPr>
              <a:t>T</a:t>
            </a:r>
            <a:r>
              <a:rPr sz="2700" b="1" spc="15" dirty="0">
                <a:latin typeface="Arial" panose="020B0604020202020204"/>
                <a:cs typeface="Arial" panose="020B0604020202020204"/>
              </a:rPr>
              <a:t>a</a:t>
            </a:r>
            <a:r>
              <a:rPr sz="2700" b="1" spc="160" dirty="0">
                <a:latin typeface="Arial" panose="020B0604020202020204"/>
                <a:cs typeface="Arial" panose="020B0604020202020204"/>
              </a:rPr>
              <a:t>t</a:t>
            </a:r>
            <a:r>
              <a:rPr sz="2700" b="1" spc="125" dirty="0">
                <a:latin typeface="Arial" panose="020B0604020202020204"/>
                <a:cs typeface="Arial" panose="020B0604020202020204"/>
              </a:rPr>
              <a:t>a</a:t>
            </a:r>
            <a:r>
              <a:rPr sz="2700" b="1" spc="-260" dirty="0">
                <a:latin typeface="Arial" panose="020B0604020202020204"/>
                <a:cs typeface="Arial" panose="020B0604020202020204"/>
              </a:rPr>
              <a:t> </a:t>
            </a:r>
            <a:r>
              <a:rPr sz="2700" b="1" spc="-270" dirty="0">
                <a:latin typeface="Arial" panose="020B0604020202020204"/>
                <a:cs typeface="Arial" panose="020B0604020202020204"/>
              </a:rPr>
              <a:t>K</a:t>
            </a:r>
            <a:r>
              <a:rPr sz="2700" b="1" spc="-20" dirty="0">
                <a:latin typeface="Arial" panose="020B0604020202020204"/>
                <a:cs typeface="Arial" panose="020B0604020202020204"/>
              </a:rPr>
              <a:t>e</a:t>
            </a:r>
            <a:r>
              <a:rPr sz="2700" b="1" spc="-40" dirty="0">
                <a:latin typeface="Arial" panose="020B0604020202020204"/>
                <a:cs typeface="Arial" panose="020B0604020202020204"/>
              </a:rPr>
              <a:t>l</a:t>
            </a:r>
            <a:r>
              <a:rPr sz="2700" b="1" spc="-90" dirty="0">
                <a:latin typeface="Arial" panose="020B0604020202020204"/>
                <a:cs typeface="Arial" panose="020B0604020202020204"/>
              </a:rPr>
              <a:t>o</a:t>
            </a:r>
            <a:r>
              <a:rPr sz="2700" b="1" spc="-40" dirty="0">
                <a:latin typeface="Arial" panose="020B0604020202020204"/>
                <a:cs typeface="Arial" panose="020B0604020202020204"/>
              </a:rPr>
              <a:t>l</a:t>
            </a:r>
            <a:r>
              <a:rPr sz="2700" b="1" spc="125" dirty="0">
                <a:latin typeface="Arial" panose="020B0604020202020204"/>
                <a:cs typeface="Arial" panose="020B0604020202020204"/>
              </a:rPr>
              <a:t>a</a:t>
            </a:r>
            <a:r>
              <a:rPr sz="2700" b="1" spc="-260" dirty="0">
                <a:latin typeface="Arial" panose="020B0604020202020204"/>
                <a:cs typeface="Arial" panose="020B0604020202020204"/>
              </a:rPr>
              <a:t> </a:t>
            </a:r>
            <a:r>
              <a:rPr sz="2700" b="1" spc="-425" dirty="0">
                <a:latin typeface="Arial" panose="020B0604020202020204"/>
                <a:cs typeface="Arial" panose="020B0604020202020204"/>
              </a:rPr>
              <a:t>S</a:t>
            </a:r>
            <a:r>
              <a:rPr sz="2700" b="1" spc="-270" dirty="0">
                <a:latin typeface="Arial" panose="020B0604020202020204"/>
                <a:cs typeface="Arial" panose="020B0604020202020204"/>
              </a:rPr>
              <a:t>K</a:t>
            </a:r>
            <a:r>
              <a:rPr sz="2700" b="1" spc="-140" dirty="0">
                <a:latin typeface="Arial" panose="020B0604020202020204"/>
                <a:cs typeface="Arial" panose="020B0604020202020204"/>
              </a:rPr>
              <a:t>B</a:t>
            </a:r>
            <a:endParaRPr sz="27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9105865" y="1733748"/>
            <a:ext cx="38100" cy="6668134"/>
            <a:chOff x="9105865" y="1733748"/>
            <a:chExt cx="38100" cy="6668134"/>
          </a:xfrm>
        </p:grpSpPr>
        <p:sp>
          <p:nvSpPr>
            <p:cNvPr id="26" name="object 26"/>
            <p:cNvSpPr/>
            <p:nvPr/>
          </p:nvSpPr>
          <p:spPr>
            <a:xfrm>
              <a:off x="9105862" y="1733752"/>
              <a:ext cx="38100" cy="5372735"/>
            </a:xfrm>
            <a:custGeom>
              <a:avLst/>
              <a:gdLst/>
              <a:ahLst/>
              <a:cxnLst/>
              <a:rect l="l" t="t" r="r" b="b"/>
              <a:pathLst>
                <a:path w="38100" h="5372734">
                  <a:moveTo>
                    <a:pt x="38100" y="5334355"/>
                  </a:moveTo>
                  <a:lnTo>
                    <a:pt x="0" y="5334355"/>
                  </a:lnTo>
                  <a:lnTo>
                    <a:pt x="0" y="5372455"/>
                  </a:lnTo>
                  <a:lnTo>
                    <a:pt x="38100" y="5372455"/>
                  </a:lnTo>
                  <a:lnTo>
                    <a:pt x="38100" y="5334355"/>
                  </a:lnTo>
                  <a:close/>
                </a:path>
                <a:path w="38100" h="5372734">
                  <a:moveTo>
                    <a:pt x="38100" y="5258155"/>
                  </a:moveTo>
                  <a:lnTo>
                    <a:pt x="0" y="5258155"/>
                  </a:lnTo>
                  <a:lnTo>
                    <a:pt x="0" y="5296255"/>
                  </a:lnTo>
                  <a:lnTo>
                    <a:pt x="38100" y="5296255"/>
                  </a:lnTo>
                  <a:lnTo>
                    <a:pt x="38100" y="5258155"/>
                  </a:lnTo>
                  <a:close/>
                </a:path>
                <a:path w="38100" h="5372734">
                  <a:moveTo>
                    <a:pt x="38100" y="5181943"/>
                  </a:moveTo>
                  <a:lnTo>
                    <a:pt x="0" y="5181943"/>
                  </a:lnTo>
                  <a:lnTo>
                    <a:pt x="0" y="5220055"/>
                  </a:lnTo>
                  <a:lnTo>
                    <a:pt x="38100" y="5220055"/>
                  </a:lnTo>
                  <a:lnTo>
                    <a:pt x="38100" y="5181943"/>
                  </a:lnTo>
                  <a:close/>
                </a:path>
                <a:path w="38100" h="5372734">
                  <a:moveTo>
                    <a:pt x="38100" y="5105743"/>
                  </a:moveTo>
                  <a:lnTo>
                    <a:pt x="0" y="5105743"/>
                  </a:lnTo>
                  <a:lnTo>
                    <a:pt x="0" y="5143843"/>
                  </a:lnTo>
                  <a:lnTo>
                    <a:pt x="38100" y="5143843"/>
                  </a:lnTo>
                  <a:lnTo>
                    <a:pt x="38100" y="5105743"/>
                  </a:lnTo>
                  <a:close/>
                </a:path>
                <a:path w="38100" h="5372734">
                  <a:moveTo>
                    <a:pt x="38100" y="5029543"/>
                  </a:moveTo>
                  <a:lnTo>
                    <a:pt x="0" y="5029543"/>
                  </a:lnTo>
                  <a:lnTo>
                    <a:pt x="0" y="5067643"/>
                  </a:lnTo>
                  <a:lnTo>
                    <a:pt x="38100" y="5067643"/>
                  </a:lnTo>
                  <a:lnTo>
                    <a:pt x="38100" y="5029543"/>
                  </a:lnTo>
                  <a:close/>
                </a:path>
                <a:path w="38100" h="5372734">
                  <a:moveTo>
                    <a:pt x="38100" y="4953330"/>
                  </a:moveTo>
                  <a:lnTo>
                    <a:pt x="0" y="4953330"/>
                  </a:lnTo>
                  <a:lnTo>
                    <a:pt x="0" y="4991430"/>
                  </a:lnTo>
                  <a:lnTo>
                    <a:pt x="38100" y="4991430"/>
                  </a:lnTo>
                  <a:lnTo>
                    <a:pt x="38100" y="4953330"/>
                  </a:lnTo>
                  <a:close/>
                </a:path>
                <a:path w="38100" h="5372734">
                  <a:moveTo>
                    <a:pt x="38100" y="4877130"/>
                  </a:moveTo>
                  <a:lnTo>
                    <a:pt x="0" y="4877130"/>
                  </a:lnTo>
                  <a:lnTo>
                    <a:pt x="0" y="4915230"/>
                  </a:lnTo>
                  <a:lnTo>
                    <a:pt x="38100" y="4915230"/>
                  </a:lnTo>
                  <a:lnTo>
                    <a:pt x="38100" y="4877130"/>
                  </a:lnTo>
                  <a:close/>
                </a:path>
                <a:path w="38100" h="5372734">
                  <a:moveTo>
                    <a:pt x="38100" y="4800917"/>
                  </a:moveTo>
                  <a:lnTo>
                    <a:pt x="0" y="4800917"/>
                  </a:lnTo>
                  <a:lnTo>
                    <a:pt x="0" y="4839030"/>
                  </a:lnTo>
                  <a:lnTo>
                    <a:pt x="38100" y="4839030"/>
                  </a:lnTo>
                  <a:lnTo>
                    <a:pt x="38100" y="4800917"/>
                  </a:lnTo>
                  <a:close/>
                </a:path>
                <a:path w="38100" h="5372734">
                  <a:moveTo>
                    <a:pt x="38100" y="4724717"/>
                  </a:moveTo>
                  <a:lnTo>
                    <a:pt x="0" y="4724717"/>
                  </a:lnTo>
                  <a:lnTo>
                    <a:pt x="0" y="4762817"/>
                  </a:lnTo>
                  <a:lnTo>
                    <a:pt x="38100" y="4762817"/>
                  </a:lnTo>
                  <a:lnTo>
                    <a:pt x="38100" y="4724717"/>
                  </a:lnTo>
                  <a:close/>
                </a:path>
                <a:path w="38100" h="5372734">
                  <a:moveTo>
                    <a:pt x="38100" y="4648517"/>
                  </a:moveTo>
                  <a:lnTo>
                    <a:pt x="0" y="4648517"/>
                  </a:lnTo>
                  <a:lnTo>
                    <a:pt x="0" y="4686617"/>
                  </a:lnTo>
                  <a:lnTo>
                    <a:pt x="38100" y="4686617"/>
                  </a:lnTo>
                  <a:lnTo>
                    <a:pt x="38100" y="4648517"/>
                  </a:lnTo>
                  <a:close/>
                </a:path>
                <a:path w="38100" h="5372734">
                  <a:moveTo>
                    <a:pt x="38100" y="4572305"/>
                  </a:moveTo>
                  <a:lnTo>
                    <a:pt x="0" y="4572305"/>
                  </a:lnTo>
                  <a:lnTo>
                    <a:pt x="0" y="4610405"/>
                  </a:lnTo>
                  <a:lnTo>
                    <a:pt x="38100" y="4610405"/>
                  </a:lnTo>
                  <a:lnTo>
                    <a:pt x="38100" y="4572305"/>
                  </a:lnTo>
                  <a:close/>
                </a:path>
                <a:path w="38100" h="5372734">
                  <a:moveTo>
                    <a:pt x="38100" y="4496105"/>
                  </a:moveTo>
                  <a:lnTo>
                    <a:pt x="0" y="4496105"/>
                  </a:lnTo>
                  <a:lnTo>
                    <a:pt x="0" y="4534205"/>
                  </a:lnTo>
                  <a:lnTo>
                    <a:pt x="38100" y="4534205"/>
                  </a:lnTo>
                  <a:lnTo>
                    <a:pt x="38100" y="4496105"/>
                  </a:lnTo>
                  <a:close/>
                </a:path>
                <a:path w="38100" h="5372734">
                  <a:moveTo>
                    <a:pt x="38100" y="4419892"/>
                  </a:moveTo>
                  <a:lnTo>
                    <a:pt x="0" y="4419892"/>
                  </a:lnTo>
                  <a:lnTo>
                    <a:pt x="0" y="4458005"/>
                  </a:lnTo>
                  <a:lnTo>
                    <a:pt x="38100" y="4458005"/>
                  </a:lnTo>
                  <a:lnTo>
                    <a:pt x="38100" y="4419892"/>
                  </a:lnTo>
                  <a:close/>
                </a:path>
                <a:path w="38100" h="5372734">
                  <a:moveTo>
                    <a:pt x="38100" y="4343692"/>
                  </a:moveTo>
                  <a:lnTo>
                    <a:pt x="0" y="4343692"/>
                  </a:lnTo>
                  <a:lnTo>
                    <a:pt x="0" y="4381792"/>
                  </a:lnTo>
                  <a:lnTo>
                    <a:pt x="38100" y="4381792"/>
                  </a:lnTo>
                  <a:lnTo>
                    <a:pt x="38100" y="4343692"/>
                  </a:lnTo>
                  <a:close/>
                </a:path>
                <a:path w="38100" h="5372734">
                  <a:moveTo>
                    <a:pt x="38100" y="4267492"/>
                  </a:moveTo>
                  <a:lnTo>
                    <a:pt x="0" y="4267492"/>
                  </a:lnTo>
                  <a:lnTo>
                    <a:pt x="0" y="4305592"/>
                  </a:lnTo>
                  <a:lnTo>
                    <a:pt x="38100" y="4305592"/>
                  </a:lnTo>
                  <a:lnTo>
                    <a:pt x="38100" y="4267492"/>
                  </a:lnTo>
                  <a:close/>
                </a:path>
                <a:path w="38100" h="5372734">
                  <a:moveTo>
                    <a:pt x="38100" y="4191279"/>
                  </a:moveTo>
                  <a:lnTo>
                    <a:pt x="0" y="4191279"/>
                  </a:lnTo>
                  <a:lnTo>
                    <a:pt x="0" y="4229379"/>
                  </a:lnTo>
                  <a:lnTo>
                    <a:pt x="38100" y="4229379"/>
                  </a:lnTo>
                  <a:lnTo>
                    <a:pt x="38100" y="4191279"/>
                  </a:lnTo>
                  <a:close/>
                </a:path>
                <a:path w="38100" h="5372734">
                  <a:moveTo>
                    <a:pt x="38100" y="4115079"/>
                  </a:moveTo>
                  <a:lnTo>
                    <a:pt x="0" y="4115079"/>
                  </a:lnTo>
                  <a:lnTo>
                    <a:pt x="0" y="4153179"/>
                  </a:lnTo>
                  <a:lnTo>
                    <a:pt x="38100" y="4153179"/>
                  </a:lnTo>
                  <a:lnTo>
                    <a:pt x="38100" y="4115079"/>
                  </a:lnTo>
                  <a:close/>
                </a:path>
                <a:path w="38100" h="5372734">
                  <a:moveTo>
                    <a:pt x="38100" y="4038866"/>
                  </a:moveTo>
                  <a:lnTo>
                    <a:pt x="0" y="4038866"/>
                  </a:lnTo>
                  <a:lnTo>
                    <a:pt x="0" y="4076979"/>
                  </a:lnTo>
                  <a:lnTo>
                    <a:pt x="38100" y="4076979"/>
                  </a:lnTo>
                  <a:lnTo>
                    <a:pt x="38100" y="4038866"/>
                  </a:lnTo>
                  <a:close/>
                </a:path>
                <a:path w="38100" h="5372734">
                  <a:moveTo>
                    <a:pt x="38100" y="3962666"/>
                  </a:moveTo>
                  <a:lnTo>
                    <a:pt x="0" y="3962666"/>
                  </a:lnTo>
                  <a:lnTo>
                    <a:pt x="0" y="4000766"/>
                  </a:lnTo>
                  <a:lnTo>
                    <a:pt x="38100" y="4000766"/>
                  </a:lnTo>
                  <a:lnTo>
                    <a:pt x="38100" y="3962666"/>
                  </a:lnTo>
                  <a:close/>
                </a:path>
                <a:path w="38100" h="5372734">
                  <a:moveTo>
                    <a:pt x="38100" y="3886466"/>
                  </a:moveTo>
                  <a:lnTo>
                    <a:pt x="0" y="3886466"/>
                  </a:lnTo>
                  <a:lnTo>
                    <a:pt x="0" y="3924566"/>
                  </a:lnTo>
                  <a:lnTo>
                    <a:pt x="38100" y="3924566"/>
                  </a:lnTo>
                  <a:lnTo>
                    <a:pt x="38100" y="3886466"/>
                  </a:lnTo>
                  <a:close/>
                </a:path>
                <a:path w="38100" h="5372734">
                  <a:moveTo>
                    <a:pt x="38100" y="3810254"/>
                  </a:moveTo>
                  <a:lnTo>
                    <a:pt x="0" y="3810254"/>
                  </a:lnTo>
                  <a:lnTo>
                    <a:pt x="0" y="3848354"/>
                  </a:lnTo>
                  <a:lnTo>
                    <a:pt x="38100" y="3848354"/>
                  </a:lnTo>
                  <a:lnTo>
                    <a:pt x="38100" y="3810254"/>
                  </a:lnTo>
                  <a:close/>
                </a:path>
                <a:path w="38100" h="5372734">
                  <a:moveTo>
                    <a:pt x="38100" y="3734054"/>
                  </a:moveTo>
                  <a:lnTo>
                    <a:pt x="0" y="3734054"/>
                  </a:lnTo>
                  <a:lnTo>
                    <a:pt x="0" y="3772154"/>
                  </a:lnTo>
                  <a:lnTo>
                    <a:pt x="38100" y="3772154"/>
                  </a:lnTo>
                  <a:lnTo>
                    <a:pt x="38100" y="3734054"/>
                  </a:lnTo>
                  <a:close/>
                </a:path>
                <a:path w="38100" h="5372734">
                  <a:moveTo>
                    <a:pt x="38100" y="3657841"/>
                  </a:moveTo>
                  <a:lnTo>
                    <a:pt x="0" y="3657841"/>
                  </a:lnTo>
                  <a:lnTo>
                    <a:pt x="0" y="3695954"/>
                  </a:lnTo>
                  <a:lnTo>
                    <a:pt x="38100" y="3695954"/>
                  </a:lnTo>
                  <a:lnTo>
                    <a:pt x="38100" y="3657841"/>
                  </a:lnTo>
                  <a:close/>
                </a:path>
                <a:path w="38100" h="5372734">
                  <a:moveTo>
                    <a:pt x="38100" y="3581641"/>
                  </a:moveTo>
                  <a:lnTo>
                    <a:pt x="0" y="3581641"/>
                  </a:lnTo>
                  <a:lnTo>
                    <a:pt x="0" y="3619741"/>
                  </a:lnTo>
                  <a:lnTo>
                    <a:pt x="38100" y="3619741"/>
                  </a:lnTo>
                  <a:lnTo>
                    <a:pt x="38100" y="3581641"/>
                  </a:lnTo>
                  <a:close/>
                </a:path>
                <a:path w="38100" h="5372734">
                  <a:moveTo>
                    <a:pt x="38100" y="3505441"/>
                  </a:moveTo>
                  <a:lnTo>
                    <a:pt x="0" y="3505441"/>
                  </a:lnTo>
                  <a:lnTo>
                    <a:pt x="0" y="3543541"/>
                  </a:lnTo>
                  <a:lnTo>
                    <a:pt x="38100" y="3543541"/>
                  </a:lnTo>
                  <a:lnTo>
                    <a:pt x="38100" y="3505441"/>
                  </a:lnTo>
                  <a:close/>
                </a:path>
                <a:path w="38100" h="5372734">
                  <a:moveTo>
                    <a:pt x="38100" y="3429228"/>
                  </a:moveTo>
                  <a:lnTo>
                    <a:pt x="0" y="3429228"/>
                  </a:lnTo>
                  <a:lnTo>
                    <a:pt x="0" y="3467328"/>
                  </a:lnTo>
                  <a:lnTo>
                    <a:pt x="38100" y="3467328"/>
                  </a:lnTo>
                  <a:lnTo>
                    <a:pt x="38100" y="3429228"/>
                  </a:lnTo>
                  <a:close/>
                </a:path>
                <a:path w="38100" h="5372734">
                  <a:moveTo>
                    <a:pt x="38100" y="3353028"/>
                  </a:moveTo>
                  <a:lnTo>
                    <a:pt x="0" y="3353028"/>
                  </a:lnTo>
                  <a:lnTo>
                    <a:pt x="0" y="3391128"/>
                  </a:lnTo>
                  <a:lnTo>
                    <a:pt x="38100" y="3391128"/>
                  </a:lnTo>
                  <a:lnTo>
                    <a:pt x="38100" y="3353028"/>
                  </a:lnTo>
                  <a:close/>
                </a:path>
                <a:path w="38100" h="5372734">
                  <a:moveTo>
                    <a:pt x="38100" y="3276816"/>
                  </a:moveTo>
                  <a:lnTo>
                    <a:pt x="0" y="3276816"/>
                  </a:lnTo>
                  <a:lnTo>
                    <a:pt x="0" y="3314928"/>
                  </a:lnTo>
                  <a:lnTo>
                    <a:pt x="38100" y="3314928"/>
                  </a:lnTo>
                  <a:lnTo>
                    <a:pt x="38100" y="3276816"/>
                  </a:lnTo>
                  <a:close/>
                </a:path>
                <a:path w="38100" h="5372734">
                  <a:moveTo>
                    <a:pt x="38100" y="3200616"/>
                  </a:moveTo>
                  <a:lnTo>
                    <a:pt x="0" y="3200616"/>
                  </a:lnTo>
                  <a:lnTo>
                    <a:pt x="0" y="3238716"/>
                  </a:lnTo>
                  <a:lnTo>
                    <a:pt x="38100" y="3238716"/>
                  </a:lnTo>
                  <a:lnTo>
                    <a:pt x="38100" y="3200616"/>
                  </a:lnTo>
                  <a:close/>
                </a:path>
                <a:path w="38100" h="5372734">
                  <a:moveTo>
                    <a:pt x="38100" y="3124416"/>
                  </a:moveTo>
                  <a:lnTo>
                    <a:pt x="0" y="3124416"/>
                  </a:lnTo>
                  <a:lnTo>
                    <a:pt x="0" y="3162516"/>
                  </a:lnTo>
                  <a:lnTo>
                    <a:pt x="38100" y="3162516"/>
                  </a:lnTo>
                  <a:lnTo>
                    <a:pt x="38100" y="3124416"/>
                  </a:lnTo>
                  <a:close/>
                </a:path>
                <a:path w="38100" h="5372734">
                  <a:moveTo>
                    <a:pt x="38100" y="3048203"/>
                  </a:moveTo>
                  <a:lnTo>
                    <a:pt x="0" y="3048203"/>
                  </a:lnTo>
                  <a:lnTo>
                    <a:pt x="0" y="3086303"/>
                  </a:lnTo>
                  <a:lnTo>
                    <a:pt x="38100" y="3086303"/>
                  </a:lnTo>
                  <a:lnTo>
                    <a:pt x="38100" y="3048203"/>
                  </a:lnTo>
                  <a:close/>
                </a:path>
                <a:path w="38100" h="5372734">
                  <a:moveTo>
                    <a:pt x="38100" y="2972003"/>
                  </a:moveTo>
                  <a:lnTo>
                    <a:pt x="0" y="2972003"/>
                  </a:lnTo>
                  <a:lnTo>
                    <a:pt x="0" y="3010103"/>
                  </a:lnTo>
                  <a:lnTo>
                    <a:pt x="38100" y="3010103"/>
                  </a:lnTo>
                  <a:lnTo>
                    <a:pt x="38100" y="2972003"/>
                  </a:lnTo>
                  <a:close/>
                </a:path>
                <a:path w="38100" h="5372734">
                  <a:moveTo>
                    <a:pt x="38100" y="2895790"/>
                  </a:moveTo>
                  <a:lnTo>
                    <a:pt x="0" y="2895790"/>
                  </a:lnTo>
                  <a:lnTo>
                    <a:pt x="0" y="2933903"/>
                  </a:lnTo>
                  <a:lnTo>
                    <a:pt x="38100" y="2933903"/>
                  </a:lnTo>
                  <a:lnTo>
                    <a:pt x="38100" y="2895790"/>
                  </a:lnTo>
                  <a:close/>
                </a:path>
                <a:path w="38100" h="5372734">
                  <a:moveTo>
                    <a:pt x="38100" y="2819590"/>
                  </a:moveTo>
                  <a:lnTo>
                    <a:pt x="0" y="2819590"/>
                  </a:lnTo>
                  <a:lnTo>
                    <a:pt x="0" y="2857690"/>
                  </a:lnTo>
                  <a:lnTo>
                    <a:pt x="38100" y="2857690"/>
                  </a:lnTo>
                  <a:lnTo>
                    <a:pt x="38100" y="2819590"/>
                  </a:lnTo>
                  <a:close/>
                </a:path>
                <a:path w="38100" h="5372734">
                  <a:moveTo>
                    <a:pt x="38100" y="2743390"/>
                  </a:moveTo>
                  <a:lnTo>
                    <a:pt x="0" y="2743390"/>
                  </a:lnTo>
                  <a:lnTo>
                    <a:pt x="0" y="2781490"/>
                  </a:lnTo>
                  <a:lnTo>
                    <a:pt x="38100" y="2781490"/>
                  </a:lnTo>
                  <a:lnTo>
                    <a:pt x="38100" y="2743390"/>
                  </a:lnTo>
                  <a:close/>
                </a:path>
                <a:path w="38100" h="5372734">
                  <a:moveTo>
                    <a:pt x="38100" y="2667177"/>
                  </a:moveTo>
                  <a:lnTo>
                    <a:pt x="0" y="2667177"/>
                  </a:lnTo>
                  <a:lnTo>
                    <a:pt x="0" y="2705277"/>
                  </a:lnTo>
                  <a:lnTo>
                    <a:pt x="38100" y="2705277"/>
                  </a:lnTo>
                  <a:lnTo>
                    <a:pt x="38100" y="2667177"/>
                  </a:lnTo>
                  <a:close/>
                </a:path>
                <a:path w="38100" h="5372734">
                  <a:moveTo>
                    <a:pt x="38100" y="2590977"/>
                  </a:moveTo>
                  <a:lnTo>
                    <a:pt x="0" y="2590977"/>
                  </a:lnTo>
                  <a:lnTo>
                    <a:pt x="0" y="2629077"/>
                  </a:lnTo>
                  <a:lnTo>
                    <a:pt x="38100" y="2629077"/>
                  </a:lnTo>
                  <a:lnTo>
                    <a:pt x="38100" y="2590977"/>
                  </a:lnTo>
                  <a:close/>
                </a:path>
                <a:path w="38100" h="5372734">
                  <a:moveTo>
                    <a:pt x="38100" y="2514765"/>
                  </a:moveTo>
                  <a:lnTo>
                    <a:pt x="0" y="2514765"/>
                  </a:lnTo>
                  <a:lnTo>
                    <a:pt x="0" y="2552877"/>
                  </a:lnTo>
                  <a:lnTo>
                    <a:pt x="38100" y="2552877"/>
                  </a:lnTo>
                  <a:lnTo>
                    <a:pt x="38100" y="2514765"/>
                  </a:lnTo>
                  <a:close/>
                </a:path>
                <a:path w="38100" h="5372734">
                  <a:moveTo>
                    <a:pt x="38100" y="2438565"/>
                  </a:moveTo>
                  <a:lnTo>
                    <a:pt x="0" y="2438565"/>
                  </a:lnTo>
                  <a:lnTo>
                    <a:pt x="0" y="2476665"/>
                  </a:lnTo>
                  <a:lnTo>
                    <a:pt x="38100" y="2476665"/>
                  </a:lnTo>
                  <a:lnTo>
                    <a:pt x="38100" y="2438565"/>
                  </a:lnTo>
                  <a:close/>
                </a:path>
                <a:path w="38100" h="5372734">
                  <a:moveTo>
                    <a:pt x="38100" y="2362365"/>
                  </a:moveTo>
                  <a:lnTo>
                    <a:pt x="0" y="2362365"/>
                  </a:lnTo>
                  <a:lnTo>
                    <a:pt x="0" y="2400465"/>
                  </a:lnTo>
                  <a:lnTo>
                    <a:pt x="38100" y="2400465"/>
                  </a:lnTo>
                  <a:lnTo>
                    <a:pt x="38100" y="2362365"/>
                  </a:lnTo>
                  <a:close/>
                </a:path>
                <a:path w="38100" h="5372734">
                  <a:moveTo>
                    <a:pt x="38100" y="2286152"/>
                  </a:moveTo>
                  <a:lnTo>
                    <a:pt x="0" y="2286152"/>
                  </a:lnTo>
                  <a:lnTo>
                    <a:pt x="0" y="2324252"/>
                  </a:lnTo>
                  <a:lnTo>
                    <a:pt x="38100" y="2324252"/>
                  </a:lnTo>
                  <a:lnTo>
                    <a:pt x="38100" y="2286152"/>
                  </a:lnTo>
                  <a:close/>
                </a:path>
                <a:path w="38100" h="5372734">
                  <a:moveTo>
                    <a:pt x="38100" y="2209952"/>
                  </a:moveTo>
                  <a:lnTo>
                    <a:pt x="0" y="2209952"/>
                  </a:lnTo>
                  <a:lnTo>
                    <a:pt x="0" y="2248052"/>
                  </a:lnTo>
                  <a:lnTo>
                    <a:pt x="38100" y="2248052"/>
                  </a:lnTo>
                  <a:lnTo>
                    <a:pt x="38100" y="2209952"/>
                  </a:lnTo>
                  <a:close/>
                </a:path>
                <a:path w="38100" h="5372734">
                  <a:moveTo>
                    <a:pt x="38100" y="2133739"/>
                  </a:moveTo>
                  <a:lnTo>
                    <a:pt x="0" y="2133739"/>
                  </a:lnTo>
                  <a:lnTo>
                    <a:pt x="0" y="2171852"/>
                  </a:lnTo>
                  <a:lnTo>
                    <a:pt x="38100" y="2171852"/>
                  </a:lnTo>
                  <a:lnTo>
                    <a:pt x="38100" y="2133739"/>
                  </a:lnTo>
                  <a:close/>
                </a:path>
                <a:path w="38100" h="5372734">
                  <a:moveTo>
                    <a:pt x="38100" y="2057539"/>
                  </a:moveTo>
                  <a:lnTo>
                    <a:pt x="0" y="2057539"/>
                  </a:lnTo>
                  <a:lnTo>
                    <a:pt x="0" y="2095639"/>
                  </a:lnTo>
                  <a:lnTo>
                    <a:pt x="38100" y="2095639"/>
                  </a:lnTo>
                  <a:lnTo>
                    <a:pt x="38100" y="2057539"/>
                  </a:lnTo>
                  <a:close/>
                </a:path>
                <a:path w="38100" h="5372734">
                  <a:moveTo>
                    <a:pt x="38100" y="1981339"/>
                  </a:moveTo>
                  <a:lnTo>
                    <a:pt x="0" y="1981339"/>
                  </a:lnTo>
                  <a:lnTo>
                    <a:pt x="0" y="2019439"/>
                  </a:lnTo>
                  <a:lnTo>
                    <a:pt x="38100" y="2019439"/>
                  </a:lnTo>
                  <a:lnTo>
                    <a:pt x="38100" y="1981339"/>
                  </a:lnTo>
                  <a:close/>
                </a:path>
                <a:path w="38100" h="5372734">
                  <a:moveTo>
                    <a:pt x="38100" y="1905127"/>
                  </a:moveTo>
                  <a:lnTo>
                    <a:pt x="0" y="1905127"/>
                  </a:lnTo>
                  <a:lnTo>
                    <a:pt x="0" y="1943227"/>
                  </a:lnTo>
                  <a:lnTo>
                    <a:pt x="38100" y="1943227"/>
                  </a:lnTo>
                  <a:lnTo>
                    <a:pt x="38100" y="1905127"/>
                  </a:lnTo>
                  <a:close/>
                </a:path>
                <a:path w="38100" h="5372734">
                  <a:moveTo>
                    <a:pt x="38100" y="1828927"/>
                  </a:moveTo>
                  <a:lnTo>
                    <a:pt x="0" y="1828927"/>
                  </a:lnTo>
                  <a:lnTo>
                    <a:pt x="0" y="1867027"/>
                  </a:lnTo>
                  <a:lnTo>
                    <a:pt x="38100" y="1867027"/>
                  </a:lnTo>
                  <a:lnTo>
                    <a:pt x="38100" y="1828927"/>
                  </a:lnTo>
                  <a:close/>
                </a:path>
                <a:path w="38100" h="5372734">
                  <a:moveTo>
                    <a:pt x="38100" y="1752714"/>
                  </a:moveTo>
                  <a:lnTo>
                    <a:pt x="0" y="1752714"/>
                  </a:lnTo>
                  <a:lnTo>
                    <a:pt x="0" y="1790827"/>
                  </a:lnTo>
                  <a:lnTo>
                    <a:pt x="38100" y="1790827"/>
                  </a:lnTo>
                  <a:lnTo>
                    <a:pt x="38100" y="1752714"/>
                  </a:lnTo>
                  <a:close/>
                </a:path>
                <a:path w="38100" h="5372734">
                  <a:moveTo>
                    <a:pt x="38100" y="1676514"/>
                  </a:moveTo>
                  <a:lnTo>
                    <a:pt x="0" y="1676514"/>
                  </a:lnTo>
                  <a:lnTo>
                    <a:pt x="0" y="1714614"/>
                  </a:lnTo>
                  <a:lnTo>
                    <a:pt x="38100" y="1714614"/>
                  </a:lnTo>
                  <a:lnTo>
                    <a:pt x="38100" y="1676514"/>
                  </a:lnTo>
                  <a:close/>
                </a:path>
                <a:path w="38100" h="5372734">
                  <a:moveTo>
                    <a:pt x="38100" y="1600314"/>
                  </a:moveTo>
                  <a:lnTo>
                    <a:pt x="0" y="1600314"/>
                  </a:lnTo>
                  <a:lnTo>
                    <a:pt x="0" y="1638414"/>
                  </a:lnTo>
                  <a:lnTo>
                    <a:pt x="38100" y="1638414"/>
                  </a:lnTo>
                  <a:lnTo>
                    <a:pt x="38100" y="1600314"/>
                  </a:lnTo>
                  <a:close/>
                </a:path>
                <a:path w="38100" h="5372734">
                  <a:moveTo>
                    <a:pt x="38100" y="1524101"/>
                  </a:moveTo>
                  <a:lnTo>
                    <a:pt x="0" y="1524101"/>
                  </a:lnTo>
                  <a:lnTo>
                    <a:pt x="0" y="1562201"/>
                  </a:lnTo>
                  <a:lnTo>
                    <a:pt x="38100" y="1562201"/>
                  </a:lnTo>
                  <a:lnTo>
                    <a:pt x="38100" y="1524101"/>
                  </a:lnTo>
                  <a:close/>
                </a:path>
                <a:path w="38100" h="5372734">
                  <a:moveTo>
                    <a:pt x="38100" y="1447901"/>
                  </a:moveTo>
                  <a:lnTo>
                    <a:pt x="0" y="1447901"/>
                  </a:lnTo>
                  <a:lnTo>
                    <a:pt x="0" y="1486001"/>
                  </a:lnTo>
                  <a:lnTo>
                    <a:pt x="38100" y="1486001"/>
                  </a:lnTo>
                  <a:lnTo>
                    <a:pt x="38100" y="1447901"/>
                  </a:lnTo>
                  <a:close/>
                </a:path>
                <a:path w="38100" h="5372734">
                  <a:moveTo>
                    <a:pt x="38100" y="1371688"/>
                  </a:moveTo>
                  <a:lnTo>
                    <a:pt x="0" y="1371688"/>
                  </a:lnTo>
                  <a:lnTo>
                    <a:pt x="0" y="1409801"/>
                  </a:lnTo>
                  <a:lnTo>
                    <a:pt x="38100" y="1409801"/>
                  </a:lnTo>
                  <a:lnTo>
                    <a:pt x="38100" y="1371688"/>
                  </a:lnTo>
                  <a:close/>
                </a:path>
                <a:path w="38100" h="5372734">
                  <a:moveTo>
                    <a:pt x="38100" y="1295488"/>
                  </a:moveTo>
                  <a:lnTo>
                    <a:pt x="0" y="1295488"/>
                  </a:lnTo>
                  <a:lnTo>
                    <a:pt x="0" y="1333588"/>
                  </a:lnTo>
                  <a:lnTo>
                    <a:pt x="38100" y="1333588"/>
                  </a:lnTo>
                  <a:lnTo>
                    <a:pt x="38100" y="1295488"/>
                  </a:lnTo>
                  <a:close/>
                </a:path>
                <a:path w="38100" h="5372734">
                  <a:moveTo>
                    <a:pt x="38100" y="1219288"/>
                  </a:moveTo>
                  <a:lnTo>
                    <a:pt x="0" y="1219288"/>
                  </a:lnTo>
                  <a:lnTo>
                    <a:pt x="0" y="1257388"/>
                  </a:lnTo>
                  <a:lnTo>
                    <a:pt x="38100" y="1257388"/>
                  </a:lnTo>
                  <a:lnTo>
                    <a:pt x="38100" y="1219288"/>
                  </a:lnTo>
                  <a:close/>
                </a:path>
                <a:path w="38100" h="5372734">
                  <a:moveTo>
                    <a:pt x="38100" y="1143076"/>
                  </a:moveTo>
                  <a:lnTo>
                    <a:pt x="0" y="1143076"/>
                  </a:lnTo>
                  <a:lnTo>
                    <a:pt x="0" y="1181176"/>
                  </a:lnTo>
                  <a:lnTo>
                    <a:pt x="38100" y="1181176"/>
                  </a:lnTo>
                  <a:lnTo>
                    <a:pt x="38100" y="1143076"/>
                  </a:lnTo>
                  <a:close/>
                </a:path>
                <a:path w="38100" h="5372734">
                  <a:moveTo>
                    <a:pt x="38100" y="1066876"/>
                  </a:moveTo>
                  <a:lnTo>
                    <a:pt x="0" y="1066876"/>
                  </a:lnTo>
                  <a:lnTo>
                    <a:pt x="0" y="1104976"/>
                  </a:lnTo>
                  <a:lnTo>
                    <a:pt x="38100" y="1104976"/>
                  </a:lnTo>
                  <a:lnTo>
                    <a:pt x="38100" y="1066876"/>
                  </a:lnTo>
                  <a:close/>
                </a:path>
                <a:path w="38100" h="5372734">
                  <a:moveTo>
                    <a:pt x="38100" y="990663"/>
                  </a:moveTo>
                  <a:lnTo>
                    <a:pt x="0" y="990663"/>
                  </a:lnTo>
                  <a:lnTo>
                    <a:pt x="0" y="1028776"/>
                  </a:lnTo>
                  <a:lnTo>
                    <a:pt x="38100" y="1028776"/>
                  </a:lnTo>
                  <a:lnTo>
                    <a:pt x="38100" y="990663"/>
                  </a:lnTo>
                  <a:close/>
                </a:path>
                <a:path w="38100" h="5372734">
                  <a:moveTo>
                    <a:pt x="38100" y="914463"/>
                  </a:moveTo>
                  <a:lnTo>
                    <a:pt x="0" y="914463"/>
                  </a:lnTo>
                  <a:lnTo>
                    <a:pt x="0" y="952563"/>
                  </a:lnTo>
                  <a:lnTo>
                    <a:pt x="38100" y="952563"/>
                  </a:lnTo>
                  <a:lnTo>
                    <a:pt x="38100" y="914463"/>
                  </a:lnTo>
                  <a:close/>
                </a:path>
                <a:path w="38100" h="5372734">
                  <a:moveTo>
                    <a:pt x="38100" y="838263"/>
                  </a:moveTo>
                  <a:lnTo>
                    <a:pt x="0" y="838263"/>
                  </a:lnTo>
                  <a:lnTo>
                    <a:pt x="0" y="876363"/>
                  </a:lnTo>
                  <a:lnTo>
                    <a:pt x="38100" y="876363"/>
                  </a:lnTo>
                  <a:lnTo>
                    <a:pt x="38100" y="838263"/>
                  </a:lnTo>
                  <a:close/>
                </a:path>
                <a:path w="38100" h="5372734">
                  <a:moveTo>
                    <a:pt x="38100" y="762050"/>
                  </a:moveTo>
                  <a:lnTo>
                    <a:pt x="0" y="762050"/>
                  </a:lnTo>
                  <a:lnTo>
                    <a:pt x="0" y="800150"/>
                  </a:lnTo>
                  <a:lnTo>
                    <a:pt x="38100" y="800150"/>
                  </a:lnTo>
                  <a:lnTo>
                    <a:pt x="38100" y="762050"/>
                  </a:lnTo>
                  <a:close/>
                </a:path>
                <a:path w="38100" h="5372734">
                  <a:moveTo>
                    <a:pt x="38100" y="685850"/>
                  </a:moveTo>
                  <a:lnTo>
                    <a:pt x="0" y="685850"/>
                  </a:lnTo>
                  <a:lnTo>
                    <a:pt x="0" y="723950"/>
                  </a:lnTo>
                  <a:lnTo>
                    <a:pt x="38100" y="723950"/>
                  </a:lnTo>
                  <a:lnTo>
                    <a:pt x="38100" y="685850"/>
                  </a:lnTo>
                  <a:close/>
                </a:path>
                <a:path w="38100" h="5372734">
                  <a:moveTo>
                    <a:pt x="38100" y="609638"/>
                  </a:moveTo>
                  <a:lnTo>
                    <a:pt x="0" y="609638"/>
                  </a:lnTo>
                  <a:lnTo>
                    <a:pt x="0" y="647750"/>
                  </a:lnTo>
                  <a:lnTo>
                    <a:pt x="38100" y="647750"/>
                  </a:lnTo>
                  <a:lnTo>
                    <a:pt x="38100" y="609638"/>
                  </a:lnTo>
                  <a:close/>
                </a:path>
                <a:path w="38100" h="5372734">
                  <a:moveTo>
                    <a:pt x="38100" y="533438"/>
                  </a:moveTo>
                  <a:lnTo>
                    <a:pt x="0" y="533438"/>
                  </a:lnTo>
                  <a:lnTo>
                    <a:pt x="0" y="571538"/>
                  </a:lnTo>
                  <a:lnTo>
                    <a:pt x="38100" y="571538"/>
                  </a:lnTo>
                  <a:lnTo>
                    <a:pt x="38100" y="533438"/>
                  </a:lnTo>
                  <a:close/>
                </a:path>
                <a:path w="38100" h="5372734">
                  <a:moveTo>
                    <a:pt x="38100" y="457238"/>
                  </a:moveTo>
                  <a:lnTo>
                    <a:pt x="0" y="457238"/>
                  </a:lnTo>
                  <a:lnTo>
                    <a:pt x="0" y="495338"/>
                  </a:lnTo>
                  <a:lnTo>
                    <a:pt x="38100" y="495338"/>
                  </a:lnTo>
                  <a:lnTo>
                    <a:pt x="38100" y="457238"/>
                  </a:lnTo>
                  <a:close/>
                </a:path>
                <a:path w="38100" h="5372734">
                  <a:moveTo>
                    <a:pt x="38100" y="381025"/>
                  </a:moveTo>
                  <a:lnTo>
                    <a:pt x="0" y="381025"/>
                  </a:lnTo>
                  <a:lnTo>
                    <a:pt x="0" y="419125"/>
                  </a:lnTo>
                  <a:lnTo>
                    <a:pt x="38100" y="419125"/>
                  </a:lnTo>
                  <a:lnTo>
                    <a:pt x="38100" y="381025"/>
                  </a:lnTo>
                  <a:close/>
                </a:path>
                <a:path w="38100" h="5372734">
                  <a:moveTo>
                    <a:pt x="38100" y="304825"/>
                  </a:moveTo>
                  <a:lnTo>
                    <a:pt x="0" y="304825"/>
                  </a:lnTo>
                  <a:lnTo>
                    <a:pt x="0" y="342925"/>
                  </a:lnTo>
                  <a:lnTo>
                    <a:pt x="38100" y="342925"/>
                  </a:lnTo>
                  <a:lnTo>
                    <a:pt x="38100" y="304825"/>
                  </a:lnTo>
                  <a:close/>
                </a:path>
                <a:path w="38100" h="5372734">
                  <a:moveTo>
                    <a:pt x="38100" y="228612"/>
                  </a:moveTo>
                  <a:lnTo>
                    <a:pt x="0" y="228612"/>
                  </a:lnTo>
                  <a:lnTo>
                    <a:pt x="0" y="266725"/>
                  </a:lnTo>
                  <a:lnTo>
                    <a:pt x="38100" y="266725"/>
                  </a:lnTo>
                  <a:lnTo>
                    <a:pt x="38100" y="228612"/>
                  </a:lnTo>
                  <a:close/>
                </a:path>
                <a:path w="38100" h="5372734">
                  <a:moveTo>
                    <a:pt x="38100" y="152412"/>
                  </a:moveTo>
                  <a:lnTo>
                    <a:pt x="0" y="152412"/>
                  </a:lnTo>
                  <a:lnTo>
                    <a:pt x="0" y="190512"/>
                  </a:lnTo>
                  <a:lnTo>
                    <a:pt x="38100" y="190512"/>
                  </a:lnTo>
                  <a:lnTo>
                    <a:pt x="38100" y="152412"/>
                  </a:lnTo>
                  <a:close/>
                </a:path>
                <a:path w="38100" h="5372734">
                  <a:moveTo>
                    <a:pt x="38100" y="76212"/>
                  </a:moveTo>
                  <a:lnTo>
                    <a:pt x="0" y="76212"/>
                  </a:lnTo>
                  <a:lnTo>
                    <a:pt x="0" y="114312"/>
                  </a:lnTo>
                  <a:lnTo>
                    <a:pt x="38100" y="114312"/>
                  </a:lnTo>
                  <a:lnTo>
                    <a:pt x="38100" y="76212"/>
                  </a:lnTo>
                  <a:close/>
                </a:path>
                <a:path w="38100" h="5372734">
                  <a:moveTo>
                    <a:pt x="38100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38100" y="3810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9105862" y="7068108"/>
              <a:ext cx="38100" cy="1334135"/>
            </a:xfrm>
            <a:custGeom>
              <a:avLst/>
              <a:gdLst/>
              <a:ahLst/>
              <a:cxnLst/>
              <a:rect l="l" t="t" r="r" b="b"/>
              <a:pathLst>
                <a:path w="38100" h="1334134">
                  <a:moveTo>
                    <a:pt x="38100" y="1295488"/>
                  </a:moveTo>
                  <a:lnTo>
                    <a:pt x="0" y="1295488"/>
                  </a:lnTo>
                  <a:lnTo>
                    <a:pt x="0" y="1333588"/>
                  </a:lnTo>
                  <a:lnTo>
                    <a:pt x="38100" y="1333588"/>
                  </a:lnTo>
                  <a:lnTo>
                    <a:pt x="38100" y="1295488"/>
                  </a:lnTo>
                  <a:close/>
                </a:path>
                <a:path w="38100" h="1334134">
                  <a:moveTo>
                    <a:pt x="38100" y="1219288"/>
                  </a:moveTo>
                  <a:lnTo>
                    <a:pt x="0" y="1219288"/>
                  </a:lnTo>
                  <a:lnTo>
                    <a:pt x="0" y="1257388"/>
                  </a:lnTo>
                  <a:lnTo>
                    <a:pt x="38100" y="1257388"/>
                  </a:lnTo>
                  <a:lnTo>
                    <a:pt x="38100" y="1219288"/>
                  </a:lnTo>
                  <a:close/>
                </a:path>
                <a:path w="38100" h="1334134">
                  <a:moveTo>
                    <a:pt x="38100" y="1143076"/>
                  </a:moveTo>
                  <a:lnTo>
                    <a:pt x="0" y="1143076"/>
                  </a:lnTo>
                  <a:lnTo>
                    <a:pt x="0" y="1181176"/>
                  </a:lnTo>
                  <a:lnTo>
                    <a:pt x="38100" y="1181176"/>
                  </a:lnTo>
                  <a:lnTo>
                    <a:pt x="38100" y="1143076"/>
                  </a:lnTo>
                  <a:close/>
                </a:path>
                <a:path w="38100" h="1334134">
                  <a:moveTo>
                    <a:pt x="38100" y="1066876"/>
                  </a:moveTo>
                  <a:lnTo>
                    <a:pt x="0" y="1066876"/>
                  </a:lnTo>
                  <a:lnTo>
                    <a:pt x="0" y="1104976"/>
                  </a:lnTo>
                  <a:lnTo>
                    <a:pt x="38100" y="1104976"/>
                  </a:lnTo>
                  <a:lnTo>
                    <a:pt x="38100" y="1066876"/>
                  </a:lnTo>
                  <a:close/>
                </a:path>
                <a:path w="38100" h="1334134">
                  <a:moveTo>
                    <a:pt x="38100" y="990663"/>
                  </a:moveTo>
                  <a:lnTo>
                    <a:pt x="0" y="990663"/>
                  </a:lnTo>
                  <a:lnTo>
                    <a:pt x="0" y="1028776"/>
                  </a:lnTo>
                  <a:lnTo>
                    <a:pt x="38100" y="1028776"/>
                  </a:lnTo>
                  <a:lnTo>
                    <a:pt x="38100" y="990663"/>
                  </a:lnTo>
                  <a:close/>
                </a:path>
                <a:path w="38100" h="1334134">
                  <a:moveTo>
                    <a:pt x="38100" y="914463"/>
                  </a:moveTo>
                  <a:lnTo>
                    <a:pt x="0" y="914463"/>
                  </a:lnTo>
                  <a:lnTo>
                    <a:pt x="0" y="952563"/>
                  </a:lnTo>
                  <a:lnTo>
                    <a:pt x="38100" y="952563"/>
                  </a:lnTo>
                  <a:lnTo>
                    <a:pt x="38100" y="914463"/>
                  </a:lnTo>
                  <a:close/>
                </a:path>
                <a:path w="38100" h="1334134">
                  <a:moveTo>
                    <a:pt x="38100" y="838263"/>
                  </a:moveTo>
                  <a:lnTo>
                    <a:pt x="0" y="838263"/>
                  </a:lnTo>
                  <a:lnTo>
                    <a:pt x="0" y="876363"/>
                  </a:lnTo>
                  <a:lnTo>
                    <a:pt x="38100" y="876363"/>
                  </a:lnTo>
                  <a:lnTo>
                    <a:pt x="38100" y="838263"/>
                  </a:lnTo>
                  <a:close/>
                </a:path>
                <a:path w="38100" h="1334134">
                  <a:moveTo>
                    <a:pt x="38100" y="762050"/>
                  </a:moveTo>
                  <a:lnTo>
                    <a:pt x="0" y="762050"/>
                  </a:lnTo>
                  <a:lnTo>
                    <a:pt x="0" y="800150"/>
                  </a:lnTo>
                  <a:lnTo>
                    <a:pt x="38100" y="800150"/>
                  </a:lnTo>
                  <a:lnTo>
                    <a:pt x="38100" y="762050"/>
                  </a:lnTo>
                  <a:close/>
                </a:path>
                <a:path w="38100" h="1334134">
                  <a:moveTo>
                    <a:pt x="38100" y="685850"/>
                  </a:moveTo>
                  <a:lnTo>
                    <a:pt x="0" y="685850"/>
                  </a:lnTo>
                  <a:lnTo>
                    <a:pt x="0" y="723950"/>
                  </a:lnTo>
                  <a:lnTo>
                    <a:pt x="38100" y="723950"/>
                  </a:lnTo>
                  <a:lnTo>
                    <a:pt x="38100" y="685850"/>
                  </a:lnTo>
                  <a:close/>
                </a:path>
                <a:path w="38100" h="1334134">
                  <a:moveTo>
                    <a:pt x="38100" y="609638"/>
                  </a:moveTo>
                  <a:lnTo>
                    <a:pt x="0" y="609638"/>
                  </a:lnTo>
                  <a:lnTo>
                    <a:pt x="0" y="647750"/>
                  </a:lnTo>
                  <a:lnTo>
                    <a:pt x="38100" y="647750"/>
                  </a:lnTo>
                  <a:lnTo>
                    <a:pt x="38100" y="609638"/>
                  </a:lnTo>
                  <a:close/>
                </a:path>
                <a:path w="38100" h="1334134">
                  <a:moveTo>
                    <a:pt x="38100" y="533438"/>
                  </a:moveTo>
                  <a:lnTo>
                    <a:pt x="0" y="533438"/>
                  </a:lnTo>
                  <a:lnTo>
                    <a:pt x="0" y="571538"/>
                  </a:lnTo>
                  <a:lnTo>
                    <a:pt x="38100" y="571538"/>
                  </a:lnTo>
                  <a:lnTo>
                    <a:pt x="38100" y="533438"/>
                  </a:lnTo>
                  <a:close/>
                </a:path>
                <a:path w="38100" h="1334134">
                  <a:moveTo>
                    <a:pt x="38100" y="457238"/>
                  </a:moveTo>
                  <a:lnTo>
                    <a:pt x="0" y="457238"/>
                  </a:lnTo>
                  <a:lnTo>
                    <a:pt x="0" y="495338"/>
                  </a:lnTo>
                  <a:lnTo>
                    <a:pt x="38100" y="495338"/>
                  </a:lnTo>
                  <a:lnTo>
                    <a:pt x="38100" y="457238"/>
                  </a:lnTo>
                  <a:close/>
                </a:path>
                <a:path w="38100" h="1334134">
                  <a:moveTo>
                    <a:pt x="38100" y="381025"/>
                  </a:moveTo>
                  <a:lnTo>
                    <a:pt x="0" y="381025"/>
                  </a:lnTo>
                  <a:lnTo>
                    <a:pt x="0" y="419125"/>
                  </a:lnTo>
                  <a:lnTo>
                    <a:pt x="38100" y="419125"/>
                  </a:lnTo>
                  <a:lnTo>
                    <a:pt x="38100" y="381025"/>
                  </a:lnTo>
                  <a:close/>
                </a:path>
                <a:path w="38100" h="1334134">
                  <a:moveTo>
                    <a:pt x="38100" y="304825"/>
                  </a:moveTo>
                  <a:lnTo>
                    <a:pt x="0" y="304825"/>
                  </a:lnTo>
                  <a:lnTo>
                    <a:pt x="0" y="342925"/>
                  </a:lnTo>
                  <a:lnTo>
                    <a:pt x="38100" y="342925"/>
                  </a:lnTo>
                  <a:lnTo>
                    <a:pt x="38100" y="304825"/>
                  </a:lnTo>
                  <a:close/>
                </a:path>
                <a:path w="38100" h="1334134">
                  <a:moveTo>
                    <a:pt x="38100" y="228612"/>
                  </a:moveTo>
                  <a:lnTo>
                    <a:pt x="0" y="228612"/>
                  </a:lnTo>
                  <a:lnTo>
                    <a:pt x="0" y="266725"/>
                  </a:lnTo>
                  <a:lnTo>
                    <a:pt x="38100" y="266725"/>
                  </a:lnTo>
                  <a:lnTo>
                    <a:pt x="38100" y="228612"/>
                  </a:lnTo>
                  <a:close/>
                </a:path>
                <a:path w="38100" h="1334134">
                  <a:moveTo>
                    <a:pt x="38100" y="152412"/>
                  </a:moveTo>
                  <a:lnTo>
                    <a:pt x="0" y="152412"/>
                  </a:lnTo>
                  <a:lnTo>
                    <a:pt x="0" y="190512"/>
                  </a:lnTo>
                  <a:lnTo>
                    <a:pt x="38100" y="190512"/>
                  </a:lnTo>
                  <a:lnTo>
                    <a:pt x="38100" y="152412"/>
                  </a:lnTo>
                  <a:close/>
                </a:path>
                <a:path w="38100" h="1334134">
                  <a:moveTo>
                    <a:pt x="38100" y="76212"/>
                  </a:moveTo>
                  <a:lnTo>
                    <a:pt x="0" y="76212"/>
                  </a:lnTo>
                  <a:lnTo>
                    <a:pt x="0" y="114312"/>
                  </a:lnTo>
                  <a:lnTo>
                    <a:pt x="38100" y="114312"/>
                  </a:lnTo>
                  <a:lnTo>
                    <a:pt x="38100" y="76212"/>
                  </a:lnTo>
                  <a:close/>
                </a:path>
                <a:path w="38100" h="1334134">
                  <a:moveTo>
                    <a:pt x="38100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38100" y="3810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8" name="object 28"/>
          <p:cNvGrpSpPr/>
          <p:nvPr/>
        </p:nvGrpSpPr>
        <p:grpSpPr>
          <a:xfrm>
            <a:off x="6277878" y="1733748"/>
            <a:ext cx="38100" cy="6668134"/>
            <a:chOff x="6277878" y="1733748"/>
            <a:chExt cx="38100" cy="6668134"/>
          </a:xfrm>
        </p:grpSpPr>
        <p:sp>
          <p:nvSpPr>
            <p:cNvPr id="29" name="object 29"/>
            <p:cNvSpPr/>
            <p:nvPr/>
          </p:nvSpPr>
          <p:spPr>
            <a:xfrm>
              <a:off x="6277876" y="1733752"/>
              <a:ext cx="38100" cy="5372735"/>
            </a:xfrm>
            <a:custGeom>
              <a:avLst/>
              <a:gdLst/>
              <a:ahLst/>
              <a:cxnLst/>
              <a:rect l="l" t="t" r="r" b="b"/>
              <a:pathLst>
                <a:path w="38100" h="5372734">
                  <a:moveTo>
                    <a:pt x="38100" y="5334355"/>
                  </a:moveTo>
                  <a:lnTo>
                    <a:pt x="0" y="5334355"/>
                  </a:lnTo>
                  <a:lnTo>
                    <a:pt x="0" y="5372455"/>
                  </a:lnTo>
                  <a:lnTo>
                    <a:pt x="38100" y="5372455"/>
                  </a:lnTo>
                  <a:lnTo>
                    <a:pt x="38100" y="5334355"/>
                  </a:lnTo>
                  <a:close/>
                </a:path>
                <a:path w="38100" h="5372734">
                  <a:moveTo>
                    <a:pt x="38100" y="5258155"/>
                  </a:moveTo>
                  <a:lnTo>
                    <a:pt x="0" y="5258155"/>
                  </a:lnTo>
                  <a:lnTo>
                    <a:pt x="0" y="5296255"/>
                  </a:lnTo>
                  <a:lnTo>
                    <a:pt x="38100" y="5296255"/>
                  </a:lnTo>
                  <a:lnTo>
                    <a:pt x="38100" y="5258155"/>
                  </a:lnTo>
                  <a:close/>
                </a:path>
                <a:path w="38100" h="5372734">
                  <a:moveTo>
                    <a:pt x="38100" y="5181943"/>
                  </a:moveTo>
                  <a:lnTo>
                    <a:pt x="0" y="5181943"/>
                  </a:lnTo>
                  <a:lnTo>
                    <a:pt x="0" y="5220055"/>
                  </a:lnTo>
                  <a:lnTo>
                    <a:pt x="38100" y="5220055"/>
                  </a:lnTo>
                  <a:lnTo>
                    <a:pt x="38100" y="5181943"/>
                  </a:lnTo>
                  <a:close/>
                </a:path>
                <a:path w="38100" h="5372734">
                  <a:moveTo>
                    <a:pt x="38100" y="5105743"/>
                  </a:moveTo>
                  <a:lnTo>
                    <a:pt x="0" y="5105743"/>
                  </a:lnTo>
                  <a:lnTo>
                    <a:pt x="0" y="5143843"/>
                  </a:lnTo>
                  <a:lnTo>
                    <a:pt x="38100" y="5143843"/>
                  </a:lnTo>
                  <a:lnTo>
                    <a:pt x="38100" y="5105743"/>
                  </a:lnTo>
                  <a:close/>
                </a:path>
                <a:path w="38100" h="5372734">
                  <a:moveTo>
                    <a:pt x="38100" y="5029543"/>
                  </a:moveTo>
                  <a:lnTo>
                    <a:pt x="0" y="5029543"/>
                  </a:lnTo>
                  <a:lnTo>
                    <a:pt x="0" y="5067643"/>
                  </a:lnTo>
                  <a:lnTo>
                    <a:pt x="38100" y="5067643"/>
                  </a:lnTo>
                  <a:lnTo>
                    <a:pt x="38100" y="5029543"/>
                  </a:lnTo>
                  <a:close/>
                </a:path>
                <a:path w="38100" h="5372734">
                  <a:moveTo>
                    <a:pt x="38100" y="4953330"/>
                  </a:moveTo>
                  <a:lnTo>
                    <a:pt x="0" y="4953330"/>
                  </a:lnTo>
                  <a:lnTo>
                    <a:pt x="0" y="4991430"/>
                  </a:lnTo>
                  <a:lnTo>
                    <a:pt x="38100" y="4991430"/>
                  </a:lnTo>
                  <a:lnTo>
                    <a:pt x="38100" y="4953330"/>
                  </a:lnTo>
                  <a:close/>
                </a:path>
                <a:path w="38100" h="5372734">
                  <a:moveTo>
                    <a:pt x="38100" y="4877130"/>
                  </a:moveTo>
                  <a:lnTo>
                    <a:pt x="0" y="4877130"/>
                  </a:lnTo>
                  <a:lnTo>
                    <a:pt x="0" y="4915230"/>
                  </a:lnTo>
                  <a:lnTo>
                    <a:pt x="38100" y="4915230"/>
                  </a:lnTo>
                  <a:lnTo>
                    <a:pt x="38100" y="4877130"/>
                  </a:lnTo>
                  <a:close/>
                </a:path>
                <a:path w="38100" h="5372734">
                  <a:moveTo>
                    <a:pt x="38100" y="4800917"/>
                  </a:moveTo>
                  <a:lnTo>
                    <a:pt x="0" y="4800917"/>
                  </a:lnTo>
                  <a:lnTo>
                    <a:pt x="0" y="4839030"/>
                  </a:lnTo>
                  <a:lnTo>
                    <a:pt x="38100" y="4839030"/>
                  </a:lnTo>
                  <a:lnTo>
                    <a:pt x="38100" y="4800917"/>
                  </a:lnTo>
                  <a:close/>
                </a:path>
                <a:path w="38100" h="5372734">
                  <a:moveTo>
                    <a:pt x="38100" y="4724717"/>
                  </a:moveTo>
                  <a:lnTo>
                    <a:pt x="0" y="4724717"/>
                  </a:lnTo>
                  <a:lnTo>
                    <a:pt x="0" y="4762817"/>
                  </a:lnTo>
                  <a:lnTo>
                    <a:pt x="38100" y="4762817"/>
                  </a:lnTo>
                  <a:lnTo>
                    <a:pt x="38100" y="4724717"/>
                  </a:lnTo>
                  <a:close/>
                </a:path>
                <a:path w="38100" h="5372734">
                  <a:moveTo>
                    <a:pt x="38100" y="4648517"/>
                  </a:moveTo>
                  <a:lnTo>
                    <a:pt x="0" y="4648517"/>
                  </a:lnTo>
                  <a:lnTo>
                    <a:pt x="0" y="4686617"/>
                  </a:lnTo>
                  <a:lnTo>
                    <a:pt x="38100" y="4686617"/>
                  </a:lnTo>
                  <a:lnTo>
                    <a:pt x="38100" y="4648517"/>
                  </a:lnTo>
                  <a:close/>
                </a:path>
                <a:path w="38100" h="5372734">
                  <a:moveTo>
                    <a:pt x="38100" y="4572305"/>
                  </a:moveTo>
                  <a:lnTo>
                    <a:pt x="0" y="4572305"/>
                  </a:lnTo>
                  <a:lnTo>
                    <a:pt x="0" y="4610405"/>
                  </a:lnTo>
                  <a:lnTo>
                    <a:pt x="38100" y="4610405"/>
                  </a:lnTo>
                  <a:lnTo>
                    <a:pt x="38100" y="4572305"/>
                  </a:lnTo>
                  <a:close/>
                </a:path>
                <a:path w="38100" h="5372734">
                  <a:moveTo>
                    <a:pt x="38100" y="4496105"/>
                  </a:moveTo>
                  <a:lnTo>
                    <a:pt x="0" y="4496105"/>
                  </a:lnTo>
                  <a:lnTo>
                    <a:pt x="0" y="4534205"/>
                  </a:lnTo>
                  <a:lnTo>
                    <a:pt x="38100" y="4534205"/>
                  </a:lnTo>
                  <a:lnTo>
                    <a:pt x="38100" y="4496105"/>
                  </a:lnTo>
                  <a:close/>
                </a:path>
                <a:path w="38100" h="5372734">
                  <a:moveTo>
                    <a:pt x="38100" y="4419892"/>
                  </a:moveTo>
                  <a:lnTo>
                    <a:pt x="0" y="4419892"/>
                  </a:lnTo>
                  <a:lnTo>
                    <a:pt x="0" y="4458005"/>
                  </a:lnTo>
                  <a:lnTo>
                    <a:pt x="38100" y="4458005"/>
                  </a:lnTo>
                  <a:lnTo>
                    <a:pt x="38100" y="4419892"/>
                  </a:lnTo>
                  <a:close/>
                </a:path>
                <a:path w="38100" h="5372734">
                  <a:moveTo>
                    <a:pt x="38100" y="4343692"/>
                  </a:moveTo>
                  <a:lnTo>
                    <a:pt x="0" y="4343692"/>
                  </a:lnTo>
                  <a:lnTo>
                    <a:pt x="0" y="4381792"/>
                  </a:lnTo>
                  <a:lnTo>
                    <a:pt x="38100" y="4381792"/>
                  </a:lnTo>
                  <a:lnTo>
                    <a:pt x="38100" y="4343692"/>
                  </a:lnTo>
                  <a:close/>
                </a:path>
                <a:path w="38100" h="5372734">
                  <a:moveTo>
                    <a:pt x="38100" y="4267492"/>
                  </a:moveTo>
                  <a:lnTo>
                    <a:pt x="0" y="4267492"/>
                  </a:lnTo>
                  <a:lnTo>
                    <a:pt x="0" y="4305592"/>
                  </a:lnTo>
                  <a:lnTo>
                    <a:pt x="38100" y="4305592"/>
                  </a:lnTo>
                  <a:lnTo>
                    <a:pt x="38100" y="4267492"/>
                  </a:lnTo>
                  <a:close/>
                </a:path>
                <a:path w="38100" h="5372734">
                  <a:moveTo>
                    <a:pt x="38100" y="4191279"/>
                  </a:moveTo>
                  <a:lnTo>
                    <a:pt x="0" y="4191279"/>
                  </a:lnTo>
                  <a:lnTo>
                    <a:pt x="0" y="4229379"/>
                  </a:lnTo>
                  <a:lnTo>
                    <a:pt x="38100" y="4229379"/>
                  </a:lnTo>
                  <a:lnTo>
                    <a:pt x="38100" y="4191279"/>
                  </a:lnTo>
                  <a:close/>
                </a:path>
                <a:path w="38100" h="5372734">
                  <a:moveTo>
                    <a:pt x="38100" y="4115079"/>
                  </a:moveTo>
                  <a:lnTo>
                    <a:pt x="0" y="4115079"/>
                  </a:lnTo>
                  <a:lnTo>
                    <a:pt x="0" y="4153179"/>
                  </a:lnTo>
                  <a:lnTo>
                    <a:pt x="38100" y="4153179"/>
                  </a:lnTo>
                  <a:lnTo>
                    <a:pt x="38100" y="4115079"/>
                  </a:lnTo>
                  <a:close/>
                </a:path>
                <a:path w="38100" h="5372734">
                  <a:moveTo>
                    <a:pt x="38100" y="4038866"/>
                  </a:moveTo>
                  <a:lnTo>
                    <a:pt x="0" y="4038866"/>
                  </a:lnTo>
                  <a:lnTo>
                    <a:pt x="0" y="4076979"/>
                  </a:lnTo>
                  <a:lnTo>
                    <a:pt x="38100" y="4076979"/>
                  </a:lnTo>
                  <a:lnTo>
                    <a:pt x="38100" y="4038866"/>
                  </a:lnTo>
                  <a:close/>
                </a:path>
                <a:path w="38100" h="5372734">
                  <a:moveTo>
                    <a:pt x="38100" y="3962666"/>
                  </a:moveTo>
                  <a:lnTo>
                    <a:pt x="0" y="3962666"/>
                  </a:lnTo>
                  <a:lnTo>
                    <a:pt x="0" y="4000766"/>
                  </a:lnTo>
                  <a:lnTo>
                    <a:pt x="38100" y="4000766"/>
                  </a:lnTo>
                  <a:lnTo>
                    <a:pt x="38100" y="3962666"/>
                  </a:lnTo>
                  <a:close/>
                </a:path>
                <a:path w="38100" h="5372734">
                  <a:moveTo>
                    <a:pt x="38100" y="3886466"/>
                  </a:moveTo>
                  <a:lnTo>
                    <a:pt x="0" y="3886466"/>
                  </a:lnTo>
                  <a:lnTo>
                    <a:pt x="0" y="3924566"/>
                  </a:lnTo>
                  <a:lnTo>
                    <a:pt x="38100" y="3924566"/>
                  </a:lnTo>
                  <a:lnTo>
                    <a:pt x="38100" y="3886466"/>
                  </a:lnTo>
                  <a:close/>
                </a:path>
                <a:path w="38100" h="5372734">
                  <a:moveTo>
                    <a:pt x="38100" y="3810254"/>
                  </a:moveTo>
                  <a:lnTo>
                    <a:pt x="0" y="3810254"/>
                  </a:lnTo>
                  <a:lnTo>
                    <a:pt x="0" y="3848354"/>
                  </a:lnTo>
                  <a:lnTo>
                    <a:pt x="38100" y="3848354"/>
                  </a:lnTo>
                  <a:lnTo>
                    <a:pt x="38100" y="3810254"/>
                  </a:lnTo>
                  <a:close/>
                </a:path>
                <a:path w="38100" h="5372734">
                  <a:moveTo>
                    <a:pt x="38100" y="3734054"/>
                  </a:moveTo>
                  <a:lnTo>
                    <a:pt x="0" y="3734054"/>
                  </a:lnTo>
                  <a:lnTo>
                    <a:pt x="0" y="3772154"/>
                  </a:lnTo>
                  <a:lnTo>
                    <a:pt x="38100" y="3772154"/>
                  </a:lnTo>
                  <a:lnTo>
                    <a:pt x="38100" y="3734054"/>
                  </a:lnTo>
                  <a:close/>
                </a:path>
                <a:path w="38100" h="5372734">
                  <a:moveTo>
                    <a:pt x="38100" y="3657841"/>
                  </a:moveTo>
                  <a:lnTo>
                    <a:pt x="0" y="3657841"/>
                  </a:lnTo>
                  <a:lnTo>
                    <a:pt x="0" y="3695954"/>
                  </a:lnTo>
                  <a:lnTo>
                    <a:pt x="38100" y="3695954"/>
                  </a:lnTo>
                  <a:lnTo>
                    <a:pt x="38100" y="3657841"/>
                  </a:lnTo>
                  <a:close/>
                </a:path>
                <a:path w="38100" h="5372734">
                  <a:moveTo>
                    <a:pt x="38100" y="3581641"/>
                  </a:moveTo>
                  <a:lnTo>
                    <a:pt x="0" y="3581641"/>
                  </a:lnTo>
                  <a:lnTo>
                    <a:pt x="0" y="3619741"/>
                  </a:lnTo>
                  <a:lnTo>
                    <a:pt x="38100" y="3619741"/>
                  </a:lnTo>
                  <a:lnTo>
                    <a:pt x="38100" y="3581641"/>
                  </a:lnTo>
                  <a:close/>
                </a:path>
                <a:path w="38100" h="5372734">
                  <a:moveTo>
                    <a:pt x="38100" y="3505441"/>
                  </a:moveTo>
                  <a:lnTo>
                    <a:pt x="0" y="3505441"/>
                  </a:lnTo>
                  <a:lnTo>
                    <a:pt x="0" y="3543541"/>
                  </a:lnTo>
                  <a:lnTo>
                    <a:pt x="38100" y="3543541"/>
                  </a:lnTo>
                  <a:lnTo>
                    <a:pt x="38100" y="3505441"/>
                  </a:lnTo>
                  <a:close/>
                </a:path>
                <a:path w="38100" h="5372734">
                  <a:moveTo>
                    <a:pt x="38100" y="3429228"/>
                  </a:moveTo>
                  <a:lnTo>
                    <a:pt x="0" y="3429228"/>
                  </a:lnTo>
                  <a:lnTo>
                    <a:pt x="0" y="3467328"/>
                  </a:lnTo>
                  <a:lnTo>
                    <a:pt x="38100" y="3467328"/>
                  </a:lnTo>
                  <a:lnTo>
                    <a:pt x="38100" y="3429228"/>
                  </a:lnTo>
                  <a:close/>
                </a:path>
                <a:path w="38100" h="5372734">
                  <a:moveTo>
                    <a:pt x="38100" y="3353028"/>
                  </a:moveTo>
                  <a:lnTo>
                    <a:pt x="0" y="3353028"/>
                  </a:lnTo>
                  <a:lnTo>
                    <a:pt x="0" y="3391128"/>
                  </a:lnTo>
                  <a:lnTo>
                    <a:pt x="38100" y="3391128"/>
                  </a:lnTo>
                  <a:lnTo>
                    <a:pt x="38100" y="3353028"/>
                  </a:lnTo>
                  <a:close/>
                </a:path>
                <a:path w="38100" h="5372734">
                  <a:moveTo>
                    <a:pt x="38100" y="3276816"/>
                  </a:moveTo>
                  <a:lnTo>
                    <a:pt x="0" y="3276816"/>
                  </a:lnTo>
                  <a:lnTo>
                    <a:pt x="0" y="3314928"/>
                  </a:lnTo>
                  <a:lnTo>
                    <a:pt x="38100" y="3314928"/>
                  </a:lnTo>
                  <a:lnTo>
                    <a:pt x="38100" y="3276816"/>
                  </a:lnTo>
                  <a:close/>
                </a:path>
                <a:path w="38100" h="5372734">
                  <a:moveTo>
                    <a:pt x="38100" y="3200616"/>
                  </a:moveTo>
                  <a:lnTo>
                    <a:pt x="0" y="3200616"/>
                  </a:lnTo>
                  <a:lnTo>
                    <a:pt x="0" y="3238716"/>
                  </a:lnTo>
                  <a:lnTo>
                    <a:pt x="38100" y="3238716"/>
                  </a:lnTo>
                  <a:lnTo>
                    <a:pt x="38100" y="3200616"/>
                  </a:lnTo>
                  <a:close/>
                </a:path>
                <a:path w="38100" h="5372734">
                  <a:moveTo>
                    <a:pt x="38100" y="3124416"/>
                  </a:moveTo>
                  <a:lnTo>
                    <a:pt x="0" y="3124416"/>
                  </a:lnTo>
                  <a:lnTo>
                    <a:pt x="0" y="3162516"/>
                  </a:lnTo>
                  <a:lnTo>
                    <a:pt x="38100" y="3162516"/>
                  </a:lnTo>
                  <a:lnTo>
                    <a:pt x="38100" y="3124416"/>
                  </a:lnTo>
                  <a:close/>
                </a:path>
                <a:path w="38100" h="5372734">
                  <a:moveTo>
                    <a:pt x="38100" y="3048203"/>
                  </a:moveTo>
                  <a:lnTo>
                    <a:pt x="0" y="3048203"/>
                  </a:lnTo>
                  <a:lnTo>
                    <a:pt x="0" y="3086303"/>
                  </a:lnTo>
                  <a:lnTo>
                    <a:pt x="38100" y="3086303"/>
                  </a:lnTo>
                  <a:lnTo>
                    <a:pt x="38100" y="3048203"/>
                  </a:lnTo>
                  <a:close/>
                </a:path>
                <a:path w="38100" h="5372734">
                  <a:moveTo>
                    <a:pt x="38100" y="2972003"/>
                  </a:moveTo>
                  <a:lnTo>
                    <a:pt x="0" y="2972003"/>
                  </a:lnTo>
                  <a:lnTo>
                    <a:pt x="0" y="3010103"/>
                  </a:lnTo>
                  <a:lnTo>
                    <a:pt x="38100" y="3010103"/>
                  </a:lnTo>
                  <a:lnTo>
                    <a:pt x="38100" y="2972003"/>
                  </a:lnTo>
                  <a:close/>
                </a:path>
                <a:path w="38100" h="5372734">
                  <a:moveTo>
                    <a:pt x="38100" y="2895790"/>
                  </a:moveTo>
                  <a:lnTo>
                    <a:pt x="0" y="2895790"/>
                  </a:lnTo>
                  <a:lnTo>
                    <a:pt x="0" y="2933903"/>
                  </a:lnTo>
                  <a:lnTo>
                    <a:pt x="38100" y="2933903"/>
                  </a:lnTo>
                  <a:lnTo>
                    <a:pt x="38100" y="2895790"/>
                  </a:lnTo>
                  <a:close/>
                </a:path>
                <a:path w="38100" h="5372734">
                  <a:moveTo>
                    <a:pt x="38100" y="2819590"/>
                  </a:moveTo>
                  <a:lnTo>
                    <a:pt x="0" y="2819590"/>
                  </a:lnTo>
                  <a:lnTo>
                    <a:pt x="0" y="2857690"/>
                  </a:lnTo>
                  <a:lnTo>
                    <a:pt x="38100" y="2857690"/>
                  </a:lnTo>
                  <a:lnTo>
                    <a:pt x="38100" y="2819590"/>
                  </a:lnTo>
                  <a:close/>
                </a:path>
                <a:path w="38100" h="5372734">
                  <a:moveTo>
                    <a:pt x="38100" y="2743390"/>
                  </a:moveTo>
                  <a:lnTo>
                    <a:pt x="0" y="2743390"/>
                  </a:lnTo>
                  <a:lnTo>
                    <a:pt x="0" y="2781490"/>
                  </a:lnTo>
                  <a:lnTo>
                    <a:pt x="38100" y="2781490"/>
                  </a:lnTo>
                  <a:lnTo>
                    <a:pt x="38100" y="2743390"/>
                  </a:lnTo>
                  <a:close/>
                </a:path>
                <a:path w="38100" h="5372734">
                  <a:moveTo>
                    <a:pt x="38100" y="2667177"/>
                  </a:moveTo>
                  <a:lnTo>
                    <a:pt x="0" y="2667177"/>
                  </a:lnTo>
                  <a:lnTo>
                    <a:pt x="0" y="2705277"/>
                  </a:lnTo>
                  <a:lnTo>
                    <a:pt x="38100" y="2705277"/>
                  </a:lnTo>
                  <a:lnTo>
                    <a:pt x="38100" y="2667177"/>
                  </a:lnTo>
                  <a:close/>
                </a:path>
                <a:path w="38100" h="5372734">
                  <a:moveTo>
                    <a:pt x="38100" y="2590977"/>
                  </a:moveTo>
                  <a:lnTo>
                    <a:pt x="0" y="2590977"/>
                  </a:lnTo>
                  <a:lnTo>
                    <a:pt x="0" y="2629077"/>
                  </a:lnTo>
                  <a:lnTo>
                    <a:pt x="38100" y="2629077"/>
                  </a:lnTo>
                  <a:lnTo>
                    <a:pt x="38100" y="2590977"/>
                  </a:lnTo>
                  <a:close/>
                </a:path>
                <a:path w="38100" h="5372734">
                  <a:moveTo>
                    <a:pt x="38100" y="2514765"/>
                  </a:moveTo>
                  <a:lnTo>
                    <a:pt x="0" y="2514765"/>
                  </a:lnTo>
                  <a:lnTo>
                    <a:pt x="0" y="2552877"/>
                  </a:lnTo>
                  <a:lnTo>
                    <a:pt x="38100" y="2552877"/>
                  </a:lnTo>
                  <a:lnTo>
                    <a:pt x="38100" y="2514765"/>
                  </a:lnTo>
                  <a:close/>
                </a:path>
                <a:path w="38100" h="5372734">
                  <a:moveTo>
                    <a:pt x="38100" y="2438565"/>
                  </a:moveTo>
                  <a:lnTo>
                    <a:pt x="0" y="2438565"/>
                  </a:lnTo>
                  <a:lnTo>
                    <a:pt x="0" y="2476665"/>
                  </a:lnTo>
                  <a:lnTo>
                    <a:pt x="38100" y="2476665"/>
                  </a:lnTo>
                  <a:lnTo>
                    <a:pt x="38100" y="2438565"/>
                  </a:lnTo>
                  <a:close/>
                </a:path>
                <a:path w="38100" h="5372734">
                  <a:moveTo>
                    <a:pt x="38100" y="2362365"/>
                  </a:moveTo>
                  <a:lnTo>
                    <a:pt x="0" y="2362365"/>
                  </a:lnTo>
                  <a:lnTo>
                    <a:pt x="0" y="2400465"/>
                  </a:lnTo>
                  <a:lnTo>
                    <a:pt x="38100" y="2400465"/>
                  </a:lnTo>
                  <a:lnTo>
                    <a:pt x="38100" y="2362365"/>
                  </a:lnTo>
                  <a:close/>
                </a:path>
                <a:path w="38100" h="5372734">
                  <a:moveTo>
                    <a:pt x="38100" y="2286152"/>
                  </a:moveTo>
                  <a:lnTo>
                    <a:pt x="0" y="2286152"/>
                  </a:lnTo>
                  <a:lnTo>
                    <a:pt x="0" y="2324252"/>
                  </a:lnTo>
                  <a:lnTo>
                    <a:pt x="38100" y="2324252"/>
                  </a:lnTo>
                  <a:lnTo>
                    <a:pt x="38100" y="2286152"/>
                  </a:lnTo>
                  <a:close/>
                </a:path>
                <a:path w="38100" h="5372734">
                  <a:moveTo>
                    <a:pt x="38100" y="2209952"/>
                  </a:moveTo>
                  <a:lnTo>
                    <a:pt x="0" y="2209952"/>
                  </a:lnTo>
                  <a:lnTo>
                    <a:pt x="0" y="2248052"/>
                  </a:lnTo>
                  <a:lnTo>
                    <a:pt x="38100" y="2248052"/>
                  </a:lnTo>
                  <a:lnTo>
                    <a:pt x="38100" y="2209952"/>
                  </a:lnTo>
                  <a:close/>
                </a:path>
                <a:path w="38100" h="5372734">
                  <a:moveTo>
                    <a:pt x="38100" y="2133739"/>
                  </a:moveTo>
                  <a:lnTo>
                    <a:pt x="0" y="2133739"/>
                  </a:lnTo>
                  <a:lnTo>
                    <a:pt x="0" y="2171852"/>
                  </a:lnTo>
                  <a:lnTo>
                    <a:pt x="38100" y="2171852"/>
                  </a:lnTo>
                  <a:lnTo>
                    <a:pt x="38100" y="2133739"/>
                  </a:lnTo>
                  <a:close/>
                </a:path>
                <a:path w="38100" h="5372734">
                  <a:moveTo>
                    <a:pt x="38100" y="2057539"/>
                  </a:moveTo>
                  <a:lnTo>
                    <a:pt x="0" y="2057539"/>
                  </a:lnTo>
                  <a:lnTo>
                    <a:pt x="0" y="2095639"/>
                  </a:lnTo>
                  <a:lnTo>
                    <a:pt x="38100" y="2095639"/>
                  </a:lnTo>
                  <a:lnTo>
                    <a:pt x="38100" y="2057539"/>
                  </a:lnTo>
                  <a:close/>
                </a:path>
                <a:path w="38100" h="5372734">
                  <a:moveTo>
                    <a:pt x="38100" y="1981339"/>
                  </a:moveTo>
                  <a:lnTo>
                    <a:pt x="0" y="1981339"/>
                  </a:lnTo>
                  <a:lnTo>
                    <a:pt x="0" y="2019439"/>
                  </a:lnTo>
                  <a:lnTo>
                    <a:pt x="38100" y="2019439"/>
                  </a:lnTo>
                  <a:lnTo>
                    <a:pt x="38100" y="1981339"/>
                  </a:lnTo>
                  <a:close/>
                </a:path>
                <a:path w="38100" h="5372734">
                  <a:moveTo>
                    <a:pt x="38100" y="1905127"/>
                  </a:moveTo>
                  <a:lnTo>
                    <a:pt x="0" y="1905127"/>
                  </a:lnTo>
                  <a:lnTo>
                    <a:pt x="0" y="1943227"/>
                  </a:lnTo>
                  <a:lnTo>
                    <a:pt x="38100" y="1943227"/>
                  </a:lnTo>
                  <a:lnTo>
                    <a:pt x="38100" y="1905127"/>
                  </a:lnTo>
                  <a:close/>
                </a:path>
                <a:path w="38100" h="5372734">
                  <a:moveTo>
                    <a:pt x="38100" y="1828927"/>
                  </a:moveTo>
                  <a:lnTo>
                    <a:pt x="0" y="1828927"/>
                  </a:lnTo>
                  <a:lnTo>
                    <a:pt x="0" y="1867027"/>
                  </a:lnTo>
                  <a:lnTo>
                    <a:pt x="38100" y="1867027"/>
                  </a:lnTo>
                  <a:lnTo>
                    <a:pt x="38100" y="1828927"/>
                  </a:lnTo>
                  <a:close/>
                </a:path>
                <a:path w="38100" h="5372734">
                  <a:moveTo>
                    <a:pt x="38100" y="1752714"/>
                  </a:moveTo>
                  <a:lnTo>
                    <a:pt x="0" y="1752714"/>
                  </a:lnTo>
                  <a:lnTo>
                    <a:pt x="0" y="1790827"/>
                  </a:lnTo>
                  <a:lnTo>
                    <a:pt x="38100" y="1790827"/>
                  </a:lnTo>
                  <a:lnTo>
                    <a:pt x="38100" y="1752714"/>
                  </a:lnTo>
                  <a:close/>
                </a:path>
                <a:path w="38100" h="5372734">
                  <a:moveTo>
                    <a:pt x="38100" y="1676514"/>
                  </a:moveTo>
                  <a:lnTo>
                    <a:pt x="0" y="1676514"/>
                  </a:lnTo>
                  <a:lnTo>
                    <a:pt x="0" y="1714614"/>
                  </a:lnTo>
                  <a:lnTo>
                    <a:pt x="38100" y="1714614"/>
                  </a:lnTo>
                  <a:lnTo>
                    <a:pt x="38100" y="1676514"/>
                  </a:lnTo>
                  <a:close/>
                </a:path>
                <a:path w="38100" h="5372734">
                  <a:moveTo>
                    <a:pt x="38100" y="1600314"/>
                  </a:moveTo>
                  <a:lnTo>
                    <a:pt x="0" y="1600314"/>
                  </a:lnTo>
                  <a:lnTo>
                    <a:pt x="0" y="1638414"/>
                  </a:lnTo>
                  <a:lnTo>
                    <a:pt x="38100" y="1638414"/>
                  </a:lnTo>
                  <a:lnTo>
                    <a:pt x="38100" y="1600314"/>
                  </a:lnTo>
                  <a:close/>
                </a:path>
                <a:path w="38100" h="5372734">
                  <a:moveTo>
                    <a:pt x="38100" y="1524101"/>
                  </a:moveTo>
                  <a:lnTo>
                    <a:pt x="0" y="1524101"/>
                  </a:lnTo>
                  <a:lnTo>
                    <a:pt x="0" y="1562201"/>
                  </a:lnTo>
                  <a:lnTo>
                    <a:pt x="38100" y="1562201"/>
                  </a:lnTo>
                  <a:lnTo>
                    <a:pt x="38100" y="1524101"/>
                  </a:lnTo>
                  <a:close/>
                </a:path>
                <a:path w="38100" h="5372734">
                  <a:moveTo>
                    <a:pt x="38100" y="1447901"/>
                  </a:moveTo>
                  <a:lnTo>
                    <a:pt x="0" y="1447901"/>
                  </a:lnTo>
                  <a:lnTo>
                    <a:pt x="0" y="1486001"/>
                  </a:lnTo>
                  <a:lnTo>
                    <a:pt x="38100" y="1486001"/>
                  </a:lnTo>
                  <a:lnTo>
                    <a:pt x="38100" y="1447901"/>
                  </a:lnTo>
                  <a:close/>
                </a:path>
                <a:path w="38100" h="5372734">
                  <a:moveTo>
                    <a:pt x="38100" y="1371688"/>
                  </a:moveTo>
                  <a:lnTo>
                    <a:pt x="0" y="1371688"/>
                  </a:lnTo>
                  <a:lnTo>
                    <a:pt x="0" y="1409801"/>
                  </a:lnTo>
                  <a:lnTo>
                    <a:pt x="38100" y="1409801"/>
                  </a:lnTo>
                  <a:lnTo>
                    <a:pt x="38100" y="1371688"/>
                  </a:lnTo>
                  <a:close/>
                </a:path>
                <a:path w="38100" h="5372734">
                  <a:moveTo>
                    <a:pt x="38100" y="1295488"/>
                  </a:moveTo>
                  <a:lnTo>
                    <a:pt x="0" y="1295488"/>
                  </a:lnTo>
                  <a:lnTo>
                    <a:pt x="0" y="1333588"/>
                  </a:lnTo>
                  <a:lnTo>
                    <a:pt x="38100" y="1333588"/>
                  </a:lnTo>
                  <a:lnTo>
                    <a:pt x="38100" y="1295488"/>
                  </a:lnTo>
                  <a:close/>
                </a:path>
                <a:path w="38100" h="5372734">
                  <a:moveTo>
                    <a:pt x="38100" y="1219288"/>
                  </a:moveTo>
                  <a:lnTo>
                    <a:pt x="0" y="1219288"/>
                  </a:lnTo>
                  <a:lnTo>
                    <a:pt x="0" y="1257388"/>
                  </a:lnTo>
                  <a:lnTo>
                    <a:pt x="38100" y="1257388"/>
                  </a:lnTo>
                  <a:lnTo>
                    <a:pt x="38100" y="1219288"/>
                  </a:lnTo>
                  <a:close/>
                </a:path>
                <a:path w="38100" h="5372734">
                  <a:moveTo>
                    <a:pt x="38100" y="1143076"/>
                  </a:moveTo>
                  <a:lnTo>
                    <a:pt x="0" y="1143076"/>
                  </a:lnTo>
                  <a:lnTo>
                    <a:pt x="0" y="1181176"/>
                  </a:lnTo>
                  <a:lnTo>
                    <a:pt x="38100" y="1181176"/>
                  </a:lnTo>
                  <a:lnTo>
                    <a:pt x="38100" y="1143076"/>
                  </a:lnTo>
                  <a:close/>
                </a:path>
                <a:path w="38100" h="5372734">
                  <a:moveTo>
                    <a:pt x="38100" y="1066876"/>
                  </a:moveTo>
                  <a:lnTo>
                    <a:pt x="0" y="1066876"/>
                  </a:lnTo>
                  <a:lnTo>
                    <a:pt x="0" y="1104976"/>
                  </a:lnTo>
                  <a:lnTo>
                    <a:pt x="38100" y="1104976"/>
                  </a:lnTo>
                  <a:lnTo>
                    <a:pt x="38100" y="1066876"/>
                  </a:lnTo>
                  <a:close/>
                </a:path>
                <a:path w="38100" h="5372734">
                  <a:moveTo>
                    <a:pt x="38100" y="990663"/>
                  </a:moveTo>
                  <a:lnTo>
                    <a:pt x="0" y="990663"/>
                  </a:lnTo>
                  <a:lnTo>
                    <a:pt x="0" y="1028776"/>
                  </a:lnTo>
                  <a:lnTo>
                    <a:pt x="38100" y="1028776"/>
                  </a:lnTo>
                  <a:lnTo>
                    <a:pt x="38100" y="990663"/>
                  </a:lnTo>
                  <a:close/>
                </a:path>
                <a:path w="38100" h="5372734">
                  <a:moveTo>
                    <a:pt x="38100" y="914463"/>
                  </a:moveTo>
                  <a:lnTo>
                    <a:pt x="0" y="914463"/>
                  </a:lnTo>
                  <a:lnTo>
                    <a:pt x="0" y="952563"/>
                  </a:lnTo>
                  <a:lnTo>
                    <a:pt x="38100" y="952563"/>
                  </a:lnTo>
                  <a:lnTo>
                    <a:pt x="38100" y="914463"/>
                  </a:lnTo>
                  <a:close/>
                </a:path>
                <a:path w="38100" h="5372734">
                  <a:moveTo>
                    <a:pt x="38100" y="838263"/>
                  </a:moveTo>
                  <a:lnTo>
                    <a:pt x="0" y="838263"/>
                  </a:lnTo>
                  <a:lnTo>
                    <a:pt x="0" y="876363"/>
                  </a:lnTo>
                  <a:lnTo>
                    <a:pt x="38100" y="876363"/>
                  </a:lnTo>
                  <a:lnTo>
                    <a:pt x="38100" y="838263"/>
                  </a:lnTo>
                  <a:close/>
                </a:path>
                <a:path w="38100" h="5372734">
                  <a:moveTo>
                    <a:pt x="38100" y="762050"/>
                  </a:moveTo>
                  <a:lnTo>
                    <a:pt x="0" y="762050"/>
                  </a:lnTo>
                  <a:lnTo>
                    <a:pt x="0" y="800150"/>
                  </a:lnTo>
                  <a:lnTo>
                    <a:pt x="38100" y="800150"/>
                  </a:lnTo>
                  <a:lnTo>
                    <a:pt x="38100" y="762050"/>
                  </a:lnTo>
                  <a:close/>
                </a:path>
                <a:path w="38100" h="5372734">
                  <a:moveTo>
                    <a:pt x="38100" y="685850"/>
                  </a:moveTo>
                  <a:lnTo>
                    <a:pt x="0" y="685850"/>
                  </a:lnTo>
                  <a:lnTo>
                    <a:pt x="0" y="723950"/>
                  </a:lnTo>
                  <a:lnTo>
                    <a:pt x="38100" y="723950"/>
                  </a:lnTo>
                  <a:lnTo>
                    <a:pt x="38100" y="685850"/>
                  </a:lnTo>
                  <a:close/>
                </a:path>
                <a:path w="38100" h="5372734">
                  <a:moveTo>
                    <a:pt x="38100" y="609638"/>
                  </a:moveTo>
                  <a:lnTo>
                    <a:pt x="0" y="609638"/>
                  </a:lnTo>
                  <a:lnTo>
                    <a:pt x="0" y="647750"/>
                  </a:lnTo>
                  <a:lnTo>
                    <a:pt x="38100" y="647750"/>
                  </a:lnTo>
                  <a:lnTo>
                    <a:pt x="38100" y="609638"/>
                  </a:lnTo>
                  <a:close/>
                </a:path>
                <a:path w="38100" h="5372734">
                  <a:moveTo>
                    <a:pt x="38100" y="533438"/>
                  </a:moveTo>
                  <a:lnTo>
                    <a:pt x="0" y="533438"/>
                  </a:lnTo>
                  <a:lnTo>
                    <a:pt x="0" y="571538"/>
                  </a:lnTo>
                  <a:lnTo>
                    <a:pt x="38100" y="571538"/>
                  </a:lnTo>
                  <a:lnTo>
                    <a:pt x="38100" y="533438"/>
                  </a:lnTo>
                  <a:close/>
                </a:path>
                <a:path w="38100" h="5372734">
                  <a:moveTo>
                    <a:pt x="38100" y="457238"/>
                  </a:moveTo>
                  <a:lnTo>
                    <a:pt x="0" y="457238"/>
                  </a:lnTo>
                  <a:lnTo>
                    <a:pt x="0" y="495338"/>
                  </a:lnTo>
                  <a:lnTo>
                    <a:pt x="38100" y="495338"/>
                  </a:lnTo>
                  <a:lnTo>
                    <a:pt x="38100" y="457238"/>
                  </a:lnTo>
                  <a:close/>
                </a:path>
                <a:path w="38100" h="5372734">
                  <a:moveTo>
                    <a:pt x="38100" y="381025"/>
                  </a:moveTo>
                  <a:lnTo>
                    <a:pt x="0" y="381025"/>
                  </a:lnTo>
                  <a:lnTo>
                    <a:pt x="0" y="419125"/>
                  </a:lnTo>
                  <a:lnTo>
                    <a:pt x="38100" y="419125"/>
                  </a:lnTo>
                  <a:lnTo>
                    <a:pt x="38100" y="381025"/>
                  </a:lnTo>
                  <a:close/>
                </a:path>
                <a:path w="38100" h="5372734">
                  <a:moveTo>
                    <a:pt x="38100" y="304825"/>
                  </a:moveTo>
                  <a:lnTo>
                    <a:pt x="0" y="304825"/>
                  </a:lnTo>
                  <a:lnTo>
                    <a:pt x="0" y="342925"/>
                  </a:lnTo>
                  <a:lnTo>
                    <a:pt x="38100" y="342925"/>
                  </a:lnTo>
                  <a:lnTo>
                    <a:pt x="38100" y="304825"/>
                  </a:lnTo>
                  <a:close/>
                </a:path>
                <a:path w="38100" h="5372734">
                  <a:moveTo>
                    <a:pt x="38100" y="228612"/>
                  </a:moveTo>
                  <a:lnTo>
                    <a:pt x="0" y="228612"/>
                  </a:lnTo>
                  <a:lnTo>
                    <a:pt x="0" y="266725"/>
                  </a:lnTo>
                  <a:lnTo>
                    <a:pt x="38100" y="266725"/>
                  </a:lnTo>
                  <a:lnTo>
                    <a:pt x="38100" y="228612"/>
                  </a:lnTo>
                  <a:close/>
                </a:path>
                <a:path w="38100" h="5372734">
                  <a:moveTo>
                    <a:pt x="38100" y="152412"/>
                  </a:moveTo>
                  <a:lnTo>
                    <a:pt x="0" y="152412"/>
                  </a:lnTo>
                  <a:lnTo>
                    <a:pt x="0" y="190512"/>
                  </a:lnTo>
                  <a:lnTo>
                    <a:pt x="38100" y="190512"/>
                  </a:lnTo>
                  <a:lnTo>
                    <a:pt x="38100" y="152412"/>
                  </a:lnTo>
                  <a:close/>
                </a:path>
                <a:path w="38100" h="5372734">
                  <a:moveTo>
                    <a:pt x="38100" y="76212"/>
                  </a:moveTo>
                  <a:lnTo>
                    <a:pt x="0" y="76212"/>
                  </a:lnTo>
                  <a:lnTo>
                    <a:pt x="0" y="114312"/>
                  </a:lnTo>
                  <a:lnTo>
                    <a:pt x="38100" y="114312"/>
                  </a:lnTo>
                  <a:lnTo>
                    <a:pt x="38100" y="76212"/>
                  </a:lnTo>
                  <a:close/>
                </a:path>
                <a:path w="38100" h="5372734">
                  <a:moveTo>
                    <a:pt x="38100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38100" y="3810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6277876" y="7068108"/>
              <a:ext cx="38100" cy="1334135"/>
            </a:xfrm>
            <a:custGeom>
              <a:avLst/>
              <a:gdLst/>
              <a:ahLst/>
              <a:cxnLst/>
              <a:rect l="l" t="t" r="r" b="b"/>
              <a:pathLst>
                <a:path w="38100" h="1334134">
                  <a:moveTo>
                    <a:pt x="38100" y="1295488"/>
                  </a:moveTo>
                  <a:lnTo>
                    <a:pt x="0" y="1295488"/>
                  </a:lnTo>
                  <a:lnTo>
                    <a:pt x="0" y="1333588"/>
                  </a:lnTo>
                  <a:lnTo>
                    <a:pt x="38100" y="1333588"/>
                  </a:lnTo>
                  <a:lnTo>
                    <a:pt x="38100" y="1295488"/>
                  </a:lnTo>
                  <a:close/>
                </a:path>
                <a:path w="38100" h="1334134">
                  <a:moveTo>
                    <a:pt x="38100" y="1219288"/>
                  </a:moveTo>
                  <a:lnTo>
                    <a:pt x="0" y="1219288"/>
                  </a:lnTo>
                  <a:lnTo>
                    <a:pt x="0" y="1257388"/>
                  </a:lnTo>
                  <a:lnTo>
                    <a:pt x="38100" y="1257388"/>
                  </a:lnTo>
                  <a:lnTo>
                    <a:pt x="38100" y="1219288"/>
                  </a:lnTo>
                  <a:close/>
                </a:path>
                <a:path w="38100" h="1334134">
                  <a:moveTo>
                    <a:pt x="38100" y="1143076"/>
                  </a:moveTo>
                  <a:lnTo>
                    <a:pt x="0" y="1143076"/>
                  </a:lnTo>
                  <a:lnTo>
                    <a:pt x="0" y="1181176"/>
                  </a:lnTo>
                  <a:lnTo>
                    <a:pt x="38100" y="1181176"/>
                  </a:lnTo>
                  <a:lnTo>
                    <a:pt x="38100" y="1143076"/>
                  </a:lnTo>
                  <a:close/>
                </a:path>
                <a:path w="38100" h="1334134">
                  <a:moveTo>
                    <a:pt x="38100" y="1066876"/>
                  </a:moveTo>
                  <a:lnTo>
                    <a:pt x="0" y="1066876"/>
                  </a:lnTo>
                  <a:lnTo>
                    <a:pt x="0" y="1104976"/>
                  </a:lnTo>
                  <a:lnTo>
                    <a:pt x="38100" y="1104976"/>
                  </a:lnTo>
                  <a:lnTo>
                    <a:pt x="38100" y="1066876"/>
                  </a:lnTo>
                  <a:close/>
                </a:path>
                <a:path w="38100" h="1334134">
                  <a:moveTo>
                    <a:pt x="38100" y="990663"/>
                  </a:moveTo>
                  <a:lnTo>
                    <a:pt x="0" y="990663"/>
                  </a:lnTo>
                  <a:lnTo>
                    <a:pt x="0" y="1028776"/>
                  </a:lnTo>
                  <a:lnTo>
                    <a:pt x="38100" y="1028776"/>
                  </a:lnTo>
                  <a:lnTo>
                    <a:pt x="38100" y="990663"/>
                  </a:lnTo>
                  <a:close/>
                </a:path>
                <a:path w="38100" h="1334134">
                  <a:moveTo>
                    <a:pt x="38100" y="914463"/>
                  </a:moveTo>
                  <a:lnTo>
                    <a:pt x="0" y="914463"/>
                  </a:lnTo>
                  <a:lnTo>
                    <a:pt x="0" y="952563"/>
                  </a:lnTo>
                  <a:lnTo>
                    <a:pt x="38100" y="952563"/>
                  </a:lnTo>
                  <a:lnTo>
                    <a:pt x="38100" y="914463"/>
                  </a:lnTo>
                  <a:close/>
                </a:path>
                <a:path w="38100" h="1334134">
                  <a:moveTo>
                    <a:pt x="38100" y="838263"/>
                  </a:moveTo>
                  <a:lnTo>
                    <a:pt x="0" y="838263"/>
                  </a:lnTo>
                  <a:lnTo>
                    <a:pt x="0" y="876363"/>
                  </a:lnTo>
                  <a:lnTo>
                    <a:pt x="38100" y="876363"/>
                  </a:lnTo>
                  <a:lnTo>
                    <a:pt x="38100" y="838263"/>
                  </a:lnTo>
                  <a:close/>
                </a:path>
                <a:path w="38100" h="1334134">
                  <a:moveTo>
                    <a:pt x="38100" y="762050"/>
                  </a:moveTo>
                  <a:lnTo>
                    <a:pt x="0" y="762050"/>
                  </a:lnTo>
                  <a:lnTo>
                    <a:pt x="0" y="800150"/>
                  </a:lnTo>
                  <a:lnTo>
                    <a:pt x="38100" y="800150"/>
                  </a:lnTo>
                  <a:lnTo>
                    <a:pt x="38100" y="762050"/>
                  </a:lnTo>
                  <a:close/>
                </a:path>
                <a:path w="38100" h="1334134">
                  <a:moveTo>
                    <a:pt x="38100" y="685850"/>
                  </a:moveTo>
                  <a:lnTo>
                    <a:pt x="0" y="685850"/>
                  </a:lnTo>
                  <a:lnTo>
                    <a:pt x="0" y="723950"/>
                  </a:lnTo>
                  <a:lnTo>
                    <a:pt x="38100" y="723950"/>
                  </a:lnTo>
                  <a:lnTo>
                    <a:pt x="38100" y="685850"/>
                  </a:lnTo>
                  <a:close/>
                </a:path>
                <a:path w="38100" h="1334134">
                  <a:moveTo>
                    <a:pt x="38100" y="609638"/>
                  </a:moveTo>
                  <a:lnTo>
                    <a:pt x="0" y="609638"/>
                  </a:lnTo>
                  <a:lnTo>
                    <a:pt x="0" y="647750"/>
                  </a:lnTo>
                  <a:lnTo>
                    <a:pt x="38100" y="647750"/>
                  </a:lnTo>
                  <a:lnTo>
                    <a:pt x="38100" y="609638"/>
                  </a:lnTo>
                  <a:close/>
                </a:path>
                <a:path w="38100" h="1334134">
                  <a:moveTo>
                    <a:pt x="38100" y="533438"/>
                  </a:moveTo>
                  <a:lnTo>
                    <a:pt x="0" y="533438"/>
                  </a:lnTo>
                  <a:lnTo>
                    <a:pt x="0" y="571538"/>
                  </a:lnTo>
                  <a:lnTo>
                    <a:pt x="38100" y="571538"/>
                  </a:lnTo>
                  <a:lnTo>
                    <a:pt x="38100" y="533438"/>
                  </a:lnTo>
                  <a:close/>
                </a:path>
                <a:path w="38100" h="1334134">
                  <a:moveTo>
                    <a:pt x="38100" y="457238"/>
                  </a:moveTo>
                  <a:lnTo>
                    <a:pt x="0" y="457238"/>
                  </a:lnTo>
                  <a:lnTo>
                    <a:pt x="0" y="495338"/>
                  </a:lnTo>
                  <a:lnTo>
                    <a:pt x="38100" y="495338"/>
                  </a:lnTo>
                  <a:lnTo>
                    <a:pt x="38100" y="457238"/>
                  </a:lnTo>
                  <a:close/>
                </a:path>
                <a:path w="38100" h="1334134">
                  <a:moveTo>
                    <a:pt x="38100" y="381025"/>
                  </a:moveTo>
                  <a:lnTo>
                    <a:pt x="0" y="381025"/>
                  </a:lnTo>
                  <a:lnTo>
                    <a:pt x="0" y="419125"/>
                  </a:lnTo>
                  <a:lnTo>
                    <a:pt x="38100" y="419125"/>
                  </a:lnTo>
                  <a:lnTo>
                    <a:pt x="38100" y="381025"/>
                  </a:lnTo>
                  <a:close/>
                </a:path>
                <a:path w="38100" h="1334134">
                  <a:moveTo>
                    <a:pt x="38100" y="304825"/>
                  </a:moveTo>
                  <a:lnTo>
                    <a:pt x="0" y="304825"/>
                  </a:lnTo>
                  <a:lnTo>
                    <a:pt x="0" y="342925"/>
                  </a:lnTo>
                  <a:lnTo>
                    <a:pt x="38100" y="342925"/>
                  </a:lnTo>
                  <a:lnTo>
                    <a:pt x="38100" y="304825"/>
                  </a:lnTo>
                  <a:close/>
                </a:path>
                <a:path w="38100" h="1334134">
                  <a:moveTo>
                    <a:pt x="38100" y="228612"/>
                  </a:moveTo>
                  <a:lnTo>
                    <a:pt x="0" y="228612"/>
                  </a:lnTo>
                  <a:lnTo>
                    <a:pt x="0" y="266725"/>
                  </a:lnTo>
                  <a:lnTo>
                    <a:pt x="38100" y="266725"/>
                  </a:lnTo>
                  <a:lnTo>
                    <a:pt x="38100" y="228612"/>
                  </a:lnTo>
                  <a:close/>
                </a:path>
                <a:path w="38100" h="1334134">
                  <a:moveTo>
                    <a:pt x="38100" y="152412"/>
                  </a:moveTo>
                  <a:lnTo>
                    <a:pt x="0" y="152412"/>
                  </a:lnTo>
                  <a:lnTo>
                    <a:pt x="0" y="190512"/>
                  </a:lnTo>
                  <a:lnTo>
                    <a:pt x="38100" y="190512"/>
                  </a:lnTo>
                  <a:lnTo>
                    <a:pt x="38100" y="152412"/>
                  </a:lnTo>
                  <a:close/>
                </a:path>
                <a:path w="38100" h="1334134">
                  <a:moveTo>
                    <a:pt x="38100" y="76212"/>
                  </a:moveTo>
                  <a:lnTo>
                    <a:pt x="0" y="76212"/>
                  </a:lnTo>
                  <a:lnTo>
                    <a:pt x="0" y="114312"/>
                  </a:lnTo>
                  <a:lnTo>
                    <a:pt x="38100" y="114312"/>
                  </a:lnTo>
                  <a:lnTo>
                    <a:pt x="38100" y="76212"/>
                  </a:lnTo>
                  <a:close/>
                </a:path>
                <a:path w="38100" h="1334134">
                  <a:moveTo>
                    <a:pt x="38100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38100" y="3810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1" name="object 31"/>
          <p:cNvGrpSpPr/>
          <p:nvPr/>
        </p:nvGrpSpPr>
        <p:grpSpPr>
          <a:xfrm>
            <a:off x="2926234" y="1805210"/>
            <a:ext cx="38100" cy="6668134"/>
            <a:chOff x="2926234" y="1805210"/>
            <a:chExt cx="38100" cy="6668134"/>
          </a:xfrm>
        </p:grpSpPr>
        <p:sp>
          <p:nvSpPr>
            <p:cNvPr id="32" name="object 32"/>
            <p:cNvSpPr/>
            <p:nvPr/>
          </p:nvSpPr>
          <p:spPr>
            <a:xfrm>
              <a:off x="2926232" y="1805215"/>
              <a:ext cx="38100" cy="5372735"/>
            </a:xfrm>
            <a:custGeom>
              <a:avLst/>
              <a:gdLst/>
              <a:ahLst/>
              <a:cxnLst/>
              <a:rect l="l" t="t" r="r" b="b"/>
              <a:pathLst>
                <a:path w="38100" h="5372734">
                  <a:moveTo>
                    <a:pt x="38100" y="5334355"/>
                  </a:moveTo>
                  <a:lnTo>
                    <a:pt x="0" y="5334355"/>
                  </a:lnTo>
                  <a:lnTo>
                    <a:pt x="0" y="5372455"/>
                  </a:lnTo>
                  <a:lnTo>
                    <a:pt x="38100" y="5372455"/>
                  </a:lnTo>
                  <a:lnTo>
                    <a:pt x="38100" y="5334355"/>
                  </a:lnTo>
                  <a:close/>
                </a:path>
                <a:path w="38100" h="5372734">
                  <a:moveTo>
                    <a:pt x="38100" y="5258155"/>
                  </a:moveTo>
                  <a:lnTo>
                    <a:pt x="0" y="5258155"/>
                  </a:lnTo>
                  <a:lnTo>
                    <a:pt x="0" y="5296255"/>
                  </a:lnTo>
                  <a:lnTo>
                    <a:pt x="38100" y="5296255"/>
                  </a:lnTo>
                  <a:lnTo>
                    <a:pt x="38100" y="5258155"/>
                  </a:lnTo>
                  <a:close/>
                </a:path>
                <a:path w="38100" h="5372734">
                  <a:moveTo>
                    <a:pt x="38100" y="5181943"/>
                  </a:moveTo>
                  <a:lnTo>
                    <a:pt x="0" y="5181943"/>
                  </a:lnTo>
                  <a:lnTo>
                    <a:pt x="0" y="5220055"/>
                  </a:lnTo>
                  <a:lnTo>
                    <a:pt x="38100" y="5220055"/>
                  </a:lnTo>
                  <a:lnTo>
                    <a:pt x="38100" y="5181943"/>
                  </a:lnTo>
                  <a:close/>
                </a:path>
                <a:path w="38100" h="5372734">
                  <a:moveTo>
                    <a:pt x="38100" y="5105743"/>
                  </a:moveTo>
                  <a:lnTo>
                    <a:pt x="0" y="5105743"/>
                  </a:lnTo>
                  <a:lnTo>
                    <a:pt x="0" y="5143843"/>
                  </a:lnTo>
                  <a:lnTo>
                    <a:pt x="38100" y="5143843"/>
                  </a:lnTo>
                  <a:lnTo>
                    <a:pt x="38100" y="5105743"/>
                  </a:lnTo>
                  <a:close/>
                </a:path>
                <a:path w="38100" h="5372734">
                  <a:moveTo>
                    <a:pt x="38100" y="5029543"/>
                  </a:moveTo>
                  <a:lnTo>
                    <a:pt x="0" y="5029543"/>
                  </a:lnTo>
                  <a:lnTo>
                    <a:pt x="0" y="5067643"/>
                  </a:lnTo>
                  <a:lnTo>
                    <a:pt x="38100" y="5067643"/>
                  </a:lnTo>
                  <a:lnTo>
                    <a:pt x="38100" y="5029543"/>
                  </a:lnTo>
                  <a:close/>
                </a:path>
                <a:path w="38100" h="5372734">
                  <a:moveTo>
                    <a:pt x="38100" y="4953330"/>
                  </a:moveTo>
                  <a:lnTo>
                    <a:pt x="0" y="4953330"/>
                  </a:lnTo>
                  <a:lnTo>
                    <a:pt x="0" y="4991430"/>
                  </a:lnTo>
                  <a:lnTo>
                    <a:pt x="38100" y="4991430"/>
                  </a:lnTo>
                  <a:lnTo>
                    <a:pt x="38100" y="4953330"/>
                  </a:lnTo>
                  <a:close/>
                </a:path>
                <a:path w="38100" h="5372734">
                  <a:moveTo>
                    <a:pt x="38100" y="4877130"/>
                  </a:moveTo>
                  <a:lnTo>
                    <a:pt x="0" y="4877130"/>
                  </a:lnTo>
                  <a:lnTo>
                    <a:pt x="0" y="4915230"/>
                  </a:lnTo>
                  <a:lnTo>
                    <a:pt x="38100" y="4915230"/>
                  </a:lnTo>
                  <a:lnTo>
                    <a:pt x="38100" y="4877130"/>
                  </a:lnTo>
                  <a:close/>
                </a:path>
                <a:path w="38100" h="5372734">
                  <a:moveTo>
                    <a:pt x="38100" y="4800917"/>
                  </a:moveTo>
                  <a:lnTo>
                    <a:pt x="0" y="4800917"/>
                  </a:lnTo>
                  <a:lnTo>
                    <a:pt x="0" y="4839030"/>
                  </a:lnTo>
                  <a:lnTo>
                    <a:pt x="38100" y="4839030"/>
                  </a:lnTo>
                  <a:lnTo>
                    <a:pt x="38100" y="4800917"/>
                  </a:lnTo>
                  <a:close/>
                </a:path>
                <a:path w="38100" h="5372734">
                  <a:moveTo>
                    <a:pt x="38100" y="4724717"/>
                  </a:moveTo>
                  <a:lnTo>
                    <a:pt x="0" y="4724717"/>
                  </a:lnTo>
                  <a:lnTo>
                    <a:pt x="0" y="4762817"/>
                  </a:lnTo>
                  <a:lnTo>
                    <a:pt x="38100" y="4762817"/>
                  </a:lnTo>
                  <a:lnTo>
                    <a:pt x="38100" y="4724717"/>
                  </a:lnTo>
                  <a:close/>
                </a:path>
                <a:path w="38100" h="5372734">
                  <a:moveTo>
                    <a:pt x="38100" y="4648517"/>
                  </a:moveTo>
                  <a:lnTo>
                    <a:pt x="0" y="4648517"/>
                  </a:lnTo>
                  <a:lnTo>
                    <a:pt x="0" y="4686617"/>
                  </a:lnTo>
                  <a:lnTo>
                    <a:pt x="38100" y="4686617"/>
                  </a:lnTo>
                  <a:lnTo>
                    <a:pt x="38100" y="4648517"/>
                  </a:lnTo>
                  <a:close/>
                </a:path>
                <a:path w="38100" h="5372734">
                  <a:moveTo>
                    <a:pt x="38100" y="4572305"/>
                  </a:moveTo>
                  <a:lnTo>
                    <a:pt x="0" y="4572305"/>
                  </a:lnTo>
                  <a:lnTo>
                    <a:pt x="0" y="4610405"/>
                  </a:lnTo>
                  <a:lnTo>
                    <a:pt x="38100" y="4610405"/>
                  </a:lnTo>
                  <a:lnTo>
                    <a:pt x="38100" y="4572305"/>
                  </a:lnTo>
                  <a:close/>
                </a:path>
                <a:path w="38100" h="5372734">
                  <a:moveTo>
                    <a:pt x="38100" y="4496105"/>
                  </a:moveTo>
                  <a:lnTo>
                    <a:pt x="0" y="4496105"/>
                  </a:lnTo>
                  <a:lnTo>
                    <a:pt x="0" y="4534205"/>
                  </a:lnTo>
                  <a:lnTo>
                    <a:pt x="38100" y="4534205"/>
                  </a:lnTo>
                  <a:lnTo>
                    <a:pt x="38100" y="4496105"/>
                  </a:lnTo>
                  <a:close/>
                </a:path>
                <a:path w="38100" h="5372734">
                  <a:moveTo>
                    <a:pt x="38100" y="4419892"/>
                  </a:moveTo>
                  <a:lnTo>
                    <a:pt x="0" y="4419892"/>
                  </a:lnTo>
                  <a:lnTo>
                    <a:pt x="0" y="4458005"/>
                  </a:lnTo>
                  <a:lnTo>
                    <a:pt x="38100" y="4458005"/>
                  </a:lnTo>
                  <a:lnTo>
                    <a:pt x="38100" y="4419892"/>
                  </a:lnTo>
                  <a:close/>
                </a:path>
                <a:path w="38100" h="5372734">
                  <a:moveTo>
                    <a:pt x="38100" y="4343692"/>
                  </a:moveTo>
                  <a:lnTo>
                    <a:pt x="0" y="4343692"/>
                  </a:lnTo>
                  <a:lnTo>
                    <a:pt x="0" y="4381792"/>
                  </a:lnTo>
                  <a:lnTo>
                    <a:pt x="38100" y="4381792"/>
                  </a:lnTo>
                  <a:lnTo>
                    <a:pt x="38100" y="4343692"/>
                  </a:lnTo>
                  <a:close/>
                </a:path>
                <a:path w="38100" h="5372734">
                  <a:moveTo>
                    <a:pt x="38100" y="4267492"/>
                  </a:moveTo>
                  <a:lnTo>
                    <a:pt x="0" y="4267492"/>
                  </a:lnTo>
                  <a:lnTo>
                    <a:pt x="0" y="4305592"/>
                  </a:lnTo>
                  <a:lnTo>
                    <a:pt x="38100" y="4305592"/>
                  </a:lnTo>
                  <a:lnTo>
                    <a:pt x="38100" y="4267492"/>
                  </a:lnTo>
                  <a:close/>
                </a:path>
                <a:path w="38100" h="5372734">
                  <a:moveTo>
                    <a:pt x="38100" y="4191279"/>
                  </a:moveTo>
                  <a:lnTo>
                    <a:pt x="0" y="4191279"/>
                  </a:lnTo>
                  <a:lnTo>
                    <a:pt x="0" y="4229379"/>
                  </a:lnTo>
                  <a:lnTo>
                    <a:pt x="38100" y="4229379"/>
                  </a:lnTo>
                  <a:lnTo>
                    <a:pt x="38100" y="4191279"/>
                  </a:lnTo>
                  <a:close/>
                </a:path>
                <a:path w="38100" h="5372734">
                  <a:moveTo>
                    <a:pt x="38100" y="4115079"/>
                  </a:moveTo>
                  <a:lnTo>
                    <a:pt x="0" y="4115079"/>
                  </a:lnTo>
                  <a:lnTo>
                    <a:pt x="0" y="4153179"/>
                  </a:lnTo>
                  <a:lnTo>
                    <a:pt x="38100" y="4153179"/>
                  </a:lnTo>
                  <a:lnTo>
                    <a:pt x="38100" y="4115079"/>
                  </a:lnTo>
                  <a:close/>
                </a:path>
                <a:path w="38100" h="5372734">
                  <a:moveTo>
                    <a:pt x="38100" y="4038866"/>
                  </a:moveTo>
                  <a:lnTo>
                    <a:pt x="0" y="4038866"/>
                  </a:lnTo>
                  <a:lnTo>
                    <a:pt x="0" y="4076979"/>
                  </a:lnTo>
                  <a:lnTo>
                    <a:pt x="38100" y="4076979"/>
                  </a:lnTo>
                  <a:lnTo>
                    <a:pt x="38100" y="4038866"/>
                  </a:lnTo>
                  <a:close/>
                </a:path>
                <a:path w="38100" h="5372734">
                  <a:moveTo>
                    <a:pt x="38100" y="3962666"/>
                  </a:moveTo>
                  <a:lnTo>
                    <a:pt x="0" y="3962666"/>
                  </a:lnTo>
                  <a:lnTo>
                    <a:pt x="0" y="4000766"/>
                  </a:lnTo>
                  <a:lnTo>
                    <a:pt x="38100" y="4000766"/>
                  </a:lnTo>
                  <a:lnTo>
                    <a:pt x="38100" y="3962666"/>
                  </a:lnTo>
                  <a:close/>
                </a:path>
                <a:path w="38100" h="5372734">
                  <a:moveTo>
                    <a:pt x="38100" y="3886466"/>
                  </a:moveTo>
                  <a:lnTo>
                    <a:pt x="0" y="3886466"/>
                  </a:lnTo>
                  <a:lnTo>
                    <a:pt x="0" y="3924566"/>
                  </a:lnTo>
                  <a:lnTo>
                    <a:pt x="38100" y="3924566"/>
                  </a:lnTo>
                  <a:lnTo>
                    <a:pt x="38100" y="3886466"/>
                  </a:lnTo>
                  <a:close/>
                </a:path>
                <a:path w="38100" h="5372734">
                  <a:moveTo>
                    <a:pt x="38100" y="3810254"/>
                  </a:moveTo>
                  <a:lnTo>
                    <a:pt x="0" y="3810254"/>
                  </a:lnTo>
                  <a:lnTo>
                    <a:pt x="0" y="3848354"/>
                  </a:lnTo>
                  <a:lnTo>
                    <a:pt x="38100" y="3848354"/>
                  </a:lnTo>
                  <a:lnTo>
                    <a:pt x="38100" y="3810254"/>
                  </a:lnTo>
                  <a:close/>
                </a:path>
                <a:path w="38100" h="5372734">
                  <a:moveTo>
                    <a:pt x="38100" y="3734054"/>
                  </a:moveTo>
                  <a:lnTo>
                    <a:pt x="0" y="3734054"/>
                  </a:lnTo>
                  <a:lnTo>
                    <a:pt x="0" y="3772154"/>
                  </a:lnTo>
                  <a:lnTo>
                    <a:pt x="38100" y="3772154"/>
                  </a:lnTo>
                  <a:lnTo>
                    <a:pt x="38100" y="3734054"/>
                  </a:lnTo>
                  <a:close/>
                </a:path>
                <a:path w="38100" h="5372734">
                  <a:moveTo>
                    <a:pt x="38100" y="3657841"/>
                  </a:moveTo>
                  <a:lnTo>
                    <a:pt x="0" y="3657841"/>
                  </a:lnTo>
                  <a:lnTo>
                    <a:pt x="0" y="3695954"/>
                  </a:lnTo>
                  <a:lnTo>
                    <a:pt x="38100" y="3695954"/>
                  </a:lnTo>
                  <a:lnTo>
                    <a:pt x="38100" y="3657841"/>
                  </a:lnTo>
                  <a:close/>
                </a:path>
                <a:path w="38100" h="5372734">
                  <a:moveTo>
                    <a:pt x="38100" y="3581641"/>
                  </a:moveTo>
                  <a:lnTo>
                    <a:pt x="0" y="3581641"/>
                  </a:lnTo>
                  <a:lnTo>
                    <a:pt x="0" y="3619741"/>
                  </a:lnTo>
                  <a:lnTo>
                    <a:pt x="38100" y="3619741"/>
                  </a:lnTo>
                  <a:lnTo>
                    <a:pt x="38100" y="3581641"/>
                  </a:lnTo>
                  <a:close/>
                </a:path>
                <a:path w="38100" h="5372734">
                  <a:moveTo>
                    <a:pt x="38100" y="3505441"/>
                  </a:moveTo>
                  <a:lnTo>
                    <a:pt x="0" y="3505441"/>
                  </a:lnTo>
                  <a:lnTo>
                    <a:pt x="0" y="3543541"/>
                  </a:lnTo>
                  <a:lnTo>
                    <a:pt x="38100" y="3543541"/>
                  </a:lnTo>
                  <a:lnTo>
                    <a:pt x="38100" y="3505441"/>
                  </a:lnTo>
                  <a:close/>
                </a:path>
                <a:path w="38100" h="5372734">
                  <a:moveTo>
                    <a:pt x="38100" y="3429228"/>
                  </a:moveTo>
                  <a:lnTo>
                    <a:pt x="0" y="3429228"/>
                  </a:lnTo>
                  <a:lnTo>
                    <a:pt x="0" y="3467328"/>
                  </a:lnTo>
                  <a:lnTo>
                    <a:pt x="38100" y="3467328"/>
                  </a:lnTo>
                  <a:lnTo>
                    <a:pt x="38100" y="3429228"/>
                  </a:lnTo>
                  <a:close/>
                </a:path>
                <a:path w="38100" h="5372734">
                  <a:moveTo>
                    <a:pt x="38100" y="3353028"/>
                  </a:moveTo>
                  <a:lnTo>
                    <a:pt x="0" y="3353028"/>
                  </a:lnTo>
                  <a:lnTo>
                    <a:pt x="0" y="3391128"/>
                  </a:lnTo>
                  <a:lnTo>
                    <a:pt x="38100" y="3391128"/>
                  </a:lnTo>
                  <a:lnTo>
                    <a:pt x="38100" y="3353028"/>
                  </a:lnTo>
                  <a:close/>
                </a:path>
                <a:path w="38100" h="5372734">
                  <a:moveTo>
                    <a:pt x="38100" y="3276816"/>
                  </a:moveTo>
                  <a:lnTo>
                    <a:pt x="0" y="3276816"/>
                  </a:lnTo>
                  <a:lnTo>
                    <a:pt x="0" y="3314928"/>
                  </a:lnTo>
                  <a:lnTo>
                    <a:pt x="38100" y="3314928"/>
                  </a:lnTo>
                  <a:lnTo>
                    <a:pt x="38100" y="3276816"/>
                  </a:lnTo>
                  <a:close/>
                </a:path>
                <a:path w="38100" h="5372734">
                  <a:moveTo>
                    <a:pt x="38100" y="3200616"/>
                  </a:moveTo>
                  <a:lnTo>
                    <a:pt x="0" y="3200616"/>
                  </a:lnTo>
                  <a:lnTo>
                    <a:pt x="0" y="3238716"/>
                  </a:lnTo>
                  <a:lnTo>
                    <a:pt x="38100" y="3238716"/>
                  </a:lnTo>
                  <a:lnTo>
                    <a:pt x="38100" y="3200616"/>
                  </a:lnTo>
                  <a:close/>
                </a:path>
                <a:path w="38100" h="5372734">
                  <a:moveTo>
                    <a:pt x="38100" y="3124416"/>
                  </a:moveTo>
                  <a:lnTo>
                    <a:pt x="0" y="3124416"/>
                  </a:lnTo>
                  <a:lnTo>
                    <a:pt x="0" y="3162516"/>
                  </a:lnTo>
                  <a:lnTo>
                    <a:pt x="38100" y="3162516"/>
                  </a:lnTo>
                  <a:lnTo>
                    <a:pt x="38100" y="3124416"/>
                  </a:lnTo>
                  <a:close/>
                </a:path>
                <a:path w="38100" h="5372734">
                  <a:moveTo>
                    <a:pt x="38100" y="3048203"/>
                  </a:moveTo>
                  <a:lnTo>
                    <a:pt x="0" y="3048203"/>
                  </a:lnTo>
                  <a:lnTo>
                    <a:pt x="0" y="3086303"/>
                  </a:lnTo>
                  <a:lnTo>
                    <a:pt x="38100" y="3086303"/>
                  </a:lnTo>
                  <a:lnTo>
                    <a:pt x="38100" y="3048203"/>
                  </a:lnTo>
                  <a:close/>
                </a:path>
                <a:path w="38100" h="5372734">
                  <a:moveTo>
                    <a:pt x="38100" y="2972003"/>
                  </a:moveTo>
                  <a:lnTo>
                    <a:pt x="0" y="2972003"/>
                  </a:lnTo>
                  <a:lnTo>
                    <a:pt x="0" y="3010103"/>
                  </a:lnTo>
                  <a:lnTo>
                    <a:pt x="38100" y="3010103"/>
                  </a:lnTo>
                  <a:lnTo>
                    <a:pt x="38100" y="2972003"/>
                  </a:lnTo>
                  <a:close/>
                </a:path>
                <a:path w="38100" h="5372734">
                  <a:moveTo>
                    <a:pt x="38100" y="2895790"/>
                  </a:moveTo>
                  <a:lnTo>
                    <a:pt x="0" y="2895790"/>
                  </a:lnTo>
                  <a:lnTo>
                    <a:pt x="0" y="2933903"/>
                  </a:lnTo>
                  <a:lnTo>
                    <a:pt x="38100" y="2933903"/>
                  </a:lnTo>
                  <a:lnTo>
                    <a:pt x="38100" y="2895790"/>
                  </a:lnTo>
                  <a:close/>
                </a:path>
                <a:path w="38100" h="5372734">
                  <a:moveTo>
                    <a:pt x="38100" y="2819590"/>
                  </a:moveTo>
                  <a:lnTo>
                    <a:pt x="0" y="2819590"/>
                  </a:lnTo>
                  <a:lnTo>
                    <a:pt x="0" y="2857690"/>
                  </a:lnTo>
                  <a:lnTo>
                    <a:pt x="38100" y="2857690"/>
                  </a:lnTo>
                  <a:lnTo>
                    <a:pt x="38100" y="2819590"/>
                  </a:lnTo>
                  <a:close/>
                </a:path>
                <a:path w="38100" h="5372734">
                  <a:moveTo>
                    <a:pt x="38100" y="2743390"/>
                  </a:moveTo>
                  <a:lnTo>
                    <a:pt x="0" y="2743390"/>
                  </a:lnTo>
                  <a:lnTo>
                    <a:pt x="0" y="2781490"/>
                  </a:lnTo>
                  <a:lnTo>
                    <a:pt x="38100" y="2781490"/>
                  </a:lnTo>
                  <a:lnTo>
                    <a:pt x="38100" y="2743390"/>
                  </a:lnTo>
                  <a:close/>
                </a:path>
                <a:path w="38100" h="5372734">
                  <a:moveTo>
                    <a:pt x="38100" y="2667177"/>
                  </a:moveTo>
                  <a:lnTo>
                    <a:pt x="0" y="2667177"/>
                  </a:lnTo>
                  <a:lnTo>
                    <a:pt x="0" y="2705277"/>
                  </a:lnTo>
                  <a:lnTo>
                    <a:pt x="38100" y="2705277"/>
                  </a:lnTo>
                  <a:lnTo>
                    <a:pt x="38100" y="2667177"/>
                  </a:lnTo>
                  <a:close/>
                </a:path>
                <a:path w="38100" h="5372734">
                  <a:moveTo>
                    <a:pt x="38100" y="2590977"/>
                  </a:moveTo>
                  <a:lnTo>
                    <a:pt x="0" y="2590977"/>
                  </a:lnTo>
                  <a:lnTo>
                    <a:pt x="0" y="2629077"/>
                  </a:lnTo>
                  <a:lnTo>
                    <a:pt x="38100" y="2629077"/>
                  </a:lnTo>
                  <a:lnTo>
                    <a:pt x="38100" y="2590977"/>
                  </a:lnTo>
                  <a:close/>
                </a:path>
                <a:path w="38100" h="5372734">
                  <a:moveTo>
                    <a:pt x="38100" y="2514765"/>
                  </a:moveTo>
                  <a:lnTo>
                    <a:pt x="0" y="2514765"/>
                  </a:lnTo>
                  <a:lnTo>
                    <a:pt x="0" y="2552877"/>
                  </a:lnTo>
                  <a:lnTo>
                    <a:pt x="38100" y="2552877"/>
                  </a:lnTo>
                  <a:lnTo>
                    <a:pt x="38100" y="2514765"/>
                  </a:lnTo>
                  <a:close/>
                </a:path>
                <a:path w="38100" h="5372734">
                  <a:moveTo>
                    <a:pt x="38100" y="2438565"/>
                  </a:moveTo>
                  <a:lnTo>
                    <a:pt x="0" y="2438565"/>
                  </a:lnTo>
                  <a:lnTo>
                    <a:pt x="0" y="2476665"/>
                  </a:lnTo>
                  <a:lnTo>
                    <a:pt x="38100" y="2476665"/>
                  </a:lnTo>
                  <a:lnTo>
                    <a:pt x="38100" y="2438565"/>
                  </a:lnTo>
                  <a:close/>
                </a:path>
                <a:path w="38100" h="5372734">
                  <a:moveTo>
                    <a:pt x="38100" y="2362365"/>
                  </a:moveTo>
                  <a:lnTo>
                    <a:pt x="0" y="2362365"/>
                  </a:lnTo>
                  <a:lnTo>
                    <a:pt x="0" y="2400465"/>
                  </a:lnTo>
                  <a:lnTo>
                    <a:pt x="38100" y="2400465"/>
                  </a:lnTo>
                  <a:lnTo>
                    <a:pt x="38100" y="2362365"/>
                  </a:lnTo>
                  <a:close/>
                </a:path>
                <a:path w="38100" h="5372734">
                  <a:moveTo>
                    <a:pt x="38100" y="2286152"/>
                  </a:moveTo>
                  <a:lnTo>
                    <a:pt x="0" y="2286152"/>
                  </a:lnTo>
                  <a:lnTo>
                    <a:pt x="0" y="2324252"/>
                  </a:lnTo>
                  <a:lnTo>
                    <a:pt x="38100" y="2324252"/>
                  </a:lnTo>
                  <a:lnTo>
                    <a:pt x="38100" y="2286152"/>
                  </a:lnTo>
                  <a:close/>
                </a:path>
                <a:path w="38100" h="5372734">
                  <a:moveTo>
                    <a:pt x="38100" y="2209952"/>
                  </a:moveTo>
                  <a:lnTo>
                    <a:pt x="0" y="2209952"/>
                  </a:lnTo>
                  <a:lnTo>
                    <a:pt x="0" y="2248052"/>
                  </a:lnTo>
                  <a:lnTo>
                    <a:pt x="38100" y="2248052"/>
                  </a:lnTo>
                  <a:lnTo>
                    <a:pt x="38100" y="2209952"/>
                  </a:lnTo>
                  <a:close/>
                </a:path>
                <a:path w="38100" h="5372734">
                  <a:moveTo>
                    <a:pt x="38100" y="2133739"/>
                  </a:moveTo>
                  <a:lnTo>
                    <a:pt x="0" y="2133739"/>
                  </a:lnTo>
                  <a:lnTo>
                    <a:pt x="0" y="2171852"/>
                  </a:lnTo>
                  <a:lnTo>
                    <a:pt x="38100" y="2171852"/>
                  </a:lnTo>
                  <a:lnTo>
                    <a:pt x="38100" y="2133739"/>
                  </a:lnTo>
                  <a:close/>
                </a:path>
                <a:path w="38100" h="5372734">
                  <a:moveTo>
                    <a:pt x="38100" y="2057539"/>
                  </a:moveTo>
                  <a:lnTo>
                    <a:pt x="0" y="2057539"/>
                  </a:lnTo>
                  <a:lnTo>
                    <a:pt x="0" y="2095639"/>
                  </a:lnTo>
                  <a:lnTo>
                    <a:pt x="38100" y="2095639"/>
                  </a:lnTo>
                  <a:lnTo>
                    <a:pt x="38100" y="2057539"/>
                  </a:lnTo>
                  <a:close/>
                </a:path>
                <a:path w="38100" h="5372734">
                  <a:moveTo>
                    <a:pt x="38100" y="1981339"/>
                  </a:moveTo>
                  <a:lnTo>
                    <a:pt x="0" y="1981339"/>
                  </a:lnTo>
                  <a:lnTo>
                    <a:pt x="0" y="2019439"/>
                  </a:lnTo>
                  <a:lnTo>
                    <a:pt x="38100" y="2019439"/>
                  </a:lnTo>
                  <a:lnTo>
                    <a:pt x="38100" y="1981339"/>
                  </a:lnTo>
                  <a:close/>
                </a:path>
                <a:path w="38100" h="5372734">
                  <a:moveTo>
                    <a:pt x="38100" y="1905127"/>
                  </a:moveTo>
                  <a:lnTo>
                    <a:pt x="0" y="1905127"/>
                  </a:lnTo>
                  <a:lnTo>
                    <a:pt x="0" y="1943227"/>
                  </a:lnTo>
                  <a:lnTo>
                    <a:pt x="38100" y="1943227"/>
                  </a:lnTo>
                  <a:lnTo>
                    <a:pt x="38100" y="1905127"/>
                  </a:lnTo>
                  <a:close/>
                </a:path>
                <a:path w="38100" h="5372734">
                  <a:moveTo>
                    <a:pt x="38100" y="1828927"/>
                  </a:moveTo>
                  <a:lnTo>
                    <a:pt x="0" y="1828927"/>
                  </a:lnTo>
                  <a:lnTo>
                    <a:pt x="0" y="1867027"/>
                  </a:lnTo>
                  <a:lnTo>
                    <a:pt x="38100" y="1867027"/>
                  </a:lnTo>
                  <a:lnTo>
                    <a:pt x="38100" y="1828927"/>
                  </a:lnTo>
                  <a:close/>
                </a:path>
                <a:path w="38100" h="5372734">
                  <a:moveTo>
                    <a:pt x="38100" y="1752714"/>
                  </a:moveTo>
                  <a:lnTo>
                    <a:pt x="0" y="1752714"/>
                  </a:lnTo>
                  <a:lnTo>
                    <a:pt x="0" y="1790827"/>
                  </a:lnTo>
                  <a:lnTo>
                    <a:pt x="38100" y="1790827"/>
                  </a:lnTo>
                  <a:lnTo>
                    <a:pt x="38100" y="1752714"/>
                  </a:lnTo>
                  <a:close/>
                </a:path>
                <a:path w="38100" h="5372734">
                  <a:moveTo>
                    <a:pt x="38100" y="1676514"/>
                  </a:moveTo>
                  <a:lnTo>
                    <a:pt x="0" y="1676514"/>
                  </a:lnTo>
                  <a:lnTo>
                    <a:pt x="0" y="1714614"/>
                  </a:lnTo>
                  <a:lnTo>
                    <a:pt x="38100" y="1714614"/>
                  </a:lnTo>
                  <a:lnTo>
                    <a:pt x="38100" y="1676514"/>
                  </a:lnTo>
                  <a:close/>
                </a:path>
                <a:path w="38100" h="5372734">
                  <a:moveTo>
                    <a:pt x="38100" y="1600314"/>
                  </a:moveTo>
                  <a:lnTo>
                    <a:pt x="0" y="1600314"/>
                  </a:lnTo>
                  <a:lnTo>
                    <a:pt x="0" y="1638414"/>
                  </a:lnTo>
                  <a:lnTo>
                    <a:pt x="38100" y="1638414"/>
                  </a:lnTo>
                  <a:lnTo>
                    <a:pt x="38100" y="1600314"/>
                  </a:lnTo>
                  <a:close/>
                </a:path>
                <a:path w="38100" h="5372734">
                  <a:moveTo>
                    <a:pt x="38100" y="1524101"/>
                  </a:moveTo>
                  <a:lnTo>
                    <a:pt x="0" y="1524101"/>
                  </a:lnTo>
                  <a:lnTo>
                    <a:pt x="0" y="1562201"/>
                  </a:lnTo>
                  <a:lnTo>
                    <a:pt x="38100" y="1562201"/>
                  </a:lnTo>
                  <a:lnTo>
                    <a:pt x="38100" y="1524101"/>
                  </a:lnTo>
                  <a:close/>
                </a:path>
                <a:path w="38100" h="5372734">
                  <a:moveTo>
                    <a:pt x="38100" y="1447901"/>
                  </a:moveTo>
                  <a:lnTo>
                    <a:pt x="0" y="1447901"/>
                  </a:lnTo>
                  <a:lnTo>
                    <a:pt x="0" y="1486001"/>
                  </a:lnTo>
                  <a:lnTo>
                    <a:pt x="38100" y="1486001"/>
                  </a:lnTo>
                  <a:lnTo>
                    <a:pt x="38100" y="1447901"/>
                  </a:lnTo>
                  <a:close/>
                </a:path>
                <a:path w="38100" h="5372734">
                  <a:moveTo>
                    <a:pt x="38100" y="1371688"/>
                  </a:moveTo>
                  <a:lnTo>
                    <a:pt x="0" y="1371688"/>
                  </a:lnTo>
                  <a:lnTo>
                    <a:pt x="0" y="1409801"/>
                  </a:lnTo>
                  <a:lnTo>
                    <a:pt x="38100" y="1409801"/>
                  </a:lnTo>
                  <a:lnTo>
                    <a:pt x="38100" y="1371688"/>
                  </a:lnTo>
                  <a:close/>
                </a:path>
                <a:path w="38100" h="5372734">
                  <a:moveTo>
                    <a:pt x="38100" y="1295488"/>
                  </a:moveTo>
                  <a:lnTo>
                    <a:pt x="0" y="1295488"/>
                  </a:lnTo>
                  <a:lnTo>
                    <a:pt x="0" y="1333588"/>
                  </a:lnTo>
                  <a:lnTo>
                    <a:pt x="38100" y="1333588"/>
                  </a:lnTo>
                  <a:lnTo>
                    <a:pt x="38100" y="1295488"/>
                  </a:lnTo>
                  <a:close/>
                </a:path>
                <a:path w="38100" h="5372734">
                  <a:moveTo>
                    <a:pt x="38100" y="1219288"/>
                  </a:moveTo>
                  <a:lnTo>
                    <a:pt x="0" y="1219288"/>
                  </a:lnTo>
                  <a:lnTo>
                    <a:pt x="0" y="1257388"/>
                  </a:lnTo>
                  <a:lnTo>
                    <a:pt x="38100" y="1257388"/>
                  </a:lnTo>
                  <a:lnTo>
                    <a:pt x="38100" y="1219288"/>
                  </a:lnTo>
                  <a:close/>
                </a:path>
                <a:path w="38100" h="5372734">
                  <a:moveTo>
                    <a:pt x="38100" y="1143076"/>
                  </a:moveTo>
                  <a:lnTo>
                    <a:pt x="0" y="1143076"/>
                  </a:lnTo>
                  <a:lnTo>
                    <a:pt x="0" y="1181176"/>
                  </a:lnTo>
                  <a:lnTo>
                    <a:pt x="38100" y="1181176"/>
                  </a:lnTo>
                  <a:lnTo>
                    <a:pt x="38100" y="1143076"/>
                  </a:lnTo>
                  <a:close/>
                </a:path>
                <a:path w="38100" h="5372734">
                  <a:moveTo>
                    <a:pt x="38100" y="1066876"/>
                  </a:moveTo>
                  <a:lnTo>
                    <a:pt x="0" y="1066876"/>
                  </a:lnTo>
                  <a:lnTo>
                    <a:pt x="0" y="1104976"/>
                  </a:lnTo>
                  <a:lnTo>
                    <a:pt x="38100" y="1104976"/>
                  </a:lnTo>
                  <a:lnTo>
                    <a:pt x="38100" y="1066876"/>
                  </a:lnTo>
                  <a:close/>
                </a:path>
                <a:path w="38100" h="5372734">
                  <a:moveTo>
                    <a:pt x="38100" y="990663"/>
                  </a:moveTo>
                  <a:lnTo>
                    <a:pt x="0" y="990663"/>
                  </a:lnTo>
                  <a:lnTo>
                    <a:pt x="0" y="1028776"/>
                  </a:lnTo>
                  <a:lnTo>
                    <a:pt x="38100" y="1028776"/>
                  </a:lnTo>
                  <a:lnTo>
                    <a:pt x="38100" y="990663"/>
                  </a:lnTo>
                  <a:close/>
                </a:path>
                <a:path w="38100" h="5372734">
                  <a:moveTo>
                    <a:pt x="38100" y="914463"/>
                  </a:moveTo>
                  <a:lnTo>
                    <a:pt x="0" y="914463"/>
                  </a:lnTo>
                  <a:lnTo>
                    <a:pt x="0" y="952563"/>
                  </a:lnTo>
                  <a:lnTo>
                    <a:pt x="38100" y="952563"/>
                  </a:lnTo>
                  <a:lnTo>
                    <a:pt x="38100" y="914463"/>
                  </a:lnTo>
                  <a:close/>
                </a:path>
                <a:path w="38100" h="5372734">
                  <a:moveTo>
                    <a:pt x="38100" y="838263"/>
                  </a:moveTo>
                  <a:lnTo>
                    <a:pt x="0" y="838263"/>
                  </a:lnTo>
                  <a:lnTo>
                    <a:pt x="0" y="876363"/>
                  </a:lnTo>
                  <a:lnTo>
                    <a:pt x="38100" y="876363"/>
                  </a:lnTo>
                  <a:lnTo>
                    <a:pt x="38100" y="838263"/>
                  </a:lnTo>
                  <a:close/>
                </a:path>
                <a:path w="38100" h="5372734">
                  <a:moveTo>
                    <a:pt x="38100" y="762050"/>
                  </a:moveTo>
                  <a:lnTo>
                    <a:pt x="0" y="762050"/>
                  </a:lnTo>
                  <a:lnTo>
                    <a:pt x="0" y="800150"/>
                  </a:lnTo>
                  <a:lnTo>
                    <a:pt x="38100" y="800150"/>
                  </a:lnTo>
                  <a:lnTo>
                    <a:pt x="38100" y="762050"/>
                  </a:lnTo>
                  <a:close/>
                </a:path>
                <a:path w="38100" h="5372734">
                  <a:moveTo>
                    <a:pt x="38100" y="685850"/>
                  </a:moveTo>
                  <a:lnTo>
                    <a:pt x="0" y="685850"/>
                  </a:lnTo>
                  <a:lnTo>
                    <a:pt x="0" y="723950"/>
                  </a:lnTo>
                  <a:lnTo>
                    <a:pt x="38100" y="723950"/>
                  </a:lnTo>
                  <a:lnTo>
                    <a:pt x="38100" y="685850"/>
                  </a:lnTo>
                  <a:close/>
                </a:path>
                <a:path w="38100" h="5372734">
                  <a:moveTo>
                    <a:pt x="38100" y="609638"/>
                  </a:moveTo>
                  <a:lnTo>
                    <a:pt x="0" y="609638"/>
                  </a:lnTo>
                  <a:lnTo>
                    <a:pt x="0" y="647750"/>
                  </a:lnTo>
                  <a:lnTo>
                    <a:pt x="38100" y="647750"/>
                  </a:lnTo>
                  <a:lnTo>
                    <a:pt x="38100" y="609638"/>
                  </a:lnTo>
                  <a:close/>
                </a:path>
                <a:path w="38100" h="5372734">
                  <a:moveTo>
                    <a:pt x="38100" y="533438"/>
                  </a:moveTo>
                  <a:lnTo>
                    <a:pt x="0" y="533438"/>
                  </a:lnTo>
                  <a:lnTo>
                    <a:pt x="0" y="571538"/>
                  </a:lnTo>
                  <a:lnTo>
                    <a:pt x="38100" y="571538"/>
                  </a:lnTo>
                  <a:lnTo>
                    <a:pt x="38100" y="533438"/>
                  </a:lnTo>
                  <a:close/>
                </a:path>
                <a:path w="38100" h="5372734">
                  <a:moveTo>
                    <a:pt x="38100" y="457225"/>
                  </a:moveTo>
                  <a:lnTo>
                    <a:pt x="0" y="457225"/>
                  </a:lnTo>
                  <a:lnTo>
                    <a:pt x="0" y="495338"/>
                  </a:lnTo>
                  <a:lnTo>
                    <a:pt x="38100" y="495338"/>
                  </a:lnTo>
                  <a:lnTo>
                    <a:pt x="38100" y="457225"/>
                  </a:lnTo>
                  <a:close/>
                </a:path>
                <a:path w="38100" h="5372734">
                  <a:moveTo>
                    <a:pt x="38100" y="381025"/>
                  </a:moveTo>
                  <a:lnTo>
                    <a:pt x="0" y="381025"/>
                  </a:lnTo>
                  <a:lnTo>
                    <a:pt x="0" y="419125"/>
                  </a:lnTo>
                  <a:lnTo>
                    <a:pt x="38100" y="419125"/>
                  </a:lnTo>
                  <a:lnTo>
                    <a:pt x="38100" y="381025"/>
                  </a:lnTo>
                  <a:close/>
                </a:path>
                <a:path w="38100" h="5372734">
                  <a:moveTo>
                    <a:pt x="38100" y="304825"/>
                  </a:moveTo>
                  <a:lnTo>
                    <a:pt x="0" y="304825"/>
                  </a:lnTo>
                  <a:lnTo>
                    <a:pt x="0" y="342925"/>
                  </a:lnTo>
                  <a:lnTo>
                    <a:pt x="38100" y="342925"/>
                  </a:lnTo>
                  <a:lnTo>
                    <a:pt x="38100" y="304825"/>
                  </a:lnTo>
                  <a:close/>
                </a:path>
                <a:path w="38100" h="5372734">
                  <a:moveTo>
                    <a:pt x="38100" y="228612"/>
                  </a:moveTo>
                  <a:lnTo>
                    <a:pt x="0" y="228612"/>
                  </a:lnTo>
                  <a:lnTo>
                    <a:pt x="0" y="266712"/>
                  </a:lnTo>
                  <a:lnTo>
                    <a:pt x="38100" y="266712"/>
                  </a:lnTo>
                  <a:lnTo>
                    <a:pt x="38100" y="228612"/>
                  </a:lnTo>
                  <a:close/>
                </a:path>
                <a:path w="38100" h="5372734">
                  <a:moveTo>
                    <a:pt x="38100" y="152412"/>
                  </a:moveTo>
                  <a:lnTo>
                    <a:pt x="0" y="152412"/>
                  </a:lnTo>
                  <a:lnTo>
                    <a:pt x="0" y="190512"/>
                  </a:lnTo>
                  <a:lnTo>
                    <a:pt x="38100" y="190512"/>
                  </a:lnTo>
                  <a:lnTo>
                    <a:pt x="38100" y="152412"/>
                  </a:lnTo>
                  <a:close/>
                </a:path>
                <a:path w="38100" h="5372734">
                  <a:moveTo>
                    <a:pt x="38100" y="76200"/>
                  </a:moveTo>
                  <a:lnTo>
                    <a:pt x="0" y="76200"/>
                  </a:lnTo>
                  <a:lnTo>
                    <a:pt x="0" y="114312"/>
                  </a:lnTo>
                  <a:lnTo>
                    <a:pt x="38100" y="114312"/>
                  </a:lnTo>
                  <a:lnTo>
                    <a:pt x="38100" y="76200"/>
                  </a:lnTo>
                  <a:close/>
                </a:path>
                <a:path w="38100" h="5372734">
                  <a:moveTo>
                    <a:pt x="38100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38100" y="3810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2926232" y="7139571"/>
              <a:ext cx="38100" cy="1334135"/>
            </a:xfrm>
            <a:custGeom>
              <a:avLst/>
              <a:gdLst/>
              <a:ahLst/>
              <a:cxnLst/>
              <a:rect l="l" t="t" r="r" b="b"/>
              <a:pathLst>
                <a:path w="38100" h="1334134">
                  <a:moveTo>
                    <a:pt x="38100" y="1295488"/>
                  </a:moveTo>
                  <a:lnTo>
                    <a:pt x="0" y="1295488"/>
                  </a:lnTo>
                  <a:lnTo>
                    <a:pt x="0" y="1333588"/>
                  </a:lnTo>
                  <a:lnTo>
                    <a:pt x="38100" y="1333588"/>
                  </a:lnTo>
                  <a:lnTo>
                    <a:pt x="38100" y="1295488"/>
                  </a:lnTo>
                  <a:close/>
                </a:path>
                <a:path w="38100" h="1334134">
                  <a:moveTo>
                    <a:pt x="38100" y="1219288"/>
                  </a:moveTo>
                  <a:lnTo>
                    <a:pt x="0" y="1219288"/>
                  </a:lnTo>
                  <a:lnTo>
                    <a:pt x="0" y="1257388"/>
                  </a:lnTo>
                  <a:lnTo>
                    <a:pt x="38100" y="1257388"/>
                  </a:lnTo>
                  <a:lnTo>
                    <a:pt x="38100" y="1219288"/>
                  </a:lnTo>
                  <a:close/>
                </a:path>
                <a:path w="38100" h="1334134">
                  <a:moveTo>
                    <a:pt x="38100" y="1143076"/>
                  </a:moveTo>
                  <a:lnTo>
                    <a:pt x="0" y="1143076"/>
                  </a:lnTo>
                  <a:lnTo>
                    <a:pt x="0" y="1181176"/>
                  </a:lnTo>
                  <a:lnTo>
                    <a:pt x="38100" y="1181176"/>
                  </a:lnTo>
                  <a:lnTo>
                    <a:pt x="38100" y="1143076"/>
                  </a:lnTo>
                  <a:close/>
                </a:path>
                <a:path w="38100" h="1334134">
                  <a:moveTo>
                    <a:pt x="38100" y="1066876"/>
                  </a:moveTo>
                  <a:lnTo>
                    <a:pt x="0" y="1066876"/>
                  </a:lnTo>
                  <a:lnTo>
                    <a:pt x="0" y="1104976"/>
                  </a:lnTo>
                  <a:lnTo>
                    <a:pt x="38100" y="1104976"/>
                  </a:lnTo>
                  <a:lnTo>
                    <a:pt x="38100" y="1066876"/>
                  </a:lnTo>
                  <a:close/>
                </a:path>
                <a:path w="38100" h="1334134">
                  <a:moveTo>
                    <a:pt x="38100" y="990663"/>
                  </a:moveTo>
                  <a:lnTo>
                    <a:pt x="0" y="990663"/>
                  </a:lnTo>
                  <a:lnTo>
                    <a:pt x="0" y="1028776"/>
                  </a:lnTo>
                  <a:lnTo>
                    <a:pt x="38100" y="1028776"/>
                  </a:lnTo>
                  <a:lnTo>
                    <a:pt x="38100" y="990663"/>
                  </a:lnTo>
                  <a:close/>
                </a:path>
                <a:path w="38100" h="1334134">
                  <a:moveTo>
                    <a:pt x="38100" y="914463"/>
                  </a:moveTo>
                  <a:lnTo>
                    <a:pt x="0" y="914463"/>
                  </a:lnTo>
                  <a:lnTo>
                    <a:pt x="0" y="952563"/>
                  </a:lnTo>
                  <a:lnTo>
                    <a:pt x="38100" y="952563"/>
                  </a:lnTo>
                  <a:lnTo>
                    <a:pt x="38100" y="914463"/>
                  </a:lnTo>
                  <a:close/>
                </a:path>
                <a:path w="38100" h="1334134">
                  <a:moveTo>
                    <a:pt x="38100" y="838263"/>
                  </a:moveTo>
                  <a:lnTo>
                    <a:pt x="0" y="838263"/>
                  </a:lnTo>
                  <a:lnTo>
                    <a:pt x="0" y="876363"/>
                  </a:lnTo>
                  <a:lnTo>
                    <a:pt x="38100" y="876363"/>
                  </a:lnTo>
                  <a:lnTo>
                    <a:pt x="38100" y="838263"/>
                  </a:lnTo>
                  <a:close/>
                </a:path>
                <a:path w="38100" h="1334134">
                  <a:moveTo>
                    <a:pt x="38100" y="762050"/>
                  </a:moveTo>
                  <a:lnTo>
                    <a:pt x="0" y="762050"/>
                  </a:lnTo>
                  <a:lnTo>
                    <a:pt x="0" y="800150"/>
                  </a:lnTo>
                  <a:lnTo>
                    <a:pt x="38100" y="800150"/>
                  </a:lnTo>
                  <a:lnTo>
                    <a:pt x="38100" y="762050"/>
                  </a:lnTo>
                  <a:close/>
                </a:path>
                <a:path w="38100" h="1334134">
                  <a:moveTo>
                    <a:pt x="38100" y="685850"/>
                  </a:moveTo>
                  <a:lnTo>
                    <a:pt x="0" y="685850"/>
                  </a:lnTo>
                  <a:lnTo>
                    <a:pt x="0" y="723950"/>
                  </a:lnTo>
                  <a:lnTo>
                    <a:pt x="38100" y="723950"/>
                  </a:lnTo>
                  <a:lnTo>
                    <a:pt x="38100" y="685850"/>
                  </a:lnTo>
                  <a:close/>
                </a:path>
                <a:path w="38100" h="1334134">
                  <a:moveTo>
                    <a:pt x="38100" y="609638"/>
                  </a:moveTo>
                  <a:lnTo>
                    <a:pt x="0" y="609638"/>
                  </a:lnTo>
                  <a:lnTo>
                    <a:pt x="0" y="647750"/>
                  </a:lnTo>
                  <a:lnTo>
                    <a:pt x="38100" y="647750"/>
                  </a:lnTo>
                  <a:lnTo>
                    <a:pt x="38100" y="609638"/>
                  </a:lnTo>
                  <a:close/>
                </a:path>
                <a:path w="38100" h="1334134">
                  <a:moveTo>
                    <a:pt x="38100" y="533438"/>
                  </a:moveTo>
                  <a:lnTo>
                    <a:pt x="0" y="533438"/>
                  </a:lnTo>
                  <a:lnTo>
                    <a:pt x="0" y="571538"/>
                  </a:lnTo>
                  <a:lnTo>
                    <a:pt x="38100" y="571538"/>
                  </a:lnTo>
                  <a:lnTo>
                    <a:pt x="38100" y="533438"/>
                  </a:lnTo>
                  <a:close/>
                </a:path>
                <a:path w="38100" h="1334134">
                  <a:moveTo>
                    <a:pt x="38100" y="457238"/>
                  </a:moveTo>
                  <a:lnTo>
                    <a:pt x="0" y="457238"/>
                  </a:lnTo>
                  <a:lnTo>
                    <a:pt x="0" y="495338"/>
                  </a:lnTo>
                  <a:lnTo>
                    <a:pt x="38100" y="495338"/>
                  </a:lnTo>
                  <a:lnTo>
                    <a:pt x="38100" y="457238"/>
                  </a:lnTo>
                  <a:close/>
                </a:path>
                <a:path w="38100" h="1334134">
                  <a:moveTo>
                    <a:pt x="38100" y="381025"/>
                  </a:moveTo>
                  <a:lnTo>
                    <a:pt x="0" y="381025"/>
                  </a:lnTo>
                  <a:lnTo>
                    <a:pt x="0" y="419125"/>
                  </a:lnTo>
                  <a:lnTo>
                    <a:pt x="38100" y="419125"/>
                  </a:lnTo>
                  <a:lnTo>
                    <a:pt x="38100" y="381025"/>
                  </a:lnTo>
                  <a:close/>
                </a:path>
                <a:path w="38100" h="1334134">
                  <a:moveTo>
                    <a:pt x="38100" y="304825"/>
                  </a:moveTo>
                  <a:lnTo>
                    <a:pt x="0" y="304825"/>
                  </a:lnTo>
                  <a:lnTo>
                    <a:pt x="0" y="342925"/>
                  </a:lnTo>
                  <a:lnTo>
                    <a:pt x="38100" y="342925"/>
                  </a:lnTo>
                  <a:lnTo>
                    <a:pt x="38100" y="304825"/>
                  </a:lnTo>
                  <a:close/>
                </a:path>
                <a:path w="38100" h="1334134">
                  <a:moveTo>
                    <a:pt x="38100" y="228612"/>
                  </a:moveTo>
                  <a:lnTo>
                    <a:pt x="0" y="228612"/>
                  </a:lnTo>
                  <a:lnTo>
                    <a:pt x="0" y="266725"/>
                  </a:lnTo>
                  <a:lnTo>
                    <a:pt x="38100" y="266725"/>
                  </a:lnTo>
                  <a:lnTo>
                    <a:pt x="38100" y="228612"/>
                  </a:lnTo>
                  <a:close/>
                </a:path>
                <a:path w="38100" h="1334134">
                  <a:moveTo>
                    <a:pt x="38100" y="152412"/>
                  </a:moveTo>
                  <a:lnTo>
                    <a:pt x="0" y="152412"/>
                  </a:lnTo>
                  <a:lnTo>
                    <a:pt x="0" y="190512"/>
                  </a:lnTo>
                  <a:lnTo>
                    <a:pt x="38100" y="190512"/>
                  </a:lnTo>
                  <a:lnTo>
                    <a:pt x="38100" y="152412"/>
                  </a:lnTo>
                  <a:close/>
                </a:path>
                <a:path w="38100" h="1334134">
                  <a:moveTo>
                    <a:pt x="38100" y="76212"/>
                  </a:moveTo>
                  <a:lnTo>
                    <a:pt x="0" y="76212"/>
                  </a:lnTo>
                  <a:lnTo>
                    <a:pt x="0" y="114312"/>
                  </a:lnTo>
                  <a:lnTo>
                    <a:pt x="38100" y="114312"/>
                  </a:lnTo>
                  <a:lnTo>
                    <a:pt x="38100" y="76212"/>
                  </a:lnTo>
                  <a:close/>
                </a:path>
                <a:path w="38100" h="1334134">
                  <a:moveTo>
                    <a:pt x="38100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38100" y="3810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4" name="object 34"/>
          <p:cNvGrpSpPr/>
          <p:nvPr/>
        </p:nvGrpSpPr>
        <p:grpSpPr>
          <a:xfrm>
            <a:off x="15093546" y="1805210"/>
            <a:ext cx="38100" cy="6668134"/>
            <a:chOff x="15093546" y="1805210"/>
            <a:chExt cx="38100" cy="6668134"/>
          </a:xfrm>
        </p:grpSpPr>
        <p:sp>
          <p:nvSpPr>
            <p:cNvPr id="35" name="object 35"/>
            <p:cNvSpPr/>
            <p:nvPr/>
          </p:nvSpPr>
          <p:spPr>
            <a:xfrm>
              <a:off x="15093544" y="1805215"/>
              <a:ext cx="38100" cy="5372735"/>
            </a:xfrm>
            <a:custGeom>
              <a:avLst/>
              <a:gdLst/>
              <a:ahLst/>
              <a:cxnLst/>
              <a:rect l="l" t="t" r="r" b="b"/>
              <a:pathLst>
                <a:path w="38100" h="5372734">
                  <a:moveTo>
                    <a:pt x="38100" y="5334355"/>
                  </a:moveTo>
                  <a:lnTo>
                    <a:pt x="0" y="5334355"/>
                  </a:lnTo>
                  <a:lnTo>
                    <a:pt x="0" y="5372455"/>
                  </a:lnTo>
                  <a:lnTo>
                    <a:pt x="38100" y="5372455"/>
                  </a:lnTo>
                  <a:lnTo>
                    <a:pt x="38100" y="5334355"/>
                  </a:lnTo>
                  <a:close/>
                </a:path>
                <a:path w="38100" h="5372734">
                  <a:moveTo>
                    <a:pt x="38100" y="5258155"/>
                  </a:moveTo>
                  <a:lnTo>
                    <a:pt x="0" y="5258155"/>
                  </a:lnTo>
                  <a:lnTo>
                    <a:pt x="0" y="5296255"/>
                  </a:lnTo>
                  <a:lnTo>
                    <a:pt x="38100" y="5296255"/>
                  </a:lnTo>
                  <a:lnTo>
                    <a:pt x="38100" y="5258155"/>
                  </a:lnTo>
                  <a:close/>
                </a:path>
                <a:path w="38100" h="5372734">
                  <a:moveTo>
                    <a:pt x="38100" y="5181943"/>
                  </a:moveTo>
                  <a:lnTo>
                    <a:pt x="0" y="5181943"/>
                  </a:lnTo>
                  <a:lnTo>
                    <a:pt x="0" y="5220055"/>
                  </a:lnTo>
                  <a:lnTo>
                    <a:pt x="38100" y="5220055"/>
                  </a:lnTo>
                  <a:lnTo>
                    <a:pt x="38100" y="5181943"/>
                  </a:lnTo>
                  <a:close/>
                </a:path>
                <a:path w="38100" h="5372734">
                  <a:moveTo>
                    <a:pt x="38100" y="5105743"/>
                  </a:moveTo>
                  <a:lnTo>
                    <a:pt x="0" y="5105743"/>
                  </a:lnTo>
                  <a:lnTo>
                    <a:pt x="0" y="5143843"/>
                  </a:lnTo>
                  <a:lnTo>
                    <a:pt x="38100" y="5143843"/>
                  </a:lnTo>
                  <a:lnTo>
                    <a:pt x="38100" y="5105743"/>
                  </a:lnTo>
                  <a:close/>
                </a:path>
                <a:path w="38100" h="5372734">
                  <a:moveTo>
                    <a:pt x="38100" y="5029543"/>
                  </a:moveTo>
                  <a:lnTo>
                    <a:pt x="0" y="5029543"/>
                  </a:lnTo>
                  <a:lnTo>
                    <a:pt x="0" y="5067643"/>
                  </a:lnTo>
                  <a:lnTo>
                    <a:pt x="38100" y="5067643"/>
                  </a:lnTo>
                  <a:lnTo>
                    <a:pt x="38100" y="5029543"/>
                  </a:lnTo>
                  <a:close/>
                </a:path>
                <a:path w="38100" h="5372734">
                  <a:moveTo>
                    <a:pt x="38100" y="4953330"/>
                  </a:moveTo>
                  <a:lnTo>
                    <a:pt x="0" y="4953330"/>
                  </a:lnTo>
                  <a:lnTo>
                    <a:pt x="0" y="4991430"/>
                  </a:lnTo>
                  <a:lnTo>
                    <a:pt x="38100" y="4991430"/>
                  </a:lnTo>
                  <a:lnTo>
                    <a:pt x="38100" y="4953330"/>
                  </a:lnTo>
                  <a:close/>
                </a:path>
                <a:path w="38100" h="5372734">
                  <a:moveTo>
                    <a:pt x="38100" y="4877130"/>
                  </a:moveTo>
                  <a:lnTo>
                    <a:pt x="0" y="4877130"/>
                  </a:lnTo>
                  <a:lnTo>
                    <a:pt x="0" y="4915230"/>
                  </a:lnTo>
                  <a:lnTo>
                    <a:pt x="38100" y="4915230"/>
                  </a:lnTo>
                  <a:lnTo>
                    <a:pt x="38100" y="4877130"/>
                  </a:lnTo>
                  <a:close/>
                </a:path>
                <a:path w="38100" h="5372734">
                  <a:moveTo>
                    <a:pt x="38100" y="4800917"/>
                  </a:moveTo>
                  <a:lnTo>
                    <a:pt x="0" y="4800917"/>
                  </a:lnTo>
                  <a:lnTo>
                    <a:pt x="0" y="4839030"/>
                  </a:lnTo>
                  <a:lnTo>
                    <a:pt x="38100" y="4839030"/>
                  </a:lnTo>
                  <a:lnTo>
                    <a:pt x="38100" y="4800917"/>
                  </a:lnTo>
                  <a:close/>
                </a:path>
                <a:path w="38100" h="5372734">
                  <a:moveTo>
                    <a:pt x="38100" y="4724717"/>
                  </a:moveTo>
                  <a:lnTo>
                    <a:pt x="0" y="4724717"/>
                  </a:lnTo>
                  <a:lnTo>
                    <a:pt x="0" y="4762817"/>
                  </a:lnTo>
                  <a:lnTo>
                    <a:pt x="38100" y="4762817"/>
                  </a:lnTo>
                  <a:lnTo>
                    <a:pt x="38100" y="4724717"/>
                  </a:lnTo>
                  <a:close/>
                </a:path>
                <a:path w="38100" h="5372734">
                  <a:moveTo>
                    <a:pt x="38100" y="4648517"/>
                  </a:moveTo>
                  <a:lnTo>
                    <a:pt x="0" y="4648517"/>
                  </a:lnTo>
                  <a:lnTo>
                    <a:pt x="0" y="4686617"/>
                  </a:lnTo>
                  <a:lnTo>
                    <a:pt x="38100" y="4686617"/>
                  </a:lnTo>
                  <a:lnTo>
                    <a:pt x="38100" y="4648517"/>
                  </a:lnTo>
                  <a:close/>
                </a:path>
                <a:path w="38100" h="5372734">
                  <a:moveTo>
                    <a:pt x="38100" y="4572305"/>
                  </a:moveTo>
                  <a:lnTo>
                    <a:pt x="0" y="4572305"/>
                  </a:lnTo>
                  <a:lnTo>
                    <a:pt x="0" y="4610405"/>
                  </a:lnTo>
                  <a:lnTo>
                    <a:pt x="38100" y="4610405"/>
                  </a:lnTo>
                  <a:lnTo>
                    <a:pt x="38100" y="4572305"/>
                  </a:lnTo>
                  <a:close/>
                </a:path>
                <a:path w="38100" h="5372734">
                  <a:moveTo>
                    <a:pt x="38100" y="4496105"/>
                  </a:moveTo>
                  <a:lnTo>
                    <a:pt x="0" y="4496105"/>
                  </a:lnTo>
                  <a:lnTo>
                    <a:pt x="0" y="4534205"/>
                  </a:lnTo>
                  <a:lnTo>
                    <a:pt x="38100" y="4534205"/>
                  </a:lnTo>
                  <a:lnTo>
                    <a:pt x="38100" y="4496105"/>
                  </a:lnTo>
                  <a:close/>
                </a:path>
                <a:path w="38100" h="5372734">
                  <a:moveTo>
                    <a:pt x="38100" y="4419892"/>
                  </a:moveTo>
                  <a:lnTo>
                    <a:pt x="0" y="4419892"/>
                  </a:lnTo>
                  <a:lnTo>
                    <a:pt x="0" y="4458005"/>
                  </a:lnTo>
                  <a:lnTo>
                    <a:pt x="38100" y="4458005"/>
                  </a:lnTo>
                  <a:lnTo>
                    <a:pt x="38100" y="4419892"/>
                  </a:lnTo>
                  <a:close/>
                </a:path>
                <a:path w="38100" h="5372734">
                  <a:moveTo>
                    <a:pt x="38100" y="4343692"/>
                  </a:moveTo>
                  <a:lnTo>
                    <a:pt x="0" y="4343692"/>
                  </a:lnTo>
                  <a:lnTo>
                    <a:pt x="0" y="4381792"/>
                  </a:lnTo>
                  <a:lnTo>
                    <a:pt x="38100" y="4381792"/>
                  </a:lnTo>
                  <a:lnTo>
                    <a:pt x="38100" y="4343692"/>
                  </a:lnTo>
                  <a:close/>
                </a:path>
                <a:path w="38100" h="5372734">
                  <a:moveTo>
                    <a:pt x="38100" y="4267492"/>
                  </a:moveTo>
                  <a:lnTo>
                    <a:pt x="0" y="4267492"/>
                  </a:lnTo>
                  <a:lnTo>
                    <a:pt x="0" y="4305592"/>
                  </a:lnTo>
                  <a:lnTo>
                    <a:pt x="38100" y="4305592"/>
                  </a:lnTo>
                  <a:lnTo>
                    <a:pt x="38100" y="4267492"/>
                  </a:lnTo>
                  <a:close/>
                </a:path>
                <a:path w="38100" h="5372734">
                  <a:moveTo>
                    <a:pt x="38100" y="4191279"/>
                  </a:moveTo>
                  <a:lnTo>
                    <a:pt x="0" y="4191279"/>
                  </a:lnTo>
                  <a:lnTo>
                    <a:pt x="0" y="4229379"/>
                  </a:lnTo>
                  <a:lnTo>
                    <a:pt x="38100" y="4229379"/>
                  </a:lnTo>
                  <a:lnTo>
                    <a:pt x="38100" y="4191279"/>
                  </a:lnTo>
                  <a:close/>
                </a:path>
                <a:path w="38100" h="5372734">
                  <a:moveTo>
                    <a:pt x="38100" y="4115079"/>
                  </a:moveTo>
                  <a:lnTo>
                    <a:pt x="0" y="4115079"/>
                  </a:lnTo>
                  <a:lnTo>
                    <a:pt x="0" y="4153179"/>
                  </a:lnTo>
                  <a:lnTo>
                    <a:pt x="38100" y="4153179"/>
                  </a:lnTo>
                  <a:lnTo>
                    <a:pt x="38100" y="4115079"/>
                  </a:lnTo>
                  <a:close/>
                </a:path>
                <a:path w="38100" h="5372734">
                  <a:moveTo>
                    <a:pt x="38100" y="4038866"/>
                  </a:moveTo>
                  <a:lnTo>
                    <a:pt x="0" y="4038866"/>
                  </a:lnTo>
                  <a:lnTo>
                    <a:pt x="0" y="4076979"/>
                  </a:lnTo>
                  <a:lnTo>
                    <a:pt x="38100" y="4076979"/>
                  </a:lnTo>
                  <a:lnTo>
                    <a:pt x="38100" y="4038866"/>
                  </a:lnTo>
                  <a:close/>
                </a:path>
                <a:path w="38100" h="5372734">
                  <a:moveTo>
                    <a:pt x="38100" y="3962666"/>
                  </a:moveTo>
                  <a:lnTo>
                    <a:pt x="0" y="3962666"/>
                  </a:lnTo>
                  <a:lnTo>
                    <a:pt x="0" y="4000766"/>
                  </a:lnTo>
                  <a:lnTo>
                    <a:pt x="38100" y="4000766"/>
                  </a:lnTo>
                  <a:lnTo>
                    <a:pt x="38100" y="3962666"/>
                  </a:lnTo>
                  <a:close/>
                </a:path>
                <a:path w="38100" h="5372734">
                  <a:moveTo>
                    <a:pt x="38100" y="3886466"/>
                  </a:moveTo>
                  <a:lnTo>
                    <a:pt x="0" y="3886466"/>
                  </a:lnTo>
                  <a:lnTo>
                    <a:pt x="0" y="3924566"/>
                  </a:lnTo>
                  <a:lnTo>
                    <a:pt x="38100" y="3924566"/>
                  </a:lnTo>
                  <a:lnTo>
                    <a:pt x="38100" y="3886466"/>
                  </a:lnTo>
                  <a:close/>
                </a:path>
                <a:path w="38100" h="5372734">
                  <a:moveTo>
                    <a:pt x="38100" y="3810254"/>
                  </a:moveTo>
                  <a:lnTo>
                    <a:pt x="0" y="3810254"/>
                  </a:lnTo>
                  <a:lnTo>
                    <a:pt x="0" y="3848354"/>
                  </a:lnTo>
                  <a:lnTo>
                    <a:pt x="38100" y="3848354"/>
                  </a:lnTo>
                  <a:lnTo>
                    <a:pt x="38100" y="3810254"/>
                  </a:lnTo>
                  <a:close/>
                </a:path>
                <a:path w="38100" h="5372734">
                  <a:moveTo>
                    <a:pt x="38100" y="3734054"/>
                  </a:moveTo>
                  <a:lnTo>
                    <a:pt x="0" y="3734054"/>
                  </a:lnTo>
                  <a:lnTo>
                    <a:pt x="0" y="3772154"/>
                  </a:lnTo>
                  <a:lnTo>
                    <a:pt x="38100" y="3772154"/>
                  </a:lnTo>
                  <a:lnTo>
                    <a:pt x="38100" y="3734054"/>
                  </a:lnTo>
                  <a:close/>
                </a:path>
                <a:path w="38100" h="5372734">
                  <a:moveTo>
                    <a:pt x="38100" y="3657841"/>
                  </a:moveTo>
                  <a:lnTo>
                    <a:pt x="0" y="3657841"/>
                  </a:lnTo>
                  <a:lnTo>
                    <a:pt x="0" y="3695954"/>
                  </a:lnTo>
                  <a:lnTo>
                    <a:pt x="38100" y="3695954"/>
                  </a:lnTo>
                  <a:lnTo>
                    <a:pt x="38100" y="3657841"/>
                  </a:lnTo>
                  <a:close/>
                </a:path>
                <a:path w="38100" h="5372734">
                  <a:moveTo>
                    <a:pt x="38100" y="3581641"/>
                  </a:moveTo>
                  <a:lnTo>
                    <a:pt x="0" y="3581641"/>
                  </a:lnTo>
                  <a:lnTo>
                    <a:pt x="0" y="3619741"/>
                  </a:lnTo>
                  <a:lnTo>
                    <a:pt x="38100" y="3619741"/>
                  </a:lnTo>
                  <a:lnTo>
                    <a:pt x="38100" y="3581641"/>
                  </a:lnTo>
                  <a:close/>
                </a:path>
                <a:path w="38100" h="5372734">
                  <a:moveTo>
                    <a:pt x="38100" y="3505441"/>
                  </a:moveTo>
                  <a:lnTo>
                    <a:pt x="0" y="3505441"/>
                  </a:lnTo>
                  <a:lnTo>
                    <a:pt x="0" y="3543541"/>
                  </a:lnTo>
                  <a:lnTo>
                    <a:pt x="38100" y="3543541"/>
                  </a:lnTo>
                  <a:lnTo>
                    <a:pt x="38100" y="3505441"/>
                  </a:lnTo>
                  <a:close/>
                </a:path>
                <a:path w="38100" h="5372734">
                  <a:moveTo>
                    <a:pt x="38100" y="3429228"/>
                  </a:moveTo>
                  <a:lnTo>
                    <a:pt x="0" y="3429228"/>
                  </a:lnTo>
                  <a:lnTo>
                    <a:pt x="0" y="3467328"/>
                  </a:lnTo>
                  <a:lnTo>
                    <a:pt x="38100" y="3467328"/>
                  </a:lnTo>
                  <a:lnTo>
                    <a:pt x="38100" y="3429228"/>
                  </a:lnTo>
                  <a:close/>
                </a:path>
                <a:path w="38100" h="5372734">
                  <a:moveTo>
                    <a:pt x="38100" y="3353028"/>
                  </a:moveTo>
                  <a:lnTo>
                    <a:pt x="0" y="3353028"/>
                  </a:lnTo>
                  <a:lnTo>
                    <a:pt x="0" y="3391128"/>
                  </a:lnTo>
                  <a:lnTo>
                    <a:pt x="38100" y="3391128"/>
                  </a:lnTo>
                  <a:lnTo>
                    <a:pt x="38100" y="3353028"/>
                  </a:lnTo>
                  <a:close/>
                </a:path>
                <a:path w="38100" h="5372734">
                  <a:moveTo>
                    <a:pt x="38100" y="3276816"/>
                  </a:moveTo>
                  <a:lnTo>
                    <a:pt x="0" y="3276816"/>
                  </a:lnTo>
                  <a:lnTo>
                    <a:pt x="0" y="3314928"/>
                  </a:lnTo>
                  <a:lnTo>
                    <a:pt x="38100" y="3314928"/>
                  </a:lnTo>
                  <a:lnTo>
                    <a:pt x="38100" y="3276816"/>
                  </a:lnTo>
                  <a:close/>
                </a:path>
                <a:path w="38100" h="5372734">
                  <a:moveTo>
                    <a:pt x="38100" y="3200616"/>
                  </a:moveTo>
                  <a:lnTo>
                    <a:pt x="0" y="3200616"/>
                  </a:lnTo>
                  <a:lnTo>
                    <a:pt x="0" y="3238716"/>
                  </a:lnTo>
                  <a:lnTo>
                    <a:pt x="38100" y="3238716"/>
                  </a:lnTo>
                  <a:lnTo>
                    <a:pt x="38100" y="3200616"/>
                  </a:lnTo>
                  <a:close/>
                </a:path>
                <a:path w="38100" h="5372734">
                  <a:moveTo>
                    <a:pt x="38100" y="3124416"/>
                  </a:moveTo>
                  <a:lnTo>
                    <a:pt x="0" y="3124416"/>
                  </a:lnTo>
                  <a:lnTo>
                    <a:pt x="0" y="3162516"/>
                  </a:lnTo>
                  <a:lnTo>
                    <a:pt x="38100" y="3162516"/>
                  </a:lnTo>
                  <a:lnTo>
                    <a:pt x="38100" y="3124416"/>
                  </a:lnTo>
                  <a:close/>
                </a:path>
                <a:path w="38100" h="5372734">
                  <a:moveTo>
                    <a:pt x="38100" y="3048203"/>
                  </a:moveTo>
                  <a:lnTo>
                    <a:pt x="0" y="3048203"/>
                  </a:lnTo>
                  <a:lnTo>
                    <a:pt x="0" y="3086303"/>
                  </a:lnTo>
                  <a:lnTo>
                    <a:pt x="38100" y="3086303"/>
                  </a:lnTo>
                  <a:lnTo>
                    <a:pt x="38100" y="3048203"/>
                  </a:lnTo>
                  <a:close/>
                </a:path>
                <a:path w="38100" h="5372734">
                  <a:moveTo>
                    <a:pt x="38100" y="2972003"/>
                  </a:moveTo>
                  <a:lnTo>
                    <a:pt x="0" y="2972003"/>
                  </a:lnTo>
                  <a:lnTo>
                    <a:pt x="0" y="3010103"/>
                  </a:lnTo>
                  <a:lnTo>
                    <a:pt x="38100" y="3010103"/>
                  </a:lnTo>
                  <a:lnTo>
                    <a:pt x="38100" y="2972003"/>
                  </a:lnTo>
                  <a:close/>
                </a:path>
                <a:path w="38100" h="5372734">
                  <a:moveTo>
                    <a:pt x="38100" y="2895790"/>
                  </a:moveTo>
                  <a:lnTo>
                    <a:pt x="0" y="2895790"/>
                  </a:lnTo>
                  <a:lnTo>
                    <a:pt x="0" y="2933903"/>
                  </a:lnTo>
                  <a:lnTo>
                    <a:pt x="38100" y="2933903"/>
                  </a:lnTo>
                  <a:lnTo>
                    <a:pt x="38100" y="2895790"/>
                  </a:lnTo>
                  <a:close/>
                </a:path>
                <a:path w="38100" h="5372734">
                  <a:moveTo>
                    <a:pt x="38100" y="2819590"/>
                  </a:moveTo>
                  <a:lnTo>
                    <a:pt x="0" y="2819590"/>
                  </a:lnTo>
                  <a:lnTo>
                    <a:pt x="0" y="2857690"/>
                  </a:lnTo>
                  <a:lnTo>
                    <a:pt x="38100" y="2857690"/>
                  </a:lnTo>
                  <a:lnTo>
                    <a:pt x="38100" y="2819590"/>
                  </a:lnTo>
                  <a:close/>
                </a:path>
                <a:path w="38100" h="5372734">
                  <a:moveTo>
                    <a:pt x="38100" y="2743390"/>
                  </a:moveTo>
                  <a:lnTo>
                    <a:pt x="0" y="2743390"/>
                  </a:lnTo>
                  <a:lnTo>
                    <a:pt x="0" y="2781490"/>
                  </a:lnTo>
                  <a:lnTo>
                    <a:pt x="38100" y="2781490"/>
                  </a:lnTo>
                  <a:lnTo>
                    <a:pt x="38100" y="2743390"/>
                  </a:lnTo>
                  <a:close/>
                </a:path>
                <a:path w="38100" h="5372734">
                  <a:moveTo>
                    <a:pt x="38100" y="2667177"/>
                  </a:moveTo>
                  <a:lnTo>
                    <a:pt x="0" y="2667177"/>
                  </a:lnTo>
                  <a:lnTo>
                    <a:pt x="0" y="2705277"/>
                  </a:lnTo>
                  <a:lnTo>
                    <a:pt x="38100" y="2705277"/>
                  </a:lnTo>
                  <a:lnTo>
                    <a:pt x="38100" y="2667177"/>
                  </a:lnTo>
                  <a:close/>
                </a:path>
                <a:path w="38100" h="5372734">
                  <a:moveTo>
                    <a:pt x="38100" y="2590977"/>
                  </a:moveTo>
                  <a:lnTo>
                    <a:pt x="0" y="2590977"/>
                  </a:lnTo>
                  <a:lnTo>
                    <a:pt x="0" y="2629077"/>
                  </a:lnTo>
                  <a:lnTo>
                    <a:pt x="38100" y="2629077"/>
                  </a:lnTo>
                  <a:lnTo>
                    <a:pt x="38100" y="2590977"/>
                  </a:lnTo>
                  <a:close/>
                </a:path>
                <a:path w="38100" h="5372734">
                  <a:moveTo>
                    <a:pt x="38100" y="2514765"/>
                  </a:moveTo>
                  <a:lnTo>
                    <a:pt x="0" y="2514765"/>
                  </a:lnTo>
                  <a:lnTo>
                    <a:pt x="0" y="2552877"/>
                  </a:lnTo>
                  <a:lnTo>
                    <a:pt x="38100" y="2552877"/>
                  </a:lnTo>
                  <a:lnTo>
                    <a:pt x="38100" y="2514765"/>
                  </a:lnTo>
                  <a:close/>
                </a:path>
                <a:path w="38100" h="5372734">
                  <a:moveTo>
                    <a:pt x="38100" y="2438565"/>
                  </a:moveTo>
                  <a:lnTo>
                    <a:pt x="0" y="2438565"/>
                  </a:lnTo>
                  <a:lnTo>
                    <a:pt x="0" y="2476665"/>
                  </a:lnTo>
                  <a:lnTo>
                    <a:pt x="38100" y="2476665"/>
                  </a:lnTo>
                  <a:lnTo>
                    <a:pt x="38100" y="2438565"/>
                  </a:lnTo>
                  <a:close/>
                </a:path>
                <a:path w="38100" h="5372734">
                  <a:moveTo>
                    <a:pt x="38100" y="2362365"/>
                  </a:moveTo>
                  <a:lnTo>
                    <a:pt x="0" y="2362365"/>
                  </a:lnTo>
                  <a:lnTo>
                    <a:pt x="0" y="2400465"/>
                  </a:lnTo>
                  <a:lnTo>
                    <a:pt x="38100" y="2400465"/>
                  </a:lnTo>
                  <a:lnTo>
                    <a:pt x="38100" y="2362365"/>
                  </a:lnTo>
                  <a:close/>
                </a:path>
                <a:path w="38100" h="5372734">
                  <a:moveTo>
                    <a:pt x="38100" y="2286152"/>
                  </a:moveTo>
                  <a:lnTo>
                    <a:pt x="0" y="2286152"/>
                  </a:lnTo>
                  <a:lnTo>
                    <a:pt x="0" y="2324252"/>
                  </a:lnTo>
                  <a:lnTo>
                    <a:pt x="38100" y="2324252"/>
                  </a:lnTo>
                  <a:lnTo>
                    <a:pt x="38100" y="2286152"/>
                  </a:lnTo>
                  <a:close/>
                </a:path>
                <a:path w="38100" h="5372734">
                  <a:moveTo>
                    <a:pt x="38100" y="2209952"/>
                  </a:moveTo>
                  <a:lnTo>
                    <a:pt x="0" y="2209952"/>
                  </a:lnTo>
                  <a:lnTo>
                    <a:pt x="0" y="2248052"/>
                  </a:lnTo>
                  <a:lnTo>
                    <a:pt x="38100" y="2248052"/>
                  </a:lnTo>
                  <a:lnTo>
                    <a:pt x="38100" y="2209952"/>
                  </a:lnTo>
                  <a:close/>
                </a:path>
                <a:path w="38100" h="5372734">
                  <a:moveTo>
                    <a:pt x="38100" y="2133739"/>
                  </a:moveTo>
                  <a:lnTo>
                    <a:pt x="0" y="2133739"/>
                  </a:lnTo>
                  <a:lnTo>
                    <a:pt x="0" y="2171852"/>
                  </a:lnTo>
                  <a:lnTo>
                    <a:pt x="38100" y="2171852"/>
                  </a:lnTo>
                  <a:lnTo>
                    <a:pt x="38100" y="2133739"/>
                  </a:lnTo>
                  <a:close/>
                </a:path>
                <a:path w="38100" h="5372734">
                  <a:moveTo>
                    <a:pt x="38100" y="2057539"/>
                  </a:moveTo>
                  <a:lnTo>
                    <a:pt x="0" y="2057539"/>
                  </a:lnTo>
                  <a:lnTo>
                    <a:pt x="0" y="2095639"/>
                  </a:lnTo>
                  <a:lnTo>
                    <a:pt x="38100" y="2095639"/>
                  </a:lnTo>
                  <a:lnTo>
                    <a:pt x="38100" y="2057539"/>
                  </a:lnTo>
                  <a:close/>
                </a:path>
                <a:path w="38100" h="5372734">
                  <a:moveTo>
                    <a:pt x="38100" y="1981339"/>
                  </a:moveTo>
                  <a:lnTo>
                    <a:pt x="0" y="1981339"/>
                  </a:lnTo>
                  <a:lnTo>
                    <a:pt x="0" y="2019439"/>
                  </a:lnTo>
                  <a:lnTo>
                    <a:pt x="38100" y="2019439"/>
                  </a:lnTo>
                  <a:lnTo>
                    <a:pt x="38100" y="1981339"/>
                  </a:lnTo>
                  <a:close/>
                </a:path>
                <a:path w="38100" h="5372734">
                  <a:moveTo>
                    <a:pt x="38100" y="1905127"/>
                  </a:moveTo>
                  <a:lnTo>
                    <a:pt x="0" y="1905127"/>
                  </a:lnTo>
                  <a:lnTo>
                    <a:pt x="0" y="1943227"/>
                  </a:lnTo>
                  <a:lnTo>
                    <a:pt x="38100" y="1943227"/>
                  </a:lnTo>
                  <a:lnTo>
                    <a:pt x="38100" y="1905127"/>
                  </a:lnTo>
                  <a:close/>
                </a:path>
                <a:path w="38100" h="5372734">
                  <a:moveTo>
                    <a:pt x="38100" y="1828927"/>
                  </a:moveTo>
                  <a:lnTo>
                    <a:pt x="0" y="1828927"/>
                  </a:lnTo>
                  <a:lnTo>
                    <a:pt x="0" y="1867027"/>
                  </a:lnTo>
                  <a:lnTo>
                    <a:pt x="38100" y="1867027"/>
                  </a:lnTo>
                  <a:lnTo>
                    <a:pt x="38100" y="1828927"/>
                  </a:lnTo>
                  <a:close/>
                </a:path>
                <a:path w="38100" h="5372734">
                  <a:moveTo>
                    <a:pt x="38100" y="1752714"/>
                  </a:moveTo>
                  <a:lnTo>
                    <a:pt x="0" y="1752714"/>
                  </a:lnTo>
                  <a:lnTo>
                    <a:pt x="0" y="1790827"/>
                  </a:lnTo>
                  <a:lnTo>
                    <a:pt x="38100" y="1790827"/>
                  </a:lnTo>
                  <a:lnTo>
                    <a:pt x="38100" y="1752714"/>
                  </a:lnTo>
                  <a:close/>
                </a:path>
                <a:path w="38100" h="5372734">
                  <a:moveTo>
                    <a:pt x="38100" y="1676514"/>
                  </a:moveTo>
                  <a:lnTo>
                    <a:pt x="0" y="1676514"/>
                  </a:lnTo>
                  <a:lnTo>
                    <a:pt x="0" y="1714614"/>
                  </a:lnTo>
                  <a:lnTo>
                    <a:pt x="38100" y="1714614"/>
                  </a:lnTo>
                  <a:lnTo>
                    <a:pt x="38100" y="1676514"/>
                  </a:lnTo>
                  <a:close/>
                </a:path>
                <a:path w="38100" h="5372734">
                  <a:moveTo>
                    <a:pt x="38100" y="1600314"/>
                  </a:moveTo>
                  <a:lnTo>
                    <a:pt x="0" y="1600314"/>
                  </a:lnTo>
                  <a:lnTo>
                    <a:pt x="0" y="1638414"/>
                  </a:lnTo>
                  <a:lnTo>
                    <a:pt x="38100" y="1638414"/>
                  </a:lnTo>
                  <a:lnTo>
                    <a:pt x="38100" y="1600314"/>
                  </a:lnTo>
                  <a:close/>
                </a:path>
                <a:path w="38100" h="5372734">
                  <a:moveTo>
                    <a:pt x="38100" y="1524101"/>
                  </a:moveTo>
                  <a:lnTo>
                    <a:pt x="0" y="1524101"/>
                  </a:lnTo>
                  <a:lnTo>
                    <a:pt x="0" y="1562201"/>
                  </a:lnTo>
                  <a:lnTo>
                    <a:pt x="38100" y="1562201"/>
                  </a:lnTo>
                  <a:lnTo>
                    <a:pt x="38100" y="1524101"/>
                  </a:lnTo>
                  <a:close/>
                </a:path>
                <a:path w="38100" h="5372734">
                  <a:moveTo>
                    <a:pt x="38100" y="1447901"/>
                  </a:moveTo>
                  <a:lnTo>
                    <a:pt x="0" y="1447901"/>
                  </a:lnTo>
                  <a:lnTo>
                    <a:pt x="0" y="1486001"/>
                  </a:lnTo>
                  <a:lnTo>
                    <a:pt x="38100" y="1486001"/>
                  </a:lnTo>
                  <a:lnTo>
                    <a:pt x="38100" y="1447901"/>
                  </a:lnTo>
                  <a:close/>
                </a:path>
                <a:path w="38100" h="5372734">
                  <a:moveTo>
                    <a:pt x="38100" y="1371688"/>
                  </a:moveTo>
                  <a:lnTo>
                    <a:pt x="0" y="1371688"/>
                  </a:lnTo>
                  <a:lnTo>
                    <a:pt x="0" y="1409801"/>
                  </a:lnTo>
                  <a:lnTo>
                    <a:pt x="38100" y="1409801"/>
                  </a:lnTo>
                  <a:lnTo>
                    <a:pt x="38100" y="1371688"/>
                  </a:lnTo>
                  <a:close/>
                </a:path>
                <a:path w="38100" h="5372734">
                  <a:moveTo>
                    <a:pt x="38100" y="1295488"/>
                  </a:moveTo>
                  <a:lnTo>
                    <a:pt x="0" y="1295488"/>
                  </a:lnTo>
                  <a:lnTo>
                    <a:pt x="0" y="1333588"/>
                  </a:lnTo>
                  <a:lnTo>
                    <a:pt x="38100" y="1333588"/>
                  </a:lnTo>
                  <a:lnTo>
                    <a:pt x="38100" y="1295488"/>
                  </a:lnTo>
                  <a:close/>
                </a:path>
                <a:path w="38100" h="5372734">
                  <a:moveTo>
                    <a:pt x="38100" y="1219288"/>
                  </a:moveTo>
                  <a:lnTo>
                    <a:pt x="0" y="1219288"/>
                  </a:lnTo>
                  <a:lnTo>
                    <a:pt x="0" y="1257388"/>
                  </a:lnTo>
                  <a:lnTo>
                    <a:pt x="38100" y="1257388"/>
                  </a:lnTo>
                  <a:lnTo>
                    <a:pt x="38100" y="1219288"/>
                  </a:lnTo>
                  <a:close/>
                </a:path>
                <a:path w="38100" h="5372734">
                  <a:moveTo>
                    <a:pt x="38100" y="1143076"/>
                  </a:moveTo>
                  <a:lnTo>
                    <a:pt x="0" y="1143076"/>
                  </a:lnTo>
                  <a:lnTo>
                    <a:pt x="0" y="1181176"/>
                  </a:lnTo>
                  <a:lnTo>
                    <a:pt x="38100" y="1181176"/>
                  </a:lnTo>
                  <a:lnTo>
                    <a:pt x="38100" y="1143076"/>
                  </a:lnTo>
                  <a:close/>
                </a:path>
                <a:path w="38100" h="5372734">
                  <a:moveTo>
                    <a:pt x="38100" y="1066876"/>
                  </a:moveTo>
                  <a:lnTo>
                    <a:pt x="0" y="1066876"/>
                  </a:lnTo>
                  <a:lnTo>
                    <a:pt x="0" y="1104976"/>
                  </a:lnTo>
                  <a:lnTo>
                    <a:pt x="38100" y="1104976"/>
                  </a:lnTo>
                  <a:lnTo>
                    <a:pt x="38100" y="1066876"/>
                  </a:lnTo>
                  <a:close/>
                </a:path>
                <a:path w="38100" h="5372734">
                  <a:moveTo>
                    <a:pt x="38100" y="990663"/>
                  </a:moveTo>
                  <a:lnTo>
                    <a:pt x="0" y="990663"/>
                  </a:lnTo>
                  <a:lnTo>
                    <a:pt x="0" y="1028776"/>
                  </a:lnTo>
                  <a:lnTo>
                    <a:pt x="38100" y="1028776"/>
                  </a:lnTo>
                  <a:lnTo>
                    <a:pt x="38100" y="990663"/>
                  </a:lnTo>
                  <a:close/>
                </a:path>
                <a:path w="38100" h="5372734">
                  <a:moveTo>
                    <a:pt x="38100" y="914463"/>
                  </a:moveTo>
                  <a:lnTo>
                    <a:pt x="0" y="914463"/>
                  </a:lnTo>
                  <a:lnTo>
                    <a:pt x="0" y="952563"/>
                  </a:lnTo>
                  <a:lnTo>
                    <a:pt x="38100" y="952563"/>
                  </a:lnTo>
                  <a:lnTo>
                    <a:pt x="38100" y="914463"/>
                  </a:lnTo>
                  <a:close/>
                </a:path>
                <a:path w="38100" h="5372734">
                  <a:moveTo>
                    <a:pt x="38100" y="838263"/>
                  </a:moveTo>
                  <a:lnTo>
                    <a:pt x="0" y="838263"/>
                  </a:lnTo>
                  <a:lnTo>
                    <a:pt x="0" y="876363"/>
                  </a:lnTo>
                  <a:lnTo>
                    <a:pt x="38100" y="876363"/>
                  </a:lnTo>
                  <a:lnTo>
                    <a:pt x="38100" y="838263"/>
                  </a:lnTo>
                  <a:close/>
                </a:path>
                <a:path w="38100" h="5372734">
                  <a:moveTo>
                    <a:pt x="38100" y="762050"/>
                  </a:moveTo>
                  <a:lnTo>
                    <a:pt x="0" y="762050"/>
                  </a:lnTo>
                  <a:lnTo>
                    <a:pt x="0" y="800150"/>
                  </a:lnTo>
                  <a:lnTo>
                    <a:pt x="38100" y="800150"/>
                  </a:lnTo>
                  <a:lnTo>
                    <a:pt x="38100" y="762050"/>
                  </a:lnTo>
                  <a:close/>
                </a:path>
                <a:path w="38100" h="5372734">
                  <a:moveTo>
                    <a:pt x="38100" y="685850"/>
                  </a:moveTo>
                  <a:lnTo>
                    <a:pt x="0" y="685850"/>
                  </a:lnTo>
                  <a:lnTo>
                    <a:pt x="0" y="723950"/>
                  </a:lnTo>
                  <a:lnTo>
                    <a:pt x="38100" y="723950"/>
                  </a:lnTo>
                  <a:lnTo>
                    <a:pt x="38100" y="685850"/>
                  </a:lnTo>
                  <a:close/>
                </a:path>
                <a:path w="38100" h="5372734">
                  <a:moveTo>
                    <a:pt x="38100" y="609638"/>
                  </a:moveTo>
                  <a:lnTo>
                    <a:pt x="0" y="609638"/>
                  </a:lnTo>
                  <a:lnTo>
                    <a:pt x="0" y="647750"/>
                  </a:lnTo>
                  <a:lnTo>
                    <a:pt x="38100" y="647750"/>
                  </a:lnTo>
                  <a:lnTo>
                    <a:pt x="38100" y="609638"/>
                  </a:lnTo>
                  <a:close/>
                </a:path>
                <a:path w="38100" h="5372734">
                  <a:moveTo>
                    <a:pt x="38100" y="533438"/>
                  </a:moveTo>
                  <a:lnTo>
                    <a:pt x="0" y="533438"/>
                  </a:lnTo>
                  <a:lnTo>
                    <a:pt x="0" y="571538"/>
                  </a:lnTo>
                  <a:lnTo>
                    <a:pt x="38100" y="571538"/>
                  </a:lnTo>
                  <a:lnTo>
                    <a:pt x="38100" y="533438"/>
                  </a:lnTo>
                  <a:close/>
                </a:path>
                <a:path w="38100" h="5372734">
                  <a:moveTo>
                    <a:pt x="38100" y="457225"/>
                  </a:moveTo>
                  <a:lnTo>
                    <a:pt x="0" y="457225"/>
                  </a:lnTo>
                  <a:lnTo>
                    <a:pt x="0" y="495338"/>
                  </a:lnTo>
                  <a:lnTo>
                    <a:pt x="38100" y="495338"/>
                  </a:lnTo>
                  <a:lnTo>
                    <a:pt x="38100" y="457225"/>
                  </a:lnTo>
                  <a:close/>
                </a:path>
                <a:path w="38100" h="5372734">
                  <a:moveTo>
                    <a:pt x="38100" y="381025"/>
                  </a:moveTo>
                  <a:lnTo>
                    <a:pt x="0" y="381025"/>
                  </a:lnTo>
                  <a:lnTo>
                    <a:pt x="0" y="419125"/>
                  </a:lnTo>
                  <a:lnTo>
                    <a:pt x="38100" y="419125"/>
                  </a:lnTo>
                  <a:lnTo>
                    <a:pt x="38100" y="381025"/>
                  </a:lnTo>
                  <a:close/>
                </a:path>
                <a:path w="38100" h="5372734">
                  <a:moveTo>
                    <a:pt x="38100" y="304825"/>
                  </a:moveTo>
                  <a:lnTo>
                    <a:pt x="0" y="304825"/>
                  </a:lnTo>
                  <a:lnTo>
                    <a:pt x="0" y="342925"/>
                  </a:lnTo>
                  <a:lnTo>
                    <a:pt x="38100" y="342925"/>
                  </a:lnTo>
                  <a:lnTo>
                    <a:pt x="38100" y="304825"/>
                  </a:lnTo>
                  <a:close/>
                </a:path>
                <a:path w="38100" h="5372734">
                  <a:moveTo>
                    <a:pt x="38100" y="228612"/>
                  </a:moveTo>
                  <a:lnTo>
                    <a:pt x="0" y="228612"/>
                  </a:lnTo>
                  <a:lnTo>
                    <a:pt x="0" y="266712"/>
                  </a:lnTo>
                  <a:lnTo>
                    <a:pt x="38100" y="266712"/>
                  </a:lnTo>
                  <a:lnTo>
                    <a:pt x="38100" y="228612"/>
                  </a:lnTo>
                  <a:close/>
                </a:path>
                <a:path w="38100" h="5372734">
                  <a:moveTo>
                    <a:pt x="38100" y="152412"/>
                  </a:moveTo>
                  <a:lnTo>
                    <a:pt x="0" y="152412"/>
                  </a:lnTo>
                  <a:lnTo>
                    <a:pt x="0" y="190512"/>
                  </a:lnTo>
                  <a:lnTo>
                    <a:pt x="38100" y="190512"/>
                  </a:lnTo>
                  <a:lnTo>
                    <a:pt x="38100" y="152412"/>
                  </a:lnTo>
                  <a:close/>
                </a:path>
                <a:path w="38100" h="5372734">
                  <a:moveTo>
                    <a:pt x="38100" y="76200"/>
                  </a:moveTo>
                  <a:lnTo>
                    <a:pt x="0" y="76200"/>
                  </a:lnTo>
                  <a:lnTo>
                    <a:pt x="0" y="114312"/>
                  </a:lnTo>
                  <a:lnTo>
                    <a:pt x="38100" y="114312"/>
                  </a:lnTo>
                  <a:lnTo>
                    <a:pt x="38100" y="76200"/>
                  </a:lnTo>
                  <a:close/>
                </a:path>
                <a:path w="38100" h="5372734">
                  <a:moveTo>
                    <a:pt x="38100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38100" y="3810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15093544" y="7139571"/>
              <a:ext cx="38100" cy="1334135"/>
            </a:xfrm>
            <a:custGeom>
              <a:avLst/>
              <a:gdLst/>
              <a:ahLst/>
              <a:cxnLst/>
              <a:rect l="l" t="t" r="r" b="b"/>
              <a:pathLst>
                <a:path w="38100" h="1334134">
                  <a:moveTo>
                    <a:pt x="38100" y="1295488"/>
                  </a:moveTo>
                  <a:lnTo>
                    <a:pt x="0" y="1295488"/>
                  </a:lnTo>
                  <a:lnTo>
                    <a:pt x="0" y="1333588"/>
                  </a:lnTo>
                  <a:lnTo>
                    <a:pt x="38100" y="1333588"/>
                  </a:lnTo>
                  <a:lnTo>
                    <a:pt x="38100" y="1295488"/>
                  </a:lnTo>
                  <a:close/>
                </a:path>
                <a:path w="38100" h="1334134">
                  <a:moveTo>
                    <a:pt x="38100" y="1219288"/>
                  </a:moveTo>
                  <a:lnTo>
                    <a:pt x="0" y="1219288"/>
                  </a:lnTo>
                  <a:lnTo>
                    <a:pt x="0" y="1257388"/>
                  </a:lnTo>
                  <a:lnTo>
                    <a:pt x="38100" y="1257388"/>
                  </a:lnTo>
                  <a:lnTo>
                    <a:pt x="38100" y="1219288"/>
                  </a:lnTo>
                  <a:close/>
                </a:path>
                <a:path w="38100" h="1334134">
                  <a:moveTo>
                    <a:pt x="38100" y="1143076"/>
                  </a:moveTo>
                  <a:lnTo>
                    <a:pt x="0" y="1143076"/>
                  </a:lnTo>
                  <a:lnTo>
                    <a:pt x="0" y="1181176"/>
                  </a:lnTo>
                  <a:lnTo>
                    <a:pt x="38100" y="1181176"/>
                  </a:lnTo>
                  <a:lnTo>
                    <a:pt x="38100" y="1143076"/>
                  </a:lnTo>
                  <a:close/>
                </a:path>
                <a:path w="38100" h="1334134">
                  <a:moveTo>
                    <a:pt x="38100" y="1066876"/>
                  </a:moveTo>
                  <a:lnTo>
                    <a:pt x="0" y="1066876"/>
                  </a:lnTo>
                  <a:lnTo>
                    <a:pt x="0" y="1104976"/>
                  </a:lnTo>
                  <a:lnTo>
                    <a:pt x="38100" y="1104976"/>
                  </a:lnTo>
                  <a:lnTo>
                    <a:pt x="38100" y="1066876"/>
                  </a:lnTo>
                  <a:close/>
                </a:path>
                <a:path w="38100" h="1334134">
                  <a:moveTo>
                    <a:pt x="38100" y="990663"/>
                  </a:moveTo>
                  <a:lnTo>
                    <a:pt x="0" y="990663"/>
                  </a:lnTo>
                  <a:lnTo>
                    <a:pt x="0" y="1028776"/>
                  </a:lnTo>
                  <a:lnTo>
                    <a:pt x="38100" y="1028776"/>
                  </a:lnTo>
                  <a:lnTo>
                    <a:pt x="38100" y="990663"/>
                  </a:lnTo>
                  <a:close/>
                </a:path>
                <a:path w="38100" h="1334134">
                  <a:moveTo>
                    <a:pt x="38100" y="914463"/>
                  </a:moveTo>
                  <a:lnTo>
                    <a:pt x="0" y="914463"/>
                  </a:lnTo>
                  <a:lnTo>
                    <a:pt x="0" y="952563"/>
                  </a:lnTo>
                  <a:lnTo>
                    <a:pt x="38100" y="952563"/>
                  </a:lnTo>
                  <a:lnTo>
                    <a:pt x="38100" y="914463"/>
                  </a:lnTo>
                  <a:close/>
                </a:path>
                <a:path w="38100" h="1334134">
                  <a:moveTo>
                    <a:pt x="38100" y="838263"/>
                  </a:moveTo>
                  <a:lnTo>
                    <a:pt x="0" y="838263"/>
                  </a:lnTo>
                  <a:lnTo>
                    <a:pt x="0" y="876363"/>
                  </a:lnTo>
                  <a:lnTo>
                    <a:pt x="38100" y="876363"/>
                  </a:lnTo>
                  <a:lnTo>
                    <a:pt x="38100" y="838263"/>
                  </a:lnTo>
                  <a:close/>
                </a:path>
                <a:path w="38100" h="1334134">
                  <a:moveTo>
                    <a:pt x="38100" y="762050"/>
                  </a:moveTo>
                  <a:lnTo>
                    <a:pt x="0" y="762050"/>
                  </a:lnTo>
                  <a:lnTo>
                    <a:pt x="0" y="800150"/>
                  </a:lnTo>
                  <a:lnTo>
                    <a:pt x="38100" y="800150"/>
                  </a:lnTo>
                  <a:lnTo>
                    <a:pt x="38100" y="762050"/>
                  </a:lnTo>
                  <a:close/>
                </a:path>
                <a:path w="38100" h="1334134">
                  <a:moveTo>
                    <a:pt x="38100" y="685850"/>
                  </a:moveTo>
                  <a:lnTo>
                    <a:pt x="0" y="685850"/>
                  </a:lnTo>
                  <a:lnTo>
                    <a:pt x="0" y="723950"/>
                  </a:lnTo>
                  <a:lnTo>
                    <a:pt x="38100" y="723950"/>
                  </a:lnTo>
                  <a:lnTo>
                    <a:pt x="38100" y="685850"/>
                  </a:lnTo>
                  <a:close/>
                </a:path>
                <a:path w="38100" h="1334134">
                  <a:moveTo>
                    <a:pt x="38100" y="609638"/>
                  </a:moveTo>
                  <a:lnTo>
                    <a:pt x="0" y="609638"/>
                  </a:lnTo>
                  <a:lnTo>
                    <a:pt x="0" y="647750"/>
                  </a:lnTo>
                  <a:lnTo>
                    <a:pt x="38100" y="647750"/>
                  </a:lnTo>
                  <a:lnTo>
                    <a:pt x="38100" y="609638"/>
                  </a:lnTo>
                  <a:close/>
                </a:path>
                <a:path w="38100" h="1334134">
                  <a:moveTo>
                    <a:pt x="38100" y="533438"/>
                  </a:moveTo>
                  <a:lnTo>
                    <a:pt x="0" y="533438"/>
                  </a:lnTo>
                  <a:lnTo>
                    <a:pt x="0" y="571538"/>
                  </a:lnTo>
                  <a:lnTo>
                    <a:pt x="38100" y="571538"/>
                  </a:lnTo>
                  <a:lnTo>
                    <a:pt x="38100" y="533438"/>
                  </a:lnTo>
                  <a:close/>
                </a:path>
                <a:path w="38100" h="1334134">
                  <a:moveTo>
                    <a:pt x="38100" y="457238"/>
                  </a:moveTo>
                  <a:lnTo>
                    <a:pt x="0" y="457238"/>
                  </a:lnTo>
                  <a:lnTo>
                    <a:pt x="0" y="495338"/>
                  </a:lnTo>
                  <a:lnTo>
                    <a:pt x="38100" y="495338"/>
                  </a:lnTo>
                  <a:lnTo>
                    <a:pt x="38100" y="457238"/>
                  </a:lnTo>
                  <a:close/>
                </a:path>
                <a:path w="38100" h="1334134">
                  <a:moveTo>
                    <a:pt x="38100" y="381025"/>
                  </a:moveTo>
                  <a:lnTo>
                    <a:pt x="0" y="381025"/>
                  </a:lnTo>
                  <a:lnTo>
                    <a:pt x="0" y="419125"/>
                  </a:lnTo>
                  <a:lnTo>
                    <a:pt x="38100" y="419125"/>
                  </a:lnTo>
                  <a:lnTo>
                    <a:pt x="38100" y="381025"/>
                  </a:lnTo>
                  <a:close/>
                </a:path>
                <a:path w="38100" h="1334134">
                  <a:moveTo>
                    <a:pt x="38100" y="304825"/>
                  </a:moveTo>
                  <a:lnTo>
                    <a:pt x="0" y="304825"/>
                  </a:lnTo>
                  <a:lnTo>
                    <a:pt x="0" y="342925"/>
                  </a:lnTo>
                  <a:lnTo>
                    <a:pt x="38100" y="342925"/>
                  </a:lnTo>
                  <a:lnTo>
                    <a:pt x="38100" y="304825"/>
                  </a:lnTo>
                  <a:close/>
                </a:path>
                <a:path w="38100" h="1334134">
                  <a:moveTo>
                    <a:pt x="38100" y="228612"/>
                  </a:moveTo>
                  <a:lnTo>
                    <a:pt x="0" y="228612"/>
                  </a:lnTo>
                  <a:lnTo>
                    <a:pt x="0" y="266725"/>
                  </a:lnTo>
                  <a:lnTo>
                    <a:pt x="38100" y="266725"/>
                  </a:lnTo>
                  <a:lnTo>
                    <a:pt x="38100" y="228612"/>
                  </a:lnTo>
                  <a:close/>
                </a:path>
                <a:path w="38100" h="1334134">
                  <a:moveTo>
                    <a:pt x="38100" y="152412"/>
                  </a:moveTo>
                  <a:lnTo>
                    <a:pt x="0" y="152412"/>
                  </a:lnTo>
                  <a:lnTo>
                    <a:pt x="0" y="190512"/>
                  </a:lnTo>
                  <a:lnTo>
                    <a:pt x="38100" y="190512"/>
                  </a:lnTo>
                  <a:lnTo>
                    <a:pt x="38100" y="152412"/>
                  </a:lnTo>
                  <a:close/>
                </a:path>
                <a:path w="38100" h="1334134">
                  <a:moveTo>
                    <a:pt x="38100" y="76212"/>
                  </a:moveTo>
                  <a:lnTo>
                    <a:pt x="0" y="76212"/>
                  </a:lnTo>
                  <a:lnTo>
                    <a:pt x="0" y="114312"/>
                  </a:lnTo>
                  <a:lnTo>
                    <a:pt x="38100" y="114312"/>
                  </a:lnTo>
                  <a:lnTo>
                    <a:pt x="38100" y="76212"/>
                  </a:lnTo>
                  <a:close/>
                </a:path>
                <a:path w="38100" h="1334134">
                  <a:moveTo>
                    <a:pt x="38100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38100" y="3810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/>
          <p:cNvSpPr/>
          <p:nvPr/>
        </p:nvSpPr>
        <p:spPr>
          <a:xfrm>
            <a:off x="16204862" y="2604796"/>
            <a:ext cx="723900" cy="1057275"/>
          </a:xfrm>
          <a:custGeom>
            <a:avLst/>
            <a:gdLst/>
            <a:ahLst/>
            <a:cxnLst/>
            <a:rect l="l" t="t" r="r" b="b"/>
            <a:pathLst>
              <a:path w="723900" h="1057275">
                <a:moveTo>
                  <a:pt x="361949" y="1057234"/>
                </a:moveTo>
                <a:lnTo>
                  <a:pt x="312835" y="1053916"/>
                </a:lnTo>
                <a:lnTo>
                  <a:pt x="265729" y="1044252"/>
                </a:lnTo>
                <a:lnTo>
                  <a:pt x="221062" y="1028674"/>
                </a:lnTo>
                <a:lnTo>
                  <a:pt x="179266" y="1007616"/>
                </a:lnTo>
                <a:lnTo>
                  <a:pt x="140773" y="981510"/>
                </a:lnTo>
                <a:lnTo>
                  <a:pt x="106012" y="950790"/>
                </a:lnTo>
                <a:lnTo>
                  <a:pt x="75416" y="915888"/>
                </a:lnTo>
                <a:lnTo>
                  <a:pt x="49416" y="877238"/>
                </a:lnTo>
                <a:lnTo>
                  <a:pt x="28443" y="835272"/>
                </a:lnTo>
                <a:lnTo>
                  <a:pt x="12929" y="790423"/>
                </a:lnTo>
                <a:lnTo>
                  <a:pt x="3304" y="743124"/>
                </a:lnTo>
                <a:lnTo>
                  <a:pt x="0" y="693810"/>
                </a:lnTo>
                <a:lnTo>
                  <a:pt x="2566" y="644656"/>
                </a:lnTo>
                <a:lnTo>
                  <a:pt x="10181" y="596283"/>
                </a:lnTo>
                <a:lnTo>
                  <a:pt x="22752" y="549006"/>
                </a:lnTo>
                <a:lnTo>
                  <a:pt x="40174" y="503237"/>
                </a:lnTo>
                <a:lnTo>
                  <a:pt x="62344" y="459363"/>
                </a:lnTo>
                <a:lnTo>
                  <a:pt x="325406" y="0"/>
                </a:lnTo>
                <a:lnTo>
                  <a:pt x="553145" y="0"/>
                </a:lnTo>
                <a:lnTo>
                  <a:pt x="363940" y="330391"/>
                </a:lnTo>
                <a:lnTo>
                  <a:pt x="412823" y="333947"/>
                </a:lnTo>
                <a:lnTo>
                  <a:pt x="459695" y="343792"/>
                </a:lnTo>
                <a:lnTo>
                  <a:pt x="504130" y="359497"/>
                </a:lnTo>
                <a:lnTo>
                  <a:pt x="545700" y="380633"/>
                </a:lnTo>
                <a:lnTo>
                  <a:pt x="583979" y="406773"/>
                </a:lnTo>
                <a:lnTo>
                  <a:pt x="618539" y="437486"/>
                </a:lnTo>
                <a:lnTo>
                  <a:pt x="648953" y="472344"/>
                </a:lnTo>
                <a:lnTo>
                  <a:pt x="674795" y="510919"/>
                </a:lnTo>
                <a:lnTo>
                  <a:pt x="683607" y="528617"/>
                </a:lnTo>
                <a:lnTo>
                  <a:pt x="361949" y="528617"/>
                </a:lnTo>
                <a:lnTo>
                  <a:pt x="318213" y="534518"/>
                </a:lnTo>
                <a:lnTo>
                  <a:pt x="278912" y="551170"/>
                </a:lnTo>
                <a:lnTo>
                  <a:pt x="245614" y="577001"/>
                </a:lnTo>
                <a:lnTo>
                  <a:pt x="219889" y="610434"/>
                </a:lnTo>
                <a:lnTo>
                  <a:pt x="203304" y="649895"/>
                </a:lnTo>
                <a:lnTo>
                  <a:pt x="197427" y="693810"/>
                </a:lnTo>
                <a:lnTo>
                  <a:pt x="203304" y="737724"/>
                </a:lnTo>
                <a:lnTo>
                  <a:pt x="219889" y="777185"/>
                </a:lnTo>
                <a:lnTo>
                  <a:pt x="245614" y="810618"/>
                </a:lnTo>
                <a:lnTo>
                  <a:pt x="278912" y="836449"/>
                </a:lnTo>
                <a:lnTo>
                  <a:pt x="318213" y="853101"/>
                </a:lnTo>
                <a:lnTo>
                  <a:pt x="361949" y="859002"/>
                </a:lnTo>
                <a:lnTo>
                  <a:pt x="683596" y="859002"/>
                </a:lnTo>
                <a:lnTo>
                  <a:pt x="674483" y="877238"/>
                </a:lnTo>
                <a:lnTo>
                  <a:pt x="648483" y="915888"/>
                </a:lnTo>
                <a:lnTo>
                  <a:pt x="617888" y="950790"/>
                </a:lnTo>
                <a:lnTo>
                  <a:pt x="583127" y="981510"/>
                </a:lnTo>
                <a:lnTo>
                  <a:pt x="544634" y="1007616"/>
                </a:lnTo>
                <a:lnTo>
                  <a:pt x="502838" y="1028674"/>
                </a:lnTo>
                <a:lnTo>
                  <a:pt x="458171" y="1044252"/>
                </a:lnTo>
                <a:lnTo>
                  <a:pt x="411064" y="1053916"/>
                </a:lnTo>
                <a:lnTo>
                  <a:pt x="361949" y="1057234"/>
                </a:lnTo>
                <a:close/>
              </a:path>
              <a:path w="723900" h="1057275">
                <a:moveTo>
                  <a:pt x="683596" y="859002"/>
                </a:moveTo>
                <a:lnTo>
                  <a:pt x="361949" y="859002"/>
                </a:lnTo>
                <a:lnTo>
                  <a:pt x="405686" y="853101"/>
                </a:lnTo>
                <a:lnTo>
                  <a:pt x="444987" y="836449"/>
                </a:lnTo>
                <a:lnTo>
                  <a:pt x="478285" y="810618"/>
                </a:lnTo>
                <a:lnTo>
                  <a:pt x="504010" y="777185"/>
                </a:lnTo>
                <a:lnTo>
                  <a:pt x="520595" y="737724"/>
                </a:lnTo>
                <a:lnTo>
                  <a:pt x="526472" y="693810"/>
                </a:lnTo>
                <a:lnTo>
                  <a:pt x="520595" y="649895"/>
                </a:lnTo>
                <a:lnTo>
                  <a:pt x="504010" y="610434"/>
                </a:lnTo>
                <a:lnTo>
                  <a:pt x="478285" y="577001"/>
                </a:lnTo>
                <a:lnTo>
                  <a:pt x="444987" y="551170"/>
                </a:lnTo>
                <a:lnTo>
                  <a:pt x="405686" y="534518"/>
                </a:lnTo>
                <a:lnTo>
                  <a:pt x="361949" y="528617"/>
                </a:lnTo>
                <a:lnTo>
                  <a:pt x="683607" y="528617"/>
                </a:lnTo>
                <a:lnTo>
                  <a:pt x="695638" y="552782"/>
                </a:lnTo>
                <a:lnTo>
                  <a:pt x="711054" y="597503"/>
                </a:lnTo>
                <a:lnTo>
                  <a:pt x="720619" y="644680"/>
                </a:lnTo>
                <a:lnTo>
                  <a:pt x="723899" y="693810"/>
                </a:lnTo>
                <a:lnTo>
                  <a:pt x="720595" y="743124"/>
                </a:lnTo>
                <a:lnTo>
                  <a:pt x="710970" y="790423"/>
                </a:lnTo>
                <a:lnTo>
                  <a:pt x="695456" y="835272"/>
                </a:lnTo>
                <a:lnTo>
                  <a:pt x="683596" y="8590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8" name="object 3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920797" y="4245693"/>
            <a:ext cx="1728623" cy="1587502"/>
          </a:xfrm>
          <a:prstGeom prst="rect">
            <a:avLst/>
          </a:prstGeom>
        </p:spPr>
      </p:pic>
      <p:sp>
        <p:nvSpPr>
          <p:cNvPr id="39" name="object 39"/>
          <p:cNvSpPr txBox="1"/>
          <p:nvPr/>
        </p:nvSpPr>
        <p:spPr>
          <a:xfrm>
            <a:off x="15652381" y="6139915"/>
            <a:ext cx="2206625" cy="1111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2000"/>
              </a:lnSpc>
              <a:spcBef>
                <a:spcPts val="100"/>
              </a:spcBef>
            </a:pPr>
            <a:r>
              <a:rPr sz="2700" b="1" spc="-280" dirty="0">
                <a:latin typeface="Arial" panose="020B0604020202020204"/>
                <a:cs typeface="Arial" panose="020B0604020202020204"/>
              </a:rPr>
              <a:t>R</a:t>
            </a:r>
            <a:r>
              <a:rPr sz="2700" b="1" spc="-20" dirty="0">
                <a:latin typeface="Arial" panose="020B0604020202020204"/>
                <a:cs typeface="Arial" panose="020B0604020202020204"/>
              </a:rPr>
              <a:t>e</a:t>
            </a:r>
            <a:r>
              <a:rPr sz="2700" b="1" spc="60" dirty="0">
                <a:latin typeface="Arial" panose="020B0604020202020204"/>
                <a:cs typeface="Arial" panose="020B0604020202020204"/>
              </a:rPr>
              <a:t>k</a:t>
            </a:r>
            <a:r>
              <a:rPr sz="2700" b="1" spc="-90" dirty="0">
                <a:latin typeface="Arial" panose="020B0604020202020204"/>
                <a:cs typeface="Arial" panose="020B0604020202020204"/>
              </a:rPr>
              <a:t>o</a:t>
            </a:r>
            <a:r>
              <a:rPr sz="2700" b="1" spc="140" dirty="0">
                <a:latin typeface="Arial" panose="020B0604020202020204"/>
                <a:cs typeface="Arial" panose="020B0604020202020204"/>
              </a:rPr>
              <a:t>m</a:t>
            </a:r>
            <a:r>
              <a:rPr sz="2700" b="1" spc="-20" dirty="0">
                <a:latin typeface="Arial" panose="020B0604020202020204"/>
                <a:cs typeface="Arial" panose="020B0604020202020204"/>
              </a:rPr>
              <a:t>e</a:t>
            </a:r>
            <a:r>
              <a:rPr sz="2700" b="1" spc="15" dirty="0">
                <a:latin typeface="Arial" panose="020B0604020202020204"/>
                <a:cs typeface="Arial" panose="020B0604020202020204"/>
              </a:rPr>
              <a:t>n</a:t>
            </a:r>
            <a:r>
              <a:rPr sz="2700" b="1" spc="-55" dirty="0">
                <a:latin typeface="Arial" panose="020B0604020202020204"/>
                <a:cs typeface="Arial" panose="020B0604020202020204"/>
              </a:rPr>
              <a:t>d</a:t>
            </a:r>
            <a:r>
              <a:rPr sz="2700" b="1" spc="15" dirty="0">
                <a:latin typeface="Arial" panose="020B0604020202020204"/>
                <a:cs typeface="Arial" panose="020B0604020202020204"/>
              </a:rPr>
              <a:t>a</a:t>
            </a:r>
            <a:r>
              <a:rPr sz="2700" b="1" spc="-270" dirty="0">
                <a:latin typeface="Arial" panose="020B0604020202020204"/>
                <a:cs typeface="Arial" panose="020B0604020202020204"/>
              </a:rPr>
              <a:t>s</a:t>
            </a:r>
            <a:r>
              <a:rPr sz="2700" b="1" spc="70" dirty="0">
                <a:latin typeface="Arial" panose="020B0604020202020204"/>
                <a:cs typeface="Arial" panose="020B0604020202020204"/>
              </a:rPr>
              <a:t>i  </a:t>
            </a:r>
            <a:r>
              <a:rPr sz="2700" b="1" spc="75" dirty="0">
                <a:latin typeface="Arial" panose="020B0604020202020204"/>
                <a:cs typeface="Arial" panose="020B0604020202020204"/>
              </a:rPr>
              <a:t>&amp;</a:t>
            </a:r>
            <a:r>
              <a:rPr sz="2700" b="1" spc="-265" dirty="0">
                <a:latin typeface="Arial" panose="020B0604020202020204"/>
                <a:cs typeface="Arial" panose="020B0604020202020204"/>
              </a:rPr>
              <a:t> </a:t>
            </a:r>
            <a:r>
              <a:rPr sz="2700" b="1" spc="5" dirty="0">
                <a:latin typeface="Arial" panose="020B0604020202020204"/>
                <a:cs typeface="Arial" panose="020B0604020202020204"/>
              </a:rPr>
              <a:t>H</a:t>
            </a:r>
            <a:r>
              <a:rPr sz="2700" b="1" spc="15" dirty="0">
                <a:latin typeface="Arial" panose="020B0604020202020204"/>
                <a:cs typeface="Arial" panose="020B0604020202020204"/>
              </a:rPr>
              <a:t>a</a:t>
            </a:r>
            <a:r>
              <a:rPr sz="2700" b="1" spc="65" dirty="0">
                <a:latin typeface="Arial" panose="020B0604020202020204"/>
                <a:cs typeface="Arial" panose="020B0604020202020204"/>
              </a:rPr>
              <a:t>r</a:t>
            </a:r>
            <a:r>
              <a:rPr sz="2700" b="1" spc="15" dirty="0">
                <a:latin typeface="Arial" panose="020B0604020202020204"/>
                <a:cs typeface="Arial" panose="020B0604020202020204"/>
              </a:rPr>
              <a:t>a</a:t>
            </a:r>
            <a:r>
              <a:rPr sz="2700" b="1" spc="-55" dirty="0">
                <a:latin typeface="Arial" panose="020B0604020202020204"/>
                <a:cs typeface="Arial" panose="020B0604020202020204"/>
              </a:rPr>
              <a:t>p</a:t>
            </a:r>
            <a:r>
              <a:rPr sz="2700" b="1" spc="15" dirty="0">
                <a:latin typeface="Arial" panose="020B0604020202020204"/>
                <a:cs typeface="Arial" panose="020B0604020202020204"/>
              </a:rPr>
              <a:t>a</a:t>
            </a:r>
            <a:r>
              <a:rPr sz="2700" b="1" spc="125" dirty="0">
                <a:latin typeface="Arial" panose="020B0604020202020204"/>
                <a:cs typeface="Arial" panose="020B0604020202020204"/>
              </a:rPr>
              <a:t>n</a:t>
            </a:r>
            <a:endParaRPr sz="27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386074" y="338525"/>
            <a:ext cx="16287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O</a:t>
            </a:r>
            <a:r>
              <a:rPr sz="3600" spc="-8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u</a:t>
            </a:r>
            <a:r>
              <a:rPr sz="3600" spc="-8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t</a:t>
            </a:r>
            <a:r>
              <a:rPr sz="3600" spc="-13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li</a:t>
            </a:r>
            <a:r>
              <a:rPr sz="3600" spc="-8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n</a:t>
            </a:r>
            <a:r>
              <a:rPr sz="3600" spc="-1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e</a:t>
            </a:r>
            <a:endParaRPr sz="36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3550425" y="2604843"/>
            <a:ext cx="723900" cy="1057275"/>
          </a:xfrm>
          <a:custGeom>
            <a:avLst/>
            <a:gdLst/>
            <a:ahLst/>
            <a:cxnLst/>
            <a:rect l="l" t="t" r="r" b="b"/>
            <a:pathLst>
              <a:path w="723900" h="1057275">
                <a:moveTo>
                  <a:pt x="361949" y="1057139"/>
                </a:moveTo>
                <a:lnTo>
                  <a:pt x="312835" y="1053822"/>
                </a:lnTo>
                <a:lnTo>
                  <a:pt x="265729" y="1044159"/>
                </a:lnTo>
                <a:lnTo>
                  <a:pt x="221062" y="1028583"/>
                </a:lnTo>
                <a:lnTo>
                  <a:pt x="179266" y="1007526"/>
                </a:lnTo>
                <a:lnTo>
                  <a:pt x="140773" y="981423"/>
                </a:lnTo>
                <a:lnTo>
                  <a:pt x="106012" y="950705"/>
                </a:lnTo>
                <a:lnTo>
                  <a:pt x="75416" y="915806"/>
                </a:lnTo>
                <a:lnTo>
                  <a:pt x="49416" y="877159"/>
                </a:lnTo>
                <a:lnTo>
                  <a:pt x="28443" y="835197"/>
                </a:lnTo>
                <a:lnTo>
                  <a:pt x="12929" y="790352"/>
                </a:lnTo>
                <a:lnTo>
                  <a:pt x="3304" y="743058"/>
                </a:lnTo>
                <a:lnTo>
                  <a:pt x="0" y="693748"/>
                </a:lnTo>
                <a:lnTo>
                  <a:pt x="197427" y="693748"/>
                </a:lnTo>
                <a:lnTo>
                  <a:pt x="203304" y="737658"/>
                </a:lnTo>
                <a:lnTo>
                  <a:pt x="219889" y="777116"/>
                </a:lnTo>
                <a:lnTo>
                  <a:pt x="245614" y="810546"/>
                </a:lnTo>
                <a:lnTo>
                  <a:pt x="278912" y="836374"/>
                </a:lnTo>
                <a:lnTo>
                  <a:pt x="318213" y="853025"/>
                </a:lnTo>
                <a:lnTo>
                  <a:pt x="361949" y="858926"/>
                </a:lnTo>
                <a:lnTo>
                  <a:pt x="405686" y="853025"/>
                </a:lnTo>
                <a:lnTo>
                  <a:pt x="444987" y="836374"/>
                </a:lnTo>
                <a:lnTo>
                  <a:pt x="478285" y="810546"/>
                </a:lnTo>
                <a:lnTo>
                  <a:pt x="504010" y="777116"/>
                </a:lnTo>
                <a:lnTo>
                  <a:pt x="520595" y="737658"/>
                </a:lnTo>
                <a:lnTo>
                  <a:pt x="526472" y="693748"/>
                </a:lnTo>
                <a:lnTo>
                  <a:pt x="520595" y="649837"/>
                </a:lnTo>
                <a:lnTo>
                  <a:pt x="504010" y="610379"/>
                </a:lnTo>
                <a:lnTo>
                  <a:pt x="478285" y="576949"/>
                </a:lnTo>
                <a:lnTo>
                  <a:pt x="444987" y="551121"/>
                </a:lnTo>
                <a:lnTo>
                  <a:pt x="405686" y="534470"/>
                </a:lnTo>
                <a:lnTo>
                  <a:pt x="361949" y="528569"/>
                </a:lnTo>
                <a:lnTo>
                  <a:pt x="22540" y="528569"/>
                </a:lnTo>
                <a:lnTo>
                  <a:pt x="75188" y="0"/>
                </a:lnTo>
                <a:lnTo>
                  <a:pt x="690995" y="0"/>
                </a:lnTo>
                <a:lnTo>
                  <a:pt x="690995" y="198213"/>
                </a:lnTo>
                <a:lnTo>
                  <a:pt x="253857" y="198213"/>
                </a:lnTo>
                <a:lnTo>
                  <a:pt x="240695" y="330356"/>
                </a:lnTo>
                <a:lnTo>
                  <a:pt x="361949" y="330356"/>
                </a:lnTo>
                <a:lnTo>
                  <a:pt x="411064" y="333673"/>
                </a:lnTo>
                <a:lnTo>
                  <a:pt x="458171" y="343336"/>
                </a:lnTo>
                <a:lnTo>
                  <a:pt x="502838" y="358913"/>
                </a:lnTo>
                <a:lnTo>
                  <a:pt x="544634" y="379969"/>
                </a:lnTo>
                <a:lnTo>
                  <a:pt x="583127" y="406073"/>
                </a:lnTo>
                <a:lnTo>
                  <a:pt x="617888" y="436791"/>
                </a:lnTo>
                <a:lnTo>
                  <a:pt x="648483" y="471690"/>
                </a:lnTo>
                <a:lnTo>
                  <a:pt x="674483" y="510337"/>
                </a:lnTo>
                <a:lnTo>
                  <a:pt x="695456" y="552299"/>
                </a:lnTo>
                <a:lnTo>
                  <a:pt x="710970" y="597144"/>
                </a:lnTo>
                <a:lnTo>
                  <a:pt x="720595" y="644437"/>
                </a:lnTo>
                <a:lnTo>
                  <a:pt x="723899" y="693748"/>
                </a:lnTo>
                <a:lnTo>
                  <a:pt x="720595" y="743058"/>
                </a:lnTo>
                <a:lnTo>
                  <a:pt x="710970" y="790352"/>
                </a:lnTo>
                <a:lnTo>
                  <a:pt x="695456" y="835197"/>
                </a:lnTo>
                <a:lnTo>
                  <a:pt x="674483" y="877159"/>
                </a:lnTo>
                <a:lnTo>
                  <a:pt x="648483" y="915806"/>
                </a:lnTo>
                <a:lnTo>
                  <a:pt x="617888" y="950705"/>
                </a:lnTo>
                <a:lnTo>
                  <a:pt x="583127" y="981423"/>
                </a:lnTo>
                <a:lnTo>
                  <a:pt x="544634" y="1007526"/>
                </a:lnTo>
                <a:lnTo>
                  <a:pt x="502838" y="1028583"/>
                </a:lnTo>
                <a:lnTo>
                  <a:pt x="458171" y="1044159"/>
                </a:lnTo>
                <a:lnTo>
                  <a:pt x="411064" y="1053822"/>
                </a:lnTo>
                <a:lnTo>
                  <a:pt x="361949" y="10571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2" name="object 42"/>
          <p:cNvGrpSpPr/>
          <p:nvPr/>
        </p:nvGrpSpPr>
        <p:grpSpPr>
          <a:xfrm>
            <a:off x="13211018" y="4146362"/>
            <a:ext cx="1418590" cy="1581150"/>
            <a:chOff x="13211018" y="4146362"/>
            <a:chExt cx="1418590" cy="1581150"/>
          </a:xfrm>
        </p:grpSpPr>
        <p:sp>
          <p:nvSpPr>
            <p:cNvPr id="43" name="object 43"/>
            <p:cNvSpPr/>
            <p:nvPr/>
          </p:nvSpPr>
          <p:spPr>
            <a:xfrm>
              <a:off x="13211018" y="4281350"/>
              <a:ext cx="1233805" cy="1446530"/>
            </a:xfrm>
            <a:custGeom>
              <a:avLst/>
              <a:gdLst/>
              <a:ahLst/>
              <a:cxnLst/>
              <a:rect l="l" t="t" r="r" b="b"/>
              <a:pathLst>
                <a:path w="1233805" h="1446529">
                  <a:moveTo>
                    <a:pt x="1162307" y="1445986"/>
                  </a:moveTo>
                  <a:lnTo>
                    <a:pt x="70870" y="1445986"/>
                  </a:lnTo>
                  <a:lnTo>
                    <a:pt x="43328" y="1440400"/>
                  </a:lnTo>
                  <a:lnTo>
                    <a:pt x="20797" y="1425184"/>
                  </a:lnTo>
                  <a:lnTo>
                    <a:pt x="5584" y="1402648"/>
                  </a:lnTo>
                  <a:lnTo>
                    <a:pt x="0" y="1375103"/>
                  </a:lnTo>
                  <a:lnTo>
                    <a:pt x="0" y="70882"/>
                  </a:lnTo>
                  <a:lnTo>
                    <a:pt x="20797" y="20802"/>
                  </a:lnTo>
                  <a:lnTo>
                    <a:pt x="70870" y="3"/>
                  </a:lnTo>
                  <a:lnTo>
                    <a:pt x="1162307" y="0"/>
                  </a:lnTo>
                  <a:lnTo>
                    <a:pt x="1189848" y="5585"/>
                  </a:lnTo>
                  <a:lnTo>
                    <a:pt x="1212380" y="20800"/>
                  </a:lnTo>
                  <a:lnTo>
                    <a:pt x="1227593" y="43335"/>
                  </a:lnTo>
                  <a:lnTo>
                    <a:pt x="1233177" y="70879"/>
                  </a:lnTo>
                  <a:lnTo>
                    <a:pt x="1233177" y="1375103"/>
                  </a:lnTo>
                  <a:lnTo>
                    <a:pt x="1227592" y="1402648"/>
                  </a:lnTo>
                  <a:lnTo>
                    <a:pt x="1212379" y="1425184"/>
                  </a:lnTo>
                  <a:lnTo>
                    <a:pt x="1189847" y="1440400"/>
                  </a:lnTo>
                  <a:lnTo>
                    <a:pt x="1162307" y="1445986"/>
                  </a:lnTo>
                  <a:close/>
                </a:path>
              </a:pathLst>
            </a:custGeom>
            <a:solidFill>
              <a:srgbClr val="8275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14281860" y="4281353"/>
              <a:ext cx="162560" cy="1446530"/>
            </a:xfrm>
            <a:custGeom>
              <a:avLst/>
              <a:gdLst/>
              <a:ahLst/>
              <a:cxnLst/>
              <a:rect l="l" t="t" r="r" b="b"/>
              <a:pathLst>
                <a:path w="162559" h="1446529">
                  <a:moveTo>
                    <a:pt x="91461" y="1445982"/>
                  </a:moveTo>
                  <a:lnTo>
                    <a:pt x="0" y="1445982"/>
                  </a:lnTo>
                  <a:lnTo>
                    <a:pt x="0" y="0"/>
                  </a:lnTo>
                  <a:lnTo>
                    <a:pt x="91461" y="0"/>
                  </a:lnTo>
                  <a:lnTo>
                    <a:pt x="119001" y="5584"/>
                  </a:lnTo>
                  <a:lnTo>
                    <a:pt x="141533" y="20799"/>
                  </a:lnTo>
                  <a:lnTo>
                    <a:pt x="156747" y="43334"/>
                  </a:lnTo>
                  <a:lnTo>
                    <a:pt x="162331" y="70879"/>
                  </a:lnTo>
                  <a:lnTo>
                    <a:pt x="162331" y="1375100"/>
                  </a:lnTo>
                  <a:lnTo>
                    <a:pt x="156747" y="1402645"/>
                  </a:lnTo>
                  <a:lnTo>
                    <a:pt x="141534" y="1425181"/>
                  </a:lnTo>
                  <a:lnTo>
                    <a:pt x="119002" y="1440397"/>
                  </a:lnTo>
                  <a:lnTo>
                    <a:pt x="91461" y="1445982"/>
                  </a:lnTo>
                  <a:close/>
                </a:path>
              </a:pathLst>
            </a:custGeom>
            <a:solidFill>
              <a:srgbClr val="675D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13309609" y="4379957"/>
              <a:ext cx="1036319" cy="1249045"/>
            </a:xfrm>
            <a:custGeom>
              <a:avLst/>
              <a:gdLst/>
              <a:ahLst/>
              <a:cxnLst/>
              <a:rect l="l" t="t" r="r" b="b"/>
              <a:pathLst>
                <a:path w="1036319" h="1249045">
                  <a:moveTo>
                    <a:pt x="1004124" y="1248778"/>
                  </a:moveTo>
                  <a:lnTo>
                    <a:pt x="31870" y="1248778"/>
                  </a:lnTo>
                  <a:lnTo>
                    <a:pt x="19484" y="1246267"/>
                  </a:lnTo>
                  <a:lnTo>
                    <a:pt x="9352" y="1239425"/>
                  </a:lnTo>
                  <a:lnTo>
                    <a:pt x="2511" y="1229291"/>
                  </a:lnTo>
                  <a:lnTo>
                    <a:pt x="0" y="1216904"/>
                  </a:lnTo>
                  <a:lnTo>
                    <a:pt x="0" y="31874"/>
                  </a:lnTo>
                  <a:lnTo>
                    <a:pt x="2511" y="19487"/>
                  </a:lnTo>
                  <a:lnTo>
                    <a:pt x="9352" y="9353"/>
                  </a:lnTo>
                  <a:lnTo>
                    <a:pt x="19484" y="2511"/>
                  </a:lnTo>
                  <a:lnTo>
                    <a:pt x="31870" y="0"/>
                  </a:lnTo>
                  <a:lnTo>
                    <a:pt x="1004124" y="0"/>
                  </a:lnTo>
                  <a:lnTo>
                    <a:pt x="1016510" y="2511"/>
                  </a:lnTo>
                  <a:lnTo>
                    <a:pt x="1026642" y="9353"/>
                  </a:lnTo>
                  <a:lnTo>
                    <a:pt x="1033483" y="19486"/>
                  </a:lnTo>
                  <a:lnTo>
                    <a:pt x="1035995" y="31871"/>
                  </a:lnTo>
                  <a:lnTo>
                    <a:pt x="1035995" y="1216904"/>
                  </a:lnTo>
                  <a:lnTo>
                    <a:pt x="1033483" y="1229291"/>
                  </a:lnTo>
                  <a:lnTo>
                    <a:pt x="1026642" y="1239425"/>
                  </a:lnTo>
                  <a:lnTo>
                    <a:pt x="1016510" y="1246267"/>
                  </a:lnTo>
                  <a:lnTo>
                    <a:pt x="1004124" y="1248778"/>
                  </a:lnTo>
                  <a:close/>
                </a:path>
              </a:pathLst>
            </a:custGeom>
            <a:solidFill>
              <a:srgbClr val="ECEF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14281860" y="4379957"/>
              <a:ext cx="64135" cy="1249045"/>
            </a:xfrm>
            <a:custGeom>
              <a:avLst/>
              <a:gdLst/>
              <a:ahLst/>
              <a:cxnLst/>
              <a:rect l="l" t="t" r="r" b="b"/>
              <a:pathLst>
                <a:path w="64134" h="1249045">
                  <a:moveTo>
                    <a:pt x="32877" y="1248775"/>
                  </a:moveTo>
                  <a:lnTo>
                    <a:pt x="0" y="1248775"/>
                  </a:lnTo>
                  <a:lnTo>
                    <a:pt x="0" y="0"/>
                  </a:lnTo>
                  <a:lnTo>
                    <a:pt x="32877" y="0"/>
                  </a:lnTo>
                  <a:lnTo>
                    <a:pt x="34850" y="137"/>
                  </a:lnTo>
                  <a:lnTo>
                    <a:pt x="46185" y="3403"/>
                  </a:lnTo>
                  <a:lnTo>
                    <a:pt x="55360" y="10362"/>
                  </a:lnTo>
                  <a:lnTo>
                    <a:pt x="61502" y="20141"/>
                  </a:lnTo>
                  <a:lnTo>
                    <a:pt x="63744" y="31871"/>
                  </a:lnTo>
                  <a:lnTo>
                    <a:pt x="63744" y="1216904"/>
                  </a:lnTo>
                  <a:lnTo>
                    <a:pt x="34850" y="1248638"/>
                  </a:lnTo>
                  <a:lnTo>
                    <a:pt x="32877" y="1248775"/>
                  </a:lnTo>
                  <a:close/>
                </a:path>
              </a:pathLst>
            </a:custGeom>
            <a:solidFill>
              <a:srgbClr val="D0D0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13554747" y="4146362"/>
              <a:ext cx="546100" cy="276860"/>
            </a:xfrm>
            <a:custGeom>
              <a:avLst/>
              <a:gdLst/>
              <a:ahLst/>
              <a:cxnLst/>
              <a:rect l="l" t="t" r="r" b="b"/>
              <a:pathLst>
                <a:path w="546100" h="276860">
                  <a:moveTo>
                    <a:pt x="513846" y="276437"/>
                  </a:moveTo>
                  <a:lnTo>
                    <a:pt x="31870" y="276437"/>
                  </a:lnTo>
                  <a:lnTo>
                    <a:pt x="19484" y="273926"/>
                  </a:lnTo>
                  <a:lnTo>
                    <a:pt x="9352" y="267084"/>
                  </a:lnTo>
                  <a:lnTo>
                    <a:pt x="2511" y="256951"/>
                  </a:lnTo>
                  <a:lnTo>
                    <a:pt x="0" y="244566"/>
                  </a:lnTo>
                  <a:lnTo>
                    <a:pt x="0" y="124017"/>
                  </a:lnTo>
                  <a:lnTo>
                    <a:pt x="2511" y="111632"/>
                  </a:lnTo>
                  <a:lnTo>
                    <a:pt x="9352" y="101499"/>
                  </a:lnTo>
                  <a:lnTo>
                    <a:pt x="19484" y="94657"/>
                  </a:lnTo>
                  <a:lnTo>
                    <a:pt x="31870" y="92145"/>
                  </a:lnTo>
                  <a:lnTo>
                    <a:pt x="132890" y="92145"/>
                  </a:lnTo>
                  <a:lnTo>
                    <a:pt x="142228" y="90815"/>
                  </a:lnTo>
                  <a:lnTo>
                    <a:pt x="150474" y="86993"/>
                  </a:lnTo>
                  <a:lnTo>
                    <a:pt x="157245" y="80929"/>
                  </a:lnTo>
                  <a:lnTo>
                    <a:pt x="180264" y="43407"/>
                  </a:lnTo>
                  <a:lnTo>
                    <a:pt x="205820" y="20364"/>
                  </a:lnTo>
                  <a:lnTo>
                    <a:pt x="237221" y="5359"/>
                  </a:lnTo>
                  <a:lnTo>
                    <a:pt x="272858" y="0"/>
                  </a:lnTo>
                  <a:lnTo>
                    <a:pt x="308496" y="5359"/>
                  </a:lnTo>
                  <a:lnTo>
                    <a:pt x="339897" y="20364"/>
                  </a:lnTo>
                  <a:lnTo>
                    <a:pt x="365453" y="43407"/>
                  </a:lnTo>
                  <a:lnTo>
                    <a:pt x="388471" y="80929"/>
                  </a:lnTo>
                  <a:lnTo>
                    <a:pt x="395242" y="86993"/>
                  </a:lnTo>
                  <a:lnTo>
                    <a:pt x="403488" y="90815"/>
                  </a:lnTo>
                  <a:lnTo>
                    <a:pt x="412826" y="92145"/>
                  </a:lnTo>
                  <a:lnTo>
                    <a:pt x="513846" y="92145"/>
                  </a:lnTo>
                  <a:lnTo>
                    <a:pt x="526231" y="94657"/>
                  </a:lnTo>
                  <a:lnTo>
                    <a:pt x="536364" y="101499"/>
                  </a:lnTo>
                  <a:lnTo>
                    <a:pt x="543205" y="111633"/>
                  </a:lnTo>
                  <a:lnTo>
                    <a:pt x="545716" y="124020"/>
                  </a:lnTo>
                  <a:lnTo>
                    <a:pt x="545716" y="244566"/>
                  </a:lnTo>
                  <a:lnTo>
                    <a:pt x="543205" y="256951"/>
                  </a:lnTo>
                  <a:lnTo>
                    <a:pt x="536364" y="267084"/>
                  </a:lnTo>
                  <a:lnTo>
                    <a:pt x="526231" y="273926"/>
                  </a:lnTo>
                  <a:lnTo>
                    <a:pt x="513846" y="276437"/>
                  </a:lnTo>
                  <a:close/>
                </a:path>
              </a:pathLst>
            </a:custGeom>
            <a:solidFill>
              <a:srgbClr val="E3A6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13554747" y="4238504"/>
              <a:ext cx="546100" cy="184785"/>
            </a:xfrm>
            <a:custGeom>
              <a:avLst/>
              <a:gdLst/>
              <a:ahLst/>
              <a:cxnLst/>
              <a:rect l="l" t="t" r="r" b="b"/>
              <a:pathLst>
                <a:path w="546100" h="184785">
                  <a:moveTo>
                    <a:pt x="513849" y="184295"/>
                  </a:moveTo>
                  <a:lnTo>
                    <a:pt x="31870" y="184295"/>
                  </a:lnTo>
                  <a:lnTo>
                    <a:pt x="19484" y="181783"/>
                  </a:lnTo>
                  <a:lnTo>
                    <a:pt x="9352" y="174941"/>
                  </a:lnTo>
                  <a:lnTo>
                    <a:pt x="2511" y="164808"/>
                  </a:lnTo>
                  <a:lnTo>
                    <a:pt x="0" y="152423"/>
                  </a:lnTo>
                  <a:lnTo>
                    <a:pt x="481976" y="152420"/>
                  </a:lnTo>
                  <a:lnTo>
                    <a:pt x="488945" y="151650"/>
                  </a:lnTo>
                  <a:lnTo>
                    <a:pt x="513849" y="128530"/>
                  </a:lnTo>
                  <a:lnTo>
                    <a:pt x="513849" y="0"/>
                  </a:lnTo>
                  <a:lnTo>
                    <a:pt x="526235" y="2511"/>
                  </a:lnTo>
                  <a:lnTo>
                    <a:pt x="536367" y="9354"/>
                  </a:lnTo>
                  <a:lnTo>
                    <a:pt x="543208" y="19488"/>
                  </a:lnTo>
                  <a:lnTo>
                    <a:pt x="545720" y="31874"/>
                  </a:lnTo>
                  <a:lnTo>
                    <a:pt x="545720" y="152423"/>
                  </a:lnTo>
                  <a:lnTo>
                    <a:pt x="543208" y="164808"/>
                  </a:lnTo>
                  <a:lnTo>
                    <a:pt x="536367" y="174941"/>
                  </a:lnTo>
                  <a:lnTo>
                    <a:pt x="526235" y="181783"/>
                  </a:lnTo>
                  <a:lnTo>
                    <a:pt x="513849" y="184295"/>
                  </a:lnTo>
                  <a:close/>
                </a:path>
              </a:pathLst>
            </a:custGeom>
            <a:solidFill>
              <a:srgbClr val="C3895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" name="object 4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790954" y="4208488"/>
              <a:ext cx="73301" cy="73311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771615" y="4545342"/>
              <a:ext cx="249888" cy="178843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794919" y="5078301"/>
              <a:ext cx="174251" cy="174273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771615" y="4810694"/>
              <a:ext cx="249888" cy="178843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506310" y="4564210"/>
              <a:ext cx="141026" cy="141044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771615" y="5341401"/>
              <a:ext cx="249888" cy="178843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506310" y="4829562"/>
              <a:ext cx="141026" cy="141044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506310" y="5094914"/>
              <a:ext cx="141026" cy="141044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506310" y="5360269"/>
              <a:ext cx="141026" cy="141044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14128608" y="4581873"/>
              <a:ext cx="501015" cy="793115"/>
            </a:xfrm>
            <a:custGeom>
              <a:avLst/>
              <a:gdLst/>
              <a:ahLst/>
              <a:cxnLst/>
              <a:rect l="l" t="t" r="r" b="b"/>
              <a:pathLst>
                <a:path w="501015" h="793114">
                  <a:moveTo>
                    <a:pt x="19409" y="792589"/>
                  </a:moveTo>
                  <a:lnTo>
                    <a:pt x="13433" y="792589"/>
                  </a:lnTo>
                  <a:lnTo>
                    <a:pt x="2986" y="786559"/>
                  </a:lnTo>
                  <a:lnTo>
                    <a:pt x="0" y="781382"/>
                  </a:lnTo>
                  <a:lnTo>
                    <a:pt x="0" y="638789"/>
                  </a:lnTo>
                  <a:lnTo>
                    <a:pt x="349226" y="33833"/>
                  </a:lnTo>
                  <a:lnTo>
                    <a:pt x="367274" y="13403"/>
                  </a:lnTo>
                  <a:lnTo>
                    <a:pt x="390982" y="1851"/>
                  </a:lnTo>
                  <a:lnTo>
                    <a:pt x="417289" y="0"/>
                  </a:lnTo>
                  <a:lnTo>
                    <a:pt x="443132" y="8668"/>
                  </a:lnTo>
                  <a:lnTo>
                    <a:pt x="466945" y="22419"/>
                  </a:lnTo>
                  <a:lnTo>
                    <a:pt x="487373" y="40470"/>
                  </a:lnTo>
                  <a:lnTo>
                    <a:pt x="498923" y="64181"/>
                  </a:lnTo>
                  <a:lnTo>
                    <a:pt x="500775" y="90492"/>
                  </a:lnTo>
                  <a:lnTo>
                    <a:pt x="492107" y="116340"/>
                  </a:lnTo>
                  <a:lnTo>
                    <a:pt x="142881" y="721296"/>
                  </a:lnTo>
                  <a:lnTo>
                    <a:pt x="19409" y="792589"/>
                  </a:lnTo>
                  <a:close/>
                </a:path>
              </a:pathLst>
            </a:custGeom>
            <a:solidFill>
              <a:srgbClr val="FFE1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14183164" y="4615194"/>
              <a:ext cx="446405" cy="739140"/>
            </a:xfrm>
            <a:custGeom>
              <a:avLst/>
              <a:gdLst/>
              <a:ahLst/>
              <a:cxnLst/>
              <a:rect l="l" t="t" r="r" b="b"/>
              <a:pathLst>
                <a:path w="446405" h="739139">
                  <a:moveTo>
                    <a:pt x="0" y="738978"/>
                  </a:moveTo>
                  <a:lnTo>
                    <a:pt x="426594" y="0"/>
                  </a:lnTo>
                  <a:lnTo>
                    <a:pt x="439587" y="18162"/>
                  </a:lnTo>
                  <a:lnTo>
                    <a:pt x="446067" y="39253"/>
                  </a:lnTo>
                  <a:lnTo>
                    <a:pt x="445549" y="61472"/>
                  </a:lnTo>
                  <a:lnTo>
                    <a:pt x="437551" y="83020"/>
                  </a:lnTo>
                  <a:lnTo>
                    <a:pt x="88325" y="687975"/>
                  </a:lnTo>
                  <a:lnTo>
                    <a:pt x="0" y="738978"/>
                  </a:lnTo>
                  <a:close/>
                </a:path>
              </a:pathLst>
            </a:custGeom>
            <a:solidFill>
              <a:srgbClr val="FFD06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0" name="object 6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128608" y="5220662"/>
              <a:ext cx="142884" cy="153797"/>
            </a:xfrm>
            <a:prstGeom prst="rect">
              <a:avLst/>
            </a:prstGeom>
          </p:spPr>
        </p:pic>
      </p:grpSp>
      <p:sp>
        <p:nvSpPr>
          <p:cNvPr id="61" name="object 61"/>
          <p:cNvSpPr txBox="1"/>
          <p:nvPr/>
        </p:nvSpPr>
        <p:spPr>
          <a:xfrm>
            <a:off x="12832495" y="6271360"/>
            <a:ext cx="201803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spc="-400" dirty="0">
                <a:latin typeface="Arial" panose="020B0604020202020204"/>
                <a:cs typeface="Arial" panose="020B0604020202020204"/>
              </a:rPr>
              <a:t>E</a:t>
            </a:r>
            <a:r>
              <a:rPr sz="2700" b="1" spc="-80" dirty="0">
                <a:latin typeface="Arial" panose="020B0604020202020204"/>
                <a:cs typeface="Arial" panose="020B0604020202020204"/>
              </a:rPr>
              <a:t>v</a:t>
            </a:r>
            <a:r>
              <a:rPr sz="2700" b="1" spc="15" dirty="0">
                <a:latin typeface="Arial" panose="020B0604020202020204"/>
                <a:cs typeface="Arial" panose="020B0604020202020204"/>
              </a:rPr>
              <a:t>a</a:t>
            </a:r>
            <a:r>
              <a:rPr sz="2700" b="1" spc="-40" dirty="0">
                <a:latin typeface="Arial" panose="020B0604020202020204"/>
                <a:cs typeface="Arial" panose="020B0604020202020204"/>
              </a:rPr>
              <a:t>l</a:t>
            </a:r>
            <a:r>
              <a:rPr sz="2700" b="1" spc="15" dirty="0">
                <a:latin typeface="Arial" panose="020B0604020202020204"/>
                <a:cs typeface="Arial" panose="020B0604020202020204"/>
              </a:rPr>
              <a:t>u</a:t>
            </a:r>
            <a:r>
              <a:rPr sz="2700" b="1" spc="15" dirty="0">
                <a:latin typeface="Arial" panose="020B0604020202020204"/>
                <a:cs typeface="Arial" panose="020B0604020202020204"/>
              </a:rPr>
              <a:t>a</a:t>
            </a:r>
            <a:r>
              <a:rPr sz="2700" b="1" spc="-270" dirty="0">
                <a:latin typeface="Arial" panose="020B0604020202020204"/>
                <a:cs typeface="Arial" panose="020B0604020202020204"/>
              </a:rPr>
              <a:t>s</a:t>
            </a:r>
            <a:r>
              <a:rPr sz="2700" b="1" spc="70" dirty="0">
                <a:latin typeface="Arial" panose="020B0604020202020204"/>
                <a:cs typeface="Arial" panose="020B0604020202020204"/>
              </a:rPr>
              <a:t>i</a:t>
            </a:r>
            <a:r>
              <a:rPr sz="2700" b="1" spc="-265" dirty="0">
                <a:latin typeface="Arial" panose="020B0604020202020204"/>
                <a:cs typeface="Arial" panose="020B0604020202020204"/>
              </a:rPr>
              <a:t> </a:t>
            </a:r>
            <a:r>
              <a:rPr sz="2700" b="1" spc="-425" dirty="0">
                <a:latin typeface="Arial" panose="020B0604020202020204"/>
                <a:cs typeface="Arial" panose="020B0604020202020204"/>
              </a:rPr>
              <a:t>S</a:t>
            </a:r>
            <a:r>
              <a:rPr sz="2700" b="1" spc="-270" dirty="0">
                <a:latin typeface="Arial" panose="020B0604020202020204"/>
                <a:cs typeface="Arial" panose="020B0604020202020204"/>
              </a:rPr>
              <a:t>K</a:t>
            </a:r>
            <a:r>
              <a:rPr sz="2700" b="1" spc="-140" dirty="0">
                <a:latin typeface="Arial" panose="020B0604020202020204"/>
                <a:cs typeface="Arial" panose="020B0604020202020204"/>
              </a:rPr>
              <a:t>B</a:t>
            </a:r>
            <a:endParaRPr sz="27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62" name="object 6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5"/>
              </a:lnSpc>
            </a:pPr>
            <a:r>
              <a:rPr spc="-5" dirty="0"/>
              <a:t>Kementerian</a:t>
            </a:r>
            <a:r>
              <a:rPr spc="20" dirty="0"/>
              <a:t> </a:t>
            </a:r>
            <a:r>
              <a:rPr spc="-5" dirty="0"/>
              <a:t>Pendidikan,</a:t>
            </a:r>
            <a:r>
              <a:rPr spc="25" dirty="0"/>
              <a:t> </a:t>
            </a:r>
            <a:r>
              <a:rPr spc="-5" dirty="0"/>
              <a:t>Kebudayaan,</a:t>
            </a:r>
            <a:r>
              <a:rPr spc="20" dirty="0"/>
              <a:t> </a:t>
            </a:r>
            <a:r>
              <a:rPr dirty="0"/>
              <a:t>Riset,</a:t>
            </a:r>
            <a:r>
              <a:rPr spc="25" dirty="0"/>
              <a:t> </a:t>
            </a:r>
            <a:r>
              <a:rPr spc="-5" dirty="0"/>
              <a:t>dan</a:t>
            </a:r>
            <a:r>
              <a:rPr spc="25" dirty="0"/>
              <a:t> </a:t>
            </a:r>
            <a:r>
              <a:rPr spc="-5" dirty="0"/>
              <a:t>Teknologi</a:t>
            </a:r>
            <a:endParaRPr spc="-5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74613" y="4482543"/>
            <a:ext cx="8917305" cy="8712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50" b="1" spc="-570" dirty="0">
                <a:solidFill>
                  <a:srgbClr val="073762"/>
                </a:solidFill>
                <a:latin typeface="Arial" panose="020B0604020202020204"/>
                <a:cs typeface="Arial" panose="020B0604020202020204"/>
              </a:rPr>
              <a:t>R</a:t>
            </a:r>
            <a:r>
              <a:rPr sz="5550" b="1" spc="-35" dirty="0">
                <a:solidFill>
                  <a:srgbClr val="073762"/>
                </a:solidFill>
                <a:latin typeface="Arial" panose="020B0604020202020204"/>
                <a:cs typeface="Arial" panose="020B0604020202020204"/>
              </a:rPr>
              <a:t>e</a:t>
            </a:r>
            <a:r>
              <a:rPr sz="5550" b="1" spc="130" dirty="0">
                <a:solidFill>
                  <a:srgbClr val="073762"/>
                </a:solidFill>
                <a:latin typeface="Arial" panose="020B0604020202020204"/>
                <a:cs typeface="Arial" panose="020B0604020202020204"/>
              </a:rPr>
              <a:t>k</a:t>
            </a:r>
            <a:r>
              <a:rPr sz="5550" b="1" spc="-180" dirty="0">
                <a:solidFill>
                  <a:srgbClr val="073762"/>
                </a:solidFill>
                <a:latin typeface="Arial" panose="020B0604020202020204"/>
                <a:cs typeface="Arial" panose="020B0604020202020204"/>
              </a:rPr>
              <a:t>o</a:t>
            </a:r>
            <a:r>
              <a:rPr sz="5550" b="1" spc="285" dirty="0">
                <a:solidFill>
                  <a:srgbClr val="073762"/>
                </a:solidFill>
                <a:latin typeface="Arial" panose="020B0604020202020204"/>
                <a:cs typeface="Arial" panose="020B0604020202020204"/>
              </a:rPr>
              <a:t>m</a:t>
            </a:r>
            <a:r>
              <a:rPr sz="5550" b="1" spc="-35" dirty="0">
                <a:solidFill>
                  <a:srgbClr val="073762"/>
                </a:solidFill>
                <a:latin typeface="Arial" panose="020B0604020202020204"/>
                <a:cs typeface="Arial" panose="020B0604020202020204"/>
              </a:rPr>
              <a:t>e</a:t>
            </a:r>
            <a:r>
              <a:rPr sz="5550" b="1" spc="30" dirty="0">
                <a:solidFill>
                  <a:srgbClr val="073762"/>
                </a:solidFill>
                <a:latin typeface="Arial" panose="020B0604020202020204"/>
                <a:cs typeface="Arial" panose="020B0604020202020204"/>
              </a:rPr>
              <a:t>n</a:t>
            </a:r>
            <a:r>
              <a:rPr sz="5550" b="1" spc="-105" dirty="0">
                <a:solidFill>
                  <a:srgbClr val="073762"/>
                </a:solidFill>
                <a:latin typeface="Arial" panose="020B0604020202020204"/>
                <a:cs typeface="Arial" panose="020B0604020202020204"/>
              </a:rPr>
              <a:t>d</a:t>
            </a:r>
            <a:r>
              <a:rPr sz="5550" b="1" spc="40" dirty="0">
                <a:solidFill>
                  <a:srgbClr val="073762"/>
                </a:solidFill>
                <a:latin typeface="Arial" panose="020B0604020202020204"/>
                <a:cs typeface="Arial" panose="020B0604020202020204"/>
              </a:rPr>
              <a:t>a</a:t>
            </a:r>
            <a:r>
              <a:rPr sz="5550" b="1" spc="-555" dirty="0">
                <a:solidFill>
                  <a:srgbClr val="073762"/>
                </a:solidFill>
                <a:latin typeface="Arial" panose="020B0604020202020204"/>
                <a:cs typeface="Arial" panose="020B0604020202020204"/>
              </a:rPr>
              <a:t>s</a:t>
            </a:r>
            <a:r>
              <a:rPr sz="5550" b="1" spc="150" dirty="0">
                <a:solidFill>
                  <a:srgbClr val="073762"/>
                </a:solidFill>
                <a:latin typeface="Arial" panose="020B0604020202020204"/>
                <a:cs typeface="Arial" panose="020B0604020202020204"/>
              </a:rPr>
              <a:t>i</a:t>
            </a:r>
            <a:r>
              <a:rPr sz="5550" b="1" spc="-545" dirty="0">
                <a:solidFill>
                  <a:srgbClr val="073762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5550" b="1" spc="-105" dirty="0">
                <a:solidFill>
                  <a:srgbClr val="073762"/>
                </a:solidFill>
                <a:latin typeface="Arial" panose="020B0604020202020204"/>
                <a:cs typeface="Arial" panose="020B0604020202020204"/>
              </a:rPr>
              <a:t>d</a:t>
            </a:r>
            <a:r>
              <a:rPr sz="5550" b="1" spc="40" dirty="0">
                <a:solidFill>
                  <a:srgbClr val="073762"/>
                </a:solidFill>
                <a:latin typeface="Arial" panose="020B0604020202020204"/>
                <a:cs typeface="Arial" panose="020B0604020202020204"/>
              </a:rPr>
              <a:t>a</a:t>
            </a:r>
            <a:r>
              <a:rPr sz="5550" b="1" spc="254" dirty="0">
                <a:solidFill>
                  <a:srgbClr val="073762"/>
                </a:solidFill>
                <a:latin typeface="Arial" panose="020B0604020202020204"/>
                <a:cs typeface="Arial" panose="020B0604020202020204"/>
              </a:rPr>
              <a:t>n</a:t>
            </a:r>
            <a:r>
              <a:rPr sz="5550" b="1" spc="-545" dirty="0">
                <a:solidFill>
                  <a:srgbClr val="073762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5550" b="1" spc="10" dirty="0">
                <a:solidFill>
                  <a:srgbClr val="073762"/>
                </a:solidFill>
                <a:latin typeface="Arial" panose="020B0604020202020204"/>
                <a:cs typeface="Arial" panose="020B0604020202020204"/>
              </a:rPr>
              <a:t>H</a:t>
            </a:r>
            <a:r>
              <a:rPr sz="5550" b="1" spc="40" dirty="0">
                <a:solidFill>
                  <a:srgbClr val="073762"/>
                </a:solidFill>
                <a:latin typeface="Arial" panose="020B0604020202020204"/>
                <a:cs typeface="Arial" panose="020B0604020202020204"/>
              </a:rPr>
              <a:t>a</a:t>
            </a:r>
            <a:r>
              <a:rPr sz="5550" b="1" spc="135" dirty="0">
                <a:solidFill>
                  <a:srgbClr val="073762"/>
                </a:solidFill>
                <a:latin typeface="Arial" panose="020B0604020202020204"/>
                <a:cs typeface="Arial" panose="020B0604020202020204"/>
              </a:rPr>
              <a:t>r</a:t>
            </a:r>
            <a:r>
              <a:rPr sz="5550" b="1" spc="40" dirty="0">
                <a:solidFill>
                  <a:srgbClr val="073762"/>
                </a:solidFill>
                <a:latin typeface="Arial" panose="020B0604020202020204"/>
                <a:cs typeface="Arial" panose="020B0604020202020204"/>
              </a:rPr>
              <a:t>a</a:t>
            </a:r>
            <a:r>
              <a:rPr sz="5550" b="1" spc="-105" dirty="0">
                <a:solidFill>
                  <a:srgbClr val="073762"/>
                </a:solidFill>
                <a:latin typeface="Arial" panose="020B0604020202020204"/>
                <a:cs typeface="Arial" panose="020B0604020202020204"/>
              </a:rPr>
              <a:t>p</a:t>
            </a:r>
            <a:r>
              <a:rPr sz="5550" b="1" spc="40" dirty="0">
                <a:solidFill>
                  <a:srgbClr val="073762"/>
                </a:solidFill>
                <a:latin typeface="Arial" panose="020B0604020202020204"/>
                <a:cs typeface="Arial" panose="020B0604020202020204"/>
              </a:rPr>
              <a:t>a</a:t>
            </a:r>
            <a:r>
              <a:rPr sz="5550" b="1" spc="254" dirty="0">
                <a:solidFill>
                  <a:srgbClr val="073762"/>
                </a:solidFill>
                <a:latin typeface="Arial" panose="020B0604020202020204"/>
                <a:cs typeface="Arial" panose="020B0604020202020204"/>
              </a:rPr>
              <a:t>n</a:t>
            </a:r>
            <a:endParaRPr sz="5550">
              <a:latin typeface="Arial" panose="020B0604020202020204"/>
              <a:cs typeface="Arial" panose="020B0604020202020204"/>
            </a:endParaRPr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70201" y="359411"/>
            <a:ext cx="2105024" cy="210502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034895" y="610362"/>
            <a:ext cx="7703184" cy="152273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 marR="5080">
              <a:lnSpc>
                <a:spcPts val="2850"/>
              </a:lnSpc>
              <a:spcBef>
                <a:spcPts val="520"/>
              </a:spcBef>
            </a:pPr>
            <a:r>
              <a:rPr sz="2700" spc="-210" dirty="0">
                <a:latin typeface="Lucida Sans Unicode" panose="020B0602030504020204"/>
                <a:cs typeface="Lucida Sans Unicode" panose="020B0602030504020204"/>
              </a:rPr>
              <a:t>DIREKTORAT</a:t>
            </a:r>
            <a:r>
              <a:rPr sz="2700" spc="-434" dirty="0"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2700" spc="-160" dirty="0">
                <a:latin typeface="Lucida Sans Unicode" panose="020B0602030504020204"/>
                <a:cs typeface="Lucida Sans Unicode" panose="020B0602030504020204"/>
              </a:rPr>
              <a:t>JENDERAL</a:t>
            </a:r>
            <a:r>
              <a:rPr sz="2700" spc="-434" dirty="0"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2700" spc="-145" dirty="0">
                <a:latin typeface="Lucida Sans Unicode" panose="020B0602030504020204"/>
                <a:cs typeface="Lucida Sans Unicode" panose="020B0602030504020204"/>
              </a:rPr>
              <a:t>PENDIDIKAN</a:t>
            </a:r>
            <a:r>
              <a:rPr sz="2700" spc="-434" dirty="0"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2700" spc="-200" dirty="0">
                <a:latin typeface="Lucida Sans Unicode" panose="020B0602030504020204"/>
                <a:cs typeface="Lucida Sans Unicode" panose="020B0602030504020204"/>
              </a:rPr>
              <a:t>ANAK</a:t>
            </a:r>
            <a:r>
              <a:rPr sz="2700" spc="-430" dirty="0"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2700" spc="-120" dirty="0">
                <a:latin typeface="Lucida Sans Unicode" panose="020B0602030504020204"/>
                <a:cs typeface="Lucida Sans Unicode" panose="020B0602030504020204"/>
              </a:rPr>
              <a:t>USIA</a:t>
            </a:r>
            <a:r>
              <a:rPr sz="2700" spc="-434" dirty="0"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2700" spc="-125" dirty="0">
                <a:latin typeface="Lucida Sans Unicode" panose="020B0602030504020204"/>
                <a:cs typeface="Lucida Sans Unicode" panose="020B0602030504020204"/>
              </a:rPr>
              <a:t>DINI </a:t>
            </a:r>
            <a:r>
              <a:rPr sz="2700" spc="-840" dirty="0"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2700" spc="-145" dirty="0">
                <a:latin typeface="Lucida Sans Unicode" panose="020B0602030504020204"/>
                <a:cs typeface="Lucida Sans Unicode" panose="020B0602030504020204"/>
              </a:rPr>
              <a:t>PENDIDIKAN </a:t>
            </a:r>
            <a:r>
              <a:rPr sz="2700" spc="-215" dirty="0">
                <a:latin typeface="Lucida Sans Unicode" panose="020B0602030504020204"/>
                <a:cs typeface="Lucida Sans Unicode" panose="020B0602030504020204"/>
              </a:rPr>
              <a:t>DASAR, </a:t>
            </a:r>
            <a:r>
              <a:rPr sz="2700" spc="-150" dirty="0">
                <a:latin typeface="Lucida Sans Unicode" panose="020B0602030504020204"/>
                <a:cs typeface="Lucida Sans Unicode" panose="020B0602030504020204"/>
              </a:rPr>
              <a:t>DAN </a:t>
            </a:r>
            <a:r>
              <a:rPr sz="2700" spc="-145" dirty="0">
                <a:latin typeface="Lucida Sans Unicode" panose="020B0602030504020204"/>
                <a:cs typeface="Lucida Sans Unicode" panose="020B0602030504020204"/>
              </a:rPr>
              <a:t>PENDIDIKAN </a:t>
            </a:r>
            <a:r>
              <a:rPr sz="2700" spc="-110" dirty="0">
                <a:latin typeface="Lucida Sans Unicode" panose="020B0602030504020204"/>
                <a:cs typeface="Lucida Sans Unicode" panose="020B0602030504020204"/>
              </a:rPr>
              <a:t>MENENGAH </a:t>
            </a:r>
            <a:r>
              <a:rPr sz="2700" spc="-840" dirty="0"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2700" b="1" spc="-210" dirty="0">
                <a:latin typeface="Arial" panose="020B0604020202020204"/>
                <a:cs typeface="Arial" panose="020B0604020202020204"/>
              </a:rPr>
              <a:t>DIREKTORAT </a:t>
            </a:r>
            <a:r>
              <a:rPr sz="2700" b="1" spc="-105" dirty="0">
                <a:latin typeface="Arial" panose="020B0604020202020204"/>
                <a:cs typeface="Arial" panose="020B0604020202020204"/>
              </a:rPr>
              <a:t>PENDIDIKAN </a:t>
            </a:r>
            <a:r>
              <a:rPr sz="2700" b="1" spc="-220" dirty="0">
                <a:latin typeface="Arial" panose="020B0604020202020204"/>
                <a:cs typeface="Arial" panose="020B0604020202020204"/>
              </a:rPr>
              <a:t>MASYARAKAT </a:t>
            </a:r>
            <a:r>
              <a:rPr sz="2700" b="1" spc="-25" dirty="0">
                <a:latin typeface="Arial" panose="020B0604020202020204"/>
                <a:cs typeface="Arial" panose="020B0604020202020204"/>
              </a:rPr>
              <a:t>DAN </a:t>
            </a:r>
            <a:r>
              <a:rPr sz="2700" b="1" spc="-20" dirty="0">
                <a:latin typeface="Arial" panose="020B0604020202020204"/>
                <a:cs typeface="Arial" panose="020B0604020202020204"/>
              </a:rPr>
              <a:t> </a:t>
            </a:r>
            <a:r>
              <a:rPr sz="2700" b="1" spc="-250" dirty="0">
                <a:latin typeface="Arial" panose="020B0604020202020204"/>
                <a:cs typeface="Arial" panose="020B0604020202020204"/>
              </a:rPr>
              <a:t>P</a:t>
            </a:r>
            <a:r>
              <a:rPr sz="2700" b="1" spc="-430" dirty="0">
                <a:latin typeface="Arial" panose="020B0604020202020204"/>
                <a:cs typeface="Arial" panose="020B0604020202020204"/>
              </a:rPr>
              <a:t>E</a:t>
            </a:r>
            <a:r>
              <a:rPr sz="2700" b="1" spc="105" dirty="0">
                <a:latin typeface="Arial" panose="020B0604020202020204"/>
                <a:cs typeface="Arial" panose="020B0604020202020204"/>
              </a:rPr>
              <a:t>N</a:t>
            </a:r>
            <a:r>
              <a:rPr sz="2700" b="1" spc="-95" dirty="0">
                <a:latin typeface="Arial" panose="020B0604020202020204"/>
                <a:cs typeface="Arial" panose="020B0604020202020204"/>
              </a:rPr>
              <a:t>D</a:t>
            </a:r>
            <a:r>
              <a:rPr sz="2700" b="1" dirty="0">
                <a:latin typeface="Arial" panose="020B0604020202020204"/>
                <a:cs typeface="Arial" panose="020B0604020202020204"/>
              </a:rPr>
              <a:t>I</a:t>
            </a:r>
            <a:r>
              <a:rPr sz="2700" b="1" spc="-95" dirty="0">
                <a:latin typeface="Arial" panose="020B0604020202020204"/>
                <a:cs typeface="Arial" panose="020B0604020202020204"/>
              </a:rPr>
              <a:t>D</a:t>
            </a:r>
            <a:r>
              <a:rPr sz="2700" b="1" dirty="0">
                <a:latin typeface="Arial" panose="020B0604020202020204"/>
                <a:cs typeface="Arial" panose="020B0604020202020204"/>
              </a:rPr>
              <a:t>I</a:t>
            </a:r>
            <a:r>
              <a:rPr sz="2700" b="1" spc="-300" dirty="0">
                <a:latin typeface="Arial" panose="020B0604020202020204"/>
                <a:cs typeface="Arial" panose="020B0604020202020204"/>
              </a:rPr>
              <a:t>K</a:t>
            </a:r>
            <a:r>
              <a:rPr sz="2700" b="1" spc="-229" dirty="0">
                <a:latin typeface="Arial" panose="020B0604020202020204"/>
                <a:cs typeface="Arial" panose="020B0604020202020204"/>
              </a:rPr>
              <a:t>A</a:t>
            </a:r>
            <a:r>
              <a:rPr sz="2700" b="1" spc="245" dirty="0">
                <a:latin typeface="Arial" panose="020B0604020202020204"/>
                <a:cs typeface="Arial" panose="020B0604020202020204"/>
              </a:rPr>
              <a:t>N</a:t>
            </a:r>
            <a:r>
              <a:rPr sz="2700" b="1" spc="-330" dirty="0">
                <a:latin typeface="Arial" panose="020B0604020202020204"/>
                <a:cs typeface="Arial" panose="020B0604020202020204"/>
              </a:rPr>
              <a:t> </a:t>
            </a:r>
            <a:r>
              <a:rPr sz="2700" b="1" spc="-300" dirty="0">
                <a:latin typeface="Arial" panose="020B0604020202020204"/>
                <a:cs typeface="Arial" panose="020B0604020202020204"/>
              </a:rPr>
              <a:t>K</a:t>
            </a:r>
            <a:r>
              <a:rPr sz="2700" b="1" spc="-25" dirty="0">
                <a:latin typeface="Arial" panose="020B0604020202020204"/>
                <a:cs typeface="Arial" panose="020B0604020202020204"/>
              </a:rPr>
              <a:t>H</a:t>
            </a:r>
            <a:r>
              <a:rPr sz="2700" b="1" spc="-50" dirty="0">
                <a:latin typeface="Arial" panose="020B0604020202020204"/>
                <a:cs typeface="Arial" panose="020B0604020202020204"/>
              </a:rPr>
              <a:t>U</a:t>
            </a:r>
            <a:r>
              <a:rPr sz="2700" b="1" spc="-455" dirty="0">
                <a:latin typeface="Arial" panose="020B0604020202020204"/>
                <a:cs typeface="Arial" panose="020B0604020202020204"/>
              </a:rPr>
              <a:t>S</a:t>
            </a:r>
            <a:r>
              <a:rPr sz="2700" b="1" spc="-50" dirty="0">
                <a:latin typeface="Arial" panose="020B0604020202020204"/>
                <a:cs typeface="Arial" panose="020B0604020202020204"/>
              </a:rPr>
              <a:t>U</a:t>
            </a:r>
            <a:r>
              <a:rPr sz="2700" b="1" spc="-315" dirty="0">
                <a:latin typeface="Arial" panose="020B0604020202020204"/>
                <a:cs typeface="Arial" panose="020B0604020202020204"/>
              </a:rPr>
              <a:t>S</a:t>
            </a:r>
            <a:endParaRPr sz="27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5"/>
              </a:lnSpc>
            </a:pPr>
            <a:r>
              <a:rPr spc="-5" dirty="0"/>
              <a:t>Kementerian</a:t>
            </a:r>
            <a:r>
              <a:rPr spc="20" dirty="0"/>
              <a:t> </a:t>
            </a:r>
            <a:r>
              <a:rPr spc="-5" dirty="0"/>
              <a:t>Pendidikan,</a:t>
            </a:r>
            <a:r>
              <a:rPr spc="25" dirty="0"/>
              <a:t> </a:t>
            </a:r>
            <a:r>
              <a:rPr spc="-5" dirty="0"/>
              <a:t>Kebudayaan,</a:t>
            </a:r>
            <a:r>
              <a:rPr spc="20" dirty="0"/>
              <a:t> </a:t>
            </a:r>
            <a:r>
              <a:rPr dirty="0"/>
              <a:t>Riset,</a:t>
            </a:r>
            <a:r>
              <a:rPr spc="25" dirty="0"/>
              <a:t> </a:t>
            </a:r>
            <a:r>
              <a:rPr spc="-5" dirty="0"/>
              <a:t>dan</a:t>
            </a:r>
            <a:r>
              <a:rPr spc="25" dirty="0"/>
              <a:t> </a:t>
            </a:r>
            <a:r>
              <a:rPr spc="-5" dirty="0"/>
              <a:t>Teknologi</a:t>
            </a:r>
            <a:endParaRPr spc="-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6074" y="338487"/>
            <a:ext cx="57943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8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R</a:t>
            </a:r>
            <a:r>
              <a:rPr sz="3600" spc="-16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e</a:t>
            </a:r>
            <a:r>
              <a:rPr sz="3600" spc="-8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k</a:t>
            </a:r>
            <a:r>
              <a:rPr sz="3600" spc="-14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o</a:t>
            </a:r>
            <a:r>
              <a:rPr sz="3600" spc="-4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m</a:t>
            </a:r>
            <a:r>
              <a:rPr sz="3600" spc="-16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e</a:t>
            </a:r>
            <a:r>
              <a:rPr sz="3600" spc="-8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n</a:t>
            </a:r>
            <a:r>
              <a:rPr sz="3600" spc="-13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d</a:t>
            </a:r>
            <a:r>
              <a:rPr sz="3600" spc="-13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a</a:t>
            </a:r>
            <a:r>
              <a:rPr sz="3600" spc="-21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s</a:t>
            </a:r>
            <a:r>
              <a:rPr sz="3600" spc="1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i</a:t>
            </a:r>
            <a:r>
              <a:rPr sz="3600" spc="-409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600" spc="-13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d</a:t>
            </a:r>
            <a:r>
              <a:rPr sz="3600" spc="-13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a</a:t>
            </a:r>
            <a:r>
              <a:rPr sz="3600" spc="6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n</a:t>
            </a:r>
            <a:r>
              <a:rPr sz="3600" spc="-409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600" spc="-14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H</a:t>
            </a:r>
            <a:r>
              <a:rPr sz="3600" spc="-13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a</a:t>
            </a:r>
            <a:r>
              <a:rPr sz="3600" spc="-7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r</a:t>
            </a:r>
            <a:r>
              <a:rPr sz="3600" spc="-13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a</a:t>
            </a:r>
            <a:r>
              <a:rPr sz="3600" spc="-13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p</a:t>
            </a:r>
            <a:r>
              <a:rPr sz="3600" spc="-13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a</a:t>
            </a:r>
            <a:r>
              <a:rPr sz="3600" spc="6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n</a:t>
            </a:r>
            <a:endParaRPr sz="36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5"/>
              </a:lnSpc>
            </a:pPr>
            <a:r>
              <a:rPr spc="-5" dirty="0"/>
              <a:t>Kementerian</a:t>
            </a:r>
            <a:r>
              <a:rPr spc="20" dirty="0"/>
              <a:t> </a:t>
            </a:r>
            <a:r>
              <a:rPr spc="-5" dirty="0"/>
              <a:t>Pendidikan,</a:t>
            </a:r>
            <a:r>
              <a:rPr spc="25" dirty="0"/>
              <a:t> </a:t>
            </a:r>
            <a:r>
              <a:rPr spc="-5" dirty="0"/>
              <a:t>Kebudayaan,</a:t>
            </a:r>
            <a:r>
              <a:rPr spc="20" dirty="0"/>
              <a:t> </a:t>
            </a:r>
            <a:r>
              <a:rPr dirty="0"/>
              <a:t>Riset,</a:t>
            </a:r>
            <a:r>
              <a:rPr spc="25" dirty="0"/>
              <a:t> </a:t>
            </a:r>
            <a:r>
              <a:rPr spc="-5" dirty="0"/>
              <a:t>dan</a:t>
            </a:r>
            <a:r>
              <a:rPr spc="25" dirty="0"/>
              <a:t> </a:t>
            </a:r>
            <a:r>
              <a:rPr spc="-5" dirty="0"/>
              <a:t>Teknologi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82540" y="1294776"/>
            <a:ext cx="17296765" cy="6654800"/>
          </a:xfrm>
          <a:prstGeom prst="rect">
            <a:avLst/>
          </a:prstGeom>
        </p:spPr>
        <p:txBody>
          <a:bodyPr vert="horz" wrap="square" lIns="0" tIns="168910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1330"/>
              </a:spcBef>
              <a:buFont typeface="Trebuchet MS" panose="020B0603020202020204"/>
              <a:buAutoNum type="arabicPeriod"/>
              <a:tabLst>
                <a:tab pos="296545" algn="l"/>
              </a:tabLst>
            </a:pPr>
            <a:r>
              <a:rPr sz="2600" b="1" spc="-320" dirty="0">
                <a:latin typeface="Tahoma" panose="020B0604030504040204"/>
                <a:cs typeface="Tahoma" panose="020B0604030504040204"/>
              </a:rPr>
              <a:t>S</a:t>
            </a:r>
            <a:r>
              <a:rPr sz="2600" b="1" spc="-190" dirty="0">
                <a:latin typeface="Tahoma" panose="020B0604030504040204"/>
                <a:cs typeface="Tahoma" panose="020B0604030504040204"/>
              </a:rPr>
              <a:t>K</a:t>
            </a:r>
            <a:r>
              <a:rPr sz="2600" b="1" spc="-40" dirty="0">
                <a:latin typeface="Tahoma" panose="020B0604030504040204"/>
                <a:cs typeface="Tahoma" panose="020B0604030504040204"/>
              </a:rPr>
              <a:t>B</a:t>
            </a:r>
            <a:r>
              <a:rPr sz="2600" b="1" spc="-290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60" dirty="0">
                <a:latin typeface="Tahoma" panose="020B0604030504040204"/>
                <a:cs typeface="Tahoma" panose="020B0604030504040204"/>
              </a:rPr>
              <a:t>t</a:t>
            </a:r>
            <a:r>
              <a:rPr sz="2600" b="1" spc="-114" dirty="0">
                <a:latin typeface="Tahoma" panose="020B0604030504040204"/>
                <a:cs typeface="Tahoma" panose="020B0604030504040204"/>
              </a:rPr>
              <a:t>e</a:t>
            </a:r>
            <a:r>
              <a:rPr sz="2600" b="1" spc="-60" dirty="0">
                <a:latin typeface="Tahoma" panose="020B0604030504040204"/>
                <a:cs typeface="Tahoma" panose="020B0604030504040204"/>
              </a:rPr>
              <a:t>t</a:t>
            </a:r>
            <a:r>
              <a:rPr sz="2600" b="1" spc="-95" dirty="0">
                <a:latin typeface="Tahoma" panose="020B0604030504040204"/>
                <a:cs typeface="Tahoma" panose="020B0604030504040204"/>
              </a:rPr>
              <a:t>a</a:t>
            </a:r>
            <a:r>
              <a:rPr sz="2600" b="1" spc="5" dirty="0">
                <a:latin typeface="Tahoma" panose="020B0604030504040204"/>
                <a:cs typeface="Tahoma" panose="020B0604030504040204"/>
              </a:rPr>
              <a:t>p</a:t>
            </a:r>
            <a:r>
              <a:rPr sz="2600" b="1" spc="-290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35" dirty="0">
                <a:latin typeface="Tahoma" panose="020B0604030504040204"/>
                <a:cs typeface="Tahoma" panose="020B0604030504040204"/>
              </a:rPr>
              <a:t>m</a:t>
            </a:r>
            <a:r>
              <a:rPr sz="2600" b="1" spc="-114" dirty="0">
                <a:latin typeface="Tahoma" panose="020B0604030504040204"/>
                <a:cs typeface="Tahoma" panose="020B0604030504040204"/>
              </a:rPr>
              <a:t>e</a:t>
            </a:r>
            <a:r>
              <a:rPr sz="2600" b="1" spc="-65" dirty="0">
                <a:latin typeface="Tahoma" panose="020B0604030504040204"/>
                <a:cs typeface="Tahoma" panose="020B0604030504040204"/>
              </a:rPr>
              <a:t>n</a:t>
            </a:r>
            <a:r>
              <a:rPr sz="2600" b="1" spc="-254" dirty="0">
                <a:latin typeface="Tahoma" panose="020B0604030504040204"/>
                <a:cs typeface="Tahoma" panose="020B0604030504040204"/>
              </a:rPr>
              <a:t>j</a:t>
            </a:r>
            <a:r>
              <a:rPr sz="2600" b="1" spc="-95" dirty="0">
                <a:latin typeface="Tahoma" panose="020B0604030504040204"/>
                <a:cs typeface="Tahoma" panose="020B0604030504040204"/>
              </a:rPr>
              <a:t>a</a:t>
            </a:r>
            <a:r>
              <a:rPr sz="2600" b="1" spc="-100" dirty="0">
                <a:latin typeface="Tahoma" panose="020B0604030504040204"/>
                <a:cs typeface="Tahoma" panose="020B0604030504040204"/>
              </a:rPr>
              <a:t>d</a:t>
            </a:r>
            <a:r>
              <a:rPr sz="2600" b="1" spc="5" dirty="0">
                <a:latin typeface="Tahoma" panose="020B0604030504040204"/>
                <a:cs typeface="Tahoma" panose="020B0604030504040204"/>
              </a:rPr>
              <a:t>i</a:t>
            </a:r>
            <a:r>
              <a:rPr sz="2600" b="1" spc="-290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155" dirty="0">
                <a:latin typeface="Tahoma" panose="020B0604030504040204"/>
                <a:cs typeface="Tahoma" panose="020B0604030504040204"/>
              </a:rPr>
              <a:t>s</a:t>
            </a:r>
            <a:r>
              <a:rPr sz="2600" b="1" spc="-95" dirty="0">
                <a:latin typeface="Tahoma" panose="020B0604030504040204"/>
                <a:cs typeface="Tahoma" panose="020B0604030504040204"/>
              </a:rPr>
              <a:t>a</a:t>
            </a:r>
            <a:r>
              <a:rPr sz="2600" b="1" spc="-60" dirty="0">
                <a:latin typeface="Tahoma" panose="020B0604030504040204"/>
                <a:cs typeface="Tahoma" panose="020B0604030504040204"/>
              </a:rPr>
              <a:t>t</a:t>
            </a:r>
            <a:r>
              <a:rPr sz="2600" b="1" spc="-35" dirty="0">
                <a:latin typeface="Tahoma" panose="020B0604030504040204"/>
                <a:cs typeface="Tahoma" panose="020B0604030504040204"/>
              </a:rPr>
              <a:t>m</a:t>
            </a:r>
            <a:r>
              <a:rPr sz="2600" b="1" spc="-100" dirty="0">
                <a:latin typeface="Tahoma" panose="020B0604030504040204"/>
                <a:cs typeface="Tahoma" panose="020B0604030504040204"/>
              </a:rPr>
              <a:t>i</a:t>
            </a:r>
            <a:r>
              <a:rPr sz="2600" b="1" spc="-65" dirty="0">
                <a:latin typeface="Tahoma" panose="020B0604030504040204"/>
                <a:cs typeface="Tahoma" panose="020B0604030504040204"/>
              </a:rPr>
              <a:t>n</a:t>
            </a:r>
            <a:r>
              <a:rPr sz="2600" b="1" spc="-60" dirty="0">
                <a:latin typeface="Tahoma" panose="020B0604030504040204"/>
                <a:cs typeface="Tahoma" panose="020B0604030504040204"/>
              </a:rPr>
              <a:t>k</a:t>
            </a:r>
            <a:r>
              <a:rPr sz="2600" b="1" spc="-95" dirty="0">
                <a:latin typeface="Tahoma" panose="020B0604030504040204"/>
                <a:cs typeface="Tahoma" panose="020B0604030504040204"/>
              </a:rPr>
              <a:t>a</a:t>
            </a:r>
            <a:r>
              <a:rPr sz="2600" b="1" spc="5" dirty="0">
                <a:latin typeface="Tahoma" panose="020B0604030504040204"/>
                <a:cs typeface="Tahoma" panose="020B0604030504040204"/>
              </a:rPr>
              <a:t>l</a:t>
            </a:r>
            <a:r>
              <a:rPr sz="2600" b="1" spc="-290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100" dirty="0">
                <a:latin typeface="Tahoma" panose="020B0604030504040204"/>
                <a:cs typeface="Tahoma" panose="020B0604030504040204"/>
              </a:rPr>
              <a:t>p</a:t>
            </a:r>
            <a:r>
              <a:rPr sz="2600" b="1" spc="-95" dirty="0">
                <a:latin typeface="Tahoma" panose="020B0604030504040204"/>
                <a:cs typeface="Tahoma" panose="020B0604030504040204"/>
              </a:rPr>
              <a:t>a</a:t>
            </a:r>
            <a:r>
              <a:rPr sz="2600" b="1" spc="-35" dirty="0">
                <a:latin typeface="Tahoma" panose="020B0604030504040204"/>
                <a:cs typeface="Tahoma" panose="020B0604030504040204"/>
              </a:rPr>
              <a:t>m</a:t>
            </a:r>
            <a:r>
              <a:rPr sz="2600" b="1" spc="-100" dirty="0">
                <a:latin typeface="Tahoma" panose="020B0604030504040204"/>
                <a:cs typeface="Tahoma" panose="020B0604030504040204"/>
              </a:rPr>
              <a:t>o</a:t>
            </a:r>
            <a:r>
              <a:rPr sz="2600" b="1" spc="-65" dirty="0">
                <a:latin typeface="Tahoma" panose="020B0604030504040204"/>
                <a:cs typeface="Tahoma" panose="020B0604030504040204"/>
              </a:rPr>
              <a:t>n</a:t>
            </a:r>
            <a:r>
              <a:rPr sz="2600" b="1" spc="-170" dirty="0">
                <a:latin typeface="Tahoma" panose="020B0604030504040204"/>
                <a:cs typeface="Tahoma" panose="020B0604030504040204"/>
              </a:rPr>
              <a:t>g</a:t>
            </a:r>
            <a:r>
              <a:rPr sz="2600" b="1" spc="-290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105" dirty="0">
                <a:latin typeface="Tahoma" panose="020B0604030504040204"/>
                <a:cs typeface="Tahoma" panose="020B0604030504040204"/>
              </a:rPr>
              <a:t>b</a:t>
            </a:r>
            <a:r>
              <a:rPr sz="2600" b="1" spc="-114" dirty="0">
                <a:latin typeface="Tahoma" panose="020B0604030504040204"/>
                <a:cs typeface="Tahoma" panose="020B0604030504040204"/>
              </a:rPr>
              <a:t>e</a:t>
            </a:r>
            <a:r>
              <a:rPr sz="2600" b="1" spc="-100" dirty="0">
                <a:latin typeface="Tahoma" panose="020B0604030504040204"/>
                <a:cs typeface="Tahoma" panose="020B0604030504040204"/>
              </a:rPr>
              <a:t>l</a:t>
            </a:r>
            <a:r>
              <a:rPr sz="2600" b="1" spc="-95" dirty="0">
                <a:latin typeface="Tahoma" panose="020B0604030504040204"/>
                <a:cs typeface="Tahoma" panose="020B0604030504040204"/>
              </a:rPr>
              <a:t>a</a:t>
            </a:r>
            <a:r>
              <a:rPr sz="2600" b="1" spc="-254" dirty="0">
                <a:latin typeface="Tahoma" panose="020B0604030504040204"/>
                <a:cs typeface="Tahoma" panose="020B0604030504040204"/>
              </a:rPr>
              <a:t>j</a:t>
            </a:r>
            <a:r>
              <a:rPr sz="2600" b="1" spc="-95" dirty="0">
                <a:latin typeface="Tahoma" panose="020B0604030504040204"/>
                <a:cs typeface="Tahoma" panose="020B0604030504040204"/>
              </a:rPr>
              <a:t>a</a:t>
            </a:r>
            <a:r>
              <a:rPr sz="2600" b="1" spc="-55" dirty="0">
                <a:latin typeface="Tahoma" panose="020B0604030504040204"/>
                <a:cs typeface="Tahoma" panose="020B0604030504040204"/>
              </a:rPr>
              <a:t>r</a:t>
            </a:r>
            <a:r>
              <a:rPr sz="2600" b="1" spc="-75" dirty="0">
                <a:latin typeface="Tahoma" panose="020B0604030504040204"/>
                <a:cs typeface="Tahoma" panose="020B0604030504040204"/>
              </a:rPr>
              <a:t>.</a:t>
            </a:r>
            <a:endParaRPr sz="2600">
              <a:latin typeface="Tahoma" panose="020B0604030504040204"/>
              <a:cs typeface="Tahoma" panose="020B0604030504040204"/>
            </a:endParaRPr>
          </a:p>
          <a:p>
            <a:pPr marL="295910" indent="-283845">
              <a:lnSpc>
                <a:spcPct val="100000"/>
              </a:lnSpc>
              <a:spcBef>
                <a:spcPts val="1230"/>
              </a:spcBef>
              <a:buFont typeface="Trebuchet MS" panose="020B0603020202020204"/>
              <a:buAutoNum type="arabicPeriod"/>
              <a:tabLst>
                <a:tab pos="296545" algn="l"/>
              </a:tabLst>
            </a:pPr>
            <a:r>
              <a:rPr sz="2600" b="1" spc="-185" dirty="0">
                <a:latin typeface="Tahoma" panose="020B0604030504040204"/>
                <a:cs typeface="Tahoma" panose="020B0604030504040204"/>
              </a:rPr>
              <a:t>SKB</a:t>
            </a:r>
            <a:r>
              <a:rPr sz="2600" b="1" spc="-290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95" dirty="0">
                <a:latin typeface="Tahoma" panose="020B0604030504040204"/>
                <a:cs typeface="Tahoma" panose="020B0604030504040204"/>
              </a:rPr>
              <a:t>mengakomodasi</a:t>
            </a:r>
            <a:r>
              <a:rPr sz="2600" b="1" spc="-285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105" dirty="0">
                <a:latin typeface="Tahoma" panose="020B0604030504040204"/>
                <a:cs typeface="Tahoma" panose="020B0604030504040204"/>
              </a:rPr>
              <a:t>berbagai</a:t>
            </a:r>
            <a:r>
              <a:rPr sz="2600" b="1" spc="-285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85" dirty="0">
                <a:latin typeface="Tahoma" panose="020B0604030504040204"/>
                <a:cs typeface="Tahoma" panose="020B0604030504040204"/>
              </a:rPr>
              <a:t>program</a:t>
            </a:r>
            <a:r>
              <a:rPr sz="2600" b="1" spc="-285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95" dirty="0">
                <a:latin typeface="Tahoma" panose="020B0604030504040204"/>
                <a:cs typeface="Tahoma" panose="020B0604030504040204"/>
              </a:rPr>
              <a:t>PAUD</a:t>
            </a:r>
            <a:r>
              <a:rPr sz="2600" b="1" spc="-285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50" dirty="0">
                <a:latin typeface="Tahoma" panose="020B0604030504040204"/>
                <a:cs typeface="Tahoma" panose="020B0604030504040204"/>
              </a:rPr>
              <a:t>dan</a:t>
            </a:r>
            <a:r>
              <a:rPr sz="2600" b="1" spc="-285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80" dirty="0">
                <a:latin typeface="Tahoma" panose="020B0604030504040204"/>
                <a:cs typeface="Tahoma" panose="020B0604030504040204"/>
              </a:rPr>
              <a:t>pendidikan</a:t>
            </a:r>
            <a:r>
              <a:rPr sz="2600" b="1" spc="-285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95" dirty="0">
                <a:latin typeface="Tahoma" panose="020B0604030504040204"/>
                <a:cs typeface="Tahoma" panose="020B0604030504040204"/>
              </a:rPr>
              <a:t>masyarakat:</a:t>
            </a:r>
            <a:endParaRPr sz="2600">
              <a:latin typeface="Tahoma" panose="020B0604030504040204"/>
              <a:cs typeface="Tahoma" panose="020B0604030504040204"/>
            </a:endParaRPr>
          </a:p>
          <a:p>
            <a:pPr marL="930275" lvl="1" indent="-351790">
              <a:lnSpc>
                <a:spcPct val="100000"/>
              </a:lnSpc>
              <a:spcBef>
                <a:spcPts val="1230"/>
              </a:spcBef>
              <a:buFont typeface="Trebuchet MS" panose="020B0603020202020204"/>
              <a:buAutoNum type="alphaLcPeriod"/>
              <a:tabLst>
                <a:tab pos="930910" algn="l"/>
              </a:tabLst>
            </a:pPr>
            <a:r>
              <a:rPr sz="2600" b="1" spc="-95" dirty="0">
                <a:latin typeface="Tahoma" panose="020B0604030504040204"/>
                <a:cs typeface="Tahoma" panose="020B0604030504040204"/>
              </a:rPr>
              <a:t>PAUD</a:t>
            </a:r>
            <a:endParaRPr sz="2600">
              <a:latin typeface="Tahoma" panose="020B0604030504040204"/>
              <a:cs typeface="Tahoma" panose="020B0604030504040204"/>
            </a:endParaRPr>
          </a:p>
          <a:p>
            <a:pPr marL="930275" lvl="1" indent="-370840">
              <a:lnSpc>
                <a:spcPct val="100000"/>
              </a:lnSpc>
              <a:spcBef>
                <a:spcPts val="1230"/>
              </a:spcBef>
              <a:buFont typeface="Trebuchet MS" panose="020B0603020202020204"/>
              <a:buAutoNum type="alphaLcPeriod"/>
              <a:tabLst>
                <a:tab pos="930910" algn="l"/>
              </a:tabLst>
            </a:pPr>
            <a:r>
              <a:rPr sz="2600" b="1" spc="-95" dirty="0">
                <a:latin typeface="Tahoma" panose="020B0604030504040204"/>
                <a:cs typeface="Tahoma" panose="020B0604030504040204"/>
              </a:rPr>
              <a:t>Kesetaraan</a:t>
            </a:r>
            <a:endParaRPr sz="2600">
              <a:latin typeface="Tahoma" panose="020B0604030504040204"/>
              <a:cs typeface="Tahoma" panose="020B0604030504040204"/>
            </a:endParaRPr>
          </a:p>
          <a:p>
            <a:pPr marL="930275" lvl="1" indent="-325755">
              <a:lnSpc>
                <a:spcPct val="100000"/>
              </a:lnSpc>
              <a:spcBef>
                <a:spcPts val="1230"/>
              </a:spcBef>
              <a:buFont typeface="Trebuchet MS" panose="020B0603020202020204"/>
              <a:buAutoNum type="alphaLcPeriod"/>
              <a:tabLst>
                <a:tab pos="930910" algn="l"/>
              </a:tabLst>
            </a:pPr>
            <a:r>
              <a:rPr sz="2600" b="1" spc="-90" dirty="0">
                <a:latin typeface="Tahoma" panose="020B0604030504040204"/>
                <a:cs typeface="Tahoma" panose="020B0604030504040204"/>
              </a:rPr>
              <a:t>Keaksaraan</a:t>
            </a:r>
            <a:endParaRPr sz="2600">
              <a:latin typeface="Tahoma" panose="020B0604030504040204"/>
              <a:cs typeface="Tahoma" panose="020B0604030504040204"/>
            </a:endParaRPr>
          </a:p>
          <a:p>
            <a:pPr marL="930275" lvl="1" indent="-370840">
              <a:lnSpc>
                <a:spcPct val="100000"/>
              </a:lnSpc>
              <a:spcBef>
                <a:spcPts val="1230"/>
              </a:spcBef>
              <a:buFont typeface="Trebuchet MS" panose="020B0603020202020204"/>
              <a:buAutoNum type="alphaLcPeriod"/>
              <a:tabLst>
                <a:tab pos="930910" algn="l"/>
              </a:tabLst>
            </a:pPr>
            <a:r>
              <a:rPr sz="2600" b="1" spc="-85" dirty="0">
                <a:latin typeface="Tahoma" panose="020B0604030504040204"/>
                <a:cs typeface="Tahoma" panose="020B0604030504040204"/>
              </a:rPr>
              <a:t>Kepemudaan</a:t>
            </a:r>
            <a:endParaRPr sz="2600">
              <a:latin typeface="Tahoma" panose="020B0604030504040204"/>
              <a:cs typeface="Tahoma" panose="020B0604030504040204"/>
            </a:endParaRPr>
          </a:p>
          <a:p>
            <a:pPr marL="930275" lvl="1" indent="-353695">
              <a:lnSpc>
                <a:spcPct val="100000"/>
              </a:lnSpc>
              <a:spcBef>
                <a:spcPts val="1230"/>
              </a:spcBef>
              <a:buFont typeface="Trebuchet MS" panose="020B0603020202020204"/>
              <a:buAutoNum type="alphaLcPeriod"/>
              <a:tabLst>
                <a:tab pos="930910" algn="l"/>
              </a:tabLst>
            </a:pPr>
            <a:r>
              <a:rPr sz="2600" b="1" spc="-185" dirty="0">
                <a:latin typeface="Tahoma" panose="020B0604030504040204"/>
                <a:cs typeface="Tahoma" panose="020B0604030504040204"/>
              </a:rPr>
              <a:t>P</a:t>
            </a:r>
            <a:r>
              <a:rPr sz="2600" b="1" spc="-114" dirty="0">
                <a:latin typeface="Tahoma" panose="020B0604030504040204"/>
                <a:cs typeface="Tahoma" panose="020B0604030504040204"/>
              </a:rPr>
              <a:t>e</a:t>
            </a:r>
            <a:r>
              <a:rPr sz="2600" b="1" spc="-35" dirty="0">
                <a:latin typeface="Tahoma" panose="020B0604030504040204"/>
                <a:cs typeface="Tahoma" panose="020B0604030504040204"/>
              </a:rPr>
              <a:t>m</a:t>
            </a:r>
            <a:r>
              <a:rPr sz="2600" b="1" spc="-105" dirty="0">
                <a:latin typeface="Tahoma" panose="020B0604030504040204"/>
                <a:cs typeface="Tahoma" panose="020B0604030504040204"/>
              </a:rPr>
              <a:t>b</a:t>
            </a:r>
            <a:r>
              <a:rPr sz="2600" b="1" spc="-114" dirty="0">
                <a:latin typeface="Tahoma" panose="020B0604030504040204"/>
                <a:cs typeface="Tahoma" panose="020B0604030504040204"/>
              </a:rPr>
              <a:t>e</a:t>
            </a:r>
            <a:r>
              <a:rPr sz="2600" b="1" spc="-55" dirty="0">
                <a:latin typeface="Tahoma" panose="020B0604030504040204"/>
                <a:cs typeface="Tahoma" panose="020B0604030504040204"/>
              </a:rPr>
              <a:t>r</a:t>
            </a:r>
            <a:r>
              <a:rPr sz="2600" b="1" spc="-100" dirty="0">
                <a:latin typeface="Tahoma" panose="020B0604030504040204"/>
                <a:cs typeface="Tahoma" panose="020B0604030504040204"/>
              </a:rPr>
              <a:t>d</a:t>
            </a:r>
            <a:r>
              <a:rPr sz="2600" b="1" spc="-95" dirty="0">
                <a:latin typeface="Tahoma" panose="020B0604030504040204"/>
                <a:cs typeface="Tahoma" panose="020B0604030504040204"/>
              </a:rPr>
              <a:t>a</a:t>
            </a:r>
            <a:r>
              <a:rPr sz="2600" b="1" spc="-125" dirty="0">
                <a:latin typeface="Tahoma" panose="020B0604030504040204"/>
                <a:cs typeface="Tahoma" panose="020B0604030504040204"/>
              </a:rPr>
              <a:t>y</a:t>
            </a:r>
            <a:r>
              <a:rPr sz="2600" b="1" spc="-95" dirty="0">
                <a:latin typeface="Tahoma" panose="020B0604030504040204"/>
                <a:cs typeface="Tahoma" panose="020B0604030504040204"/>
              </a:rPr>
              <a:t>aa</a:t>
            </a:r>
            <a:r>
              <a:rPr sz="2600" b="1" spc="40" dirty="0">
                <a:latin typeface="Tahoma" panose="020B0604030504040204"/>
                <a:cs typeface="Tahoma" panose="020B0604030504040204"/>
              </a:rPr>
              <a:t>n</a:t>
            </a:r>
            <a:r>
              <a:rPr sz="2600" b="1" spc="-290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185" dirty="0">
                <a:latin typeface="Tahoma" panose="020B0604030504040204"/>
                <a:cs typeface="Tahoma" panose="020B0604030504040204"/>
              </a:rPr>
              <a:t>P</a:t>
            </a:r>
            <a:r>
              <a:rPr sz="2600" b="1" spc="-114" dirty="0">
                <a:latin typeface="Tahoma" panose="020B0604030504040204"/>
                <a:cs typeface="Tahoma" panose="020B0604030504040204"/>
              </a:rPr>
              <a:t>e</a:t>
            </a:r>
            <a:r>
              <a:rPr sz="2600" b="1" spc="-55" dirty="0">
                <a:latin typeface="Tahoma" panose="020B0604030504040204"/>
                <a:cs typeface="Tahoma" panose="020B0604030504040204"/>
              </a:rPr>
              <a:t>r</a:t>
            </a:r>
            <a:r>
              <a:rPr sz="2600" b="1" spc="-114" dirty="0">
                <a:latin typeface="Tahoma" panose="020B0604030504040204"/>
                <a:cs typeface="Tahoma" panose="020B0604030504040204"/>
              </a:rPr>
              <a:t>e</a:t>
            </a:r>
            <a:r>
              <a:rPr sz="2600" b="1" spc="-35" dirty="0">
                <a:latin typeface="Tahoma" panose="020B0604030504040204"/>
                <a:cs typeface="Tahoma" panose="020B0604030504040204"/>
              </a:rPr>
              <a:t>m</a:t>
            </a:r>
            <a:r>
              <a:rPr sz="2600" b="1" spc="-100" dirty="0">
                <a:latin typeface="Tahoma" panose="020B0604030504040204"/>
                <a:cs typeface="Tahoma" panose="020B0604030504040204"/>
              </a:rPr>
              <a:t>p</a:t>
            </a:r>
            <a:r>
              <a:rPr sz="2600" b="1" spc="-65" dirty="0">
                <a:latin typeface="Tahoma" panose="020B0604030504040204"/>
                <a:cs typeface="Tahoma" panose="020B0604030504040204"/>
              </a:rPr>
              <a:t>u</a:t>
            </a:r>
            <a:r>
              <a:rPr sz="2600" b="1" spc="-95" dirty="0">
                <a:latin typeface="Tahoma" panose="020B0604030504040204"/>
                <a:cs typeface="Tahoma" panose="020B0604030504040204"/>
              </a:rPr>
              <a:t>a</a:t>
            </a:r>
            <a:r>
              <a:rPr sz="2600" b="1" spc="40" dirty="0">
                <a:latin typeface="Tahoma" panose="020B0604030504040204"/>
                <a:cs typeface="Tahoma" panose="020B0604030504040204"/>
              </a:rPr>
              <a:t>n</a:t>
            </a:r>
            <a:endParaRPr sz="2600">
              <a:latin typeface="Tahoma" panose="020B0604030504040204"/>
              <a:cs typeface="Tahoma" panose="020B0604030504040204"/>
            </a:endParaRPr>
          </a:p>
          <a:p>
            <a:pPr marL="930275" lvl="1" indent="-280670">
              <a:lnSpc>
                <a:spcPct val="100000"/>
              </a:lnSpc>
              <a:spcBef>
                <a:spcPts val="1230"/>
              </a:spcBef>
              <a:buFont typeface="Trebuchet MS" panose="020B0603020202020204"/>
              <a:buAutoNum type="alphaLcPeriod"/>
              <a:tabLst>
                <a:tab pos="930910" algn="l"/>
              </a:tabLst>
            </a:pPr>
            <a:r>
              <a:rPr sz="2600" b="1" spc="-190" dirty="0">
                <a:latin typeface="Tahoma" panose="020B0604030504040204"/>
                <a:cs typeface="Tahoma" panose="020B0604030504040204"/>
              </a:rPr>
              <a:t>K</a:t>
            </a:r>
            <a:r>
              <a:rPr sz="2600" b="1" spc="-65" dirty="0">
                <a:latin typeface="Tahoma" panose="020B0604030504040204"/>
                <a:cs typeface="Tahoma" panose="020B0604030504040204"/>
              </a:rPr>
              <a:t>u</a:t>
            </a:r>
            <a:r>
              <a:rPr sz="2600" b="1" spc="-55" dirty="0">
                <a:latin typeface="Tahoma" panose="020B0604030504040204"/>
                <a:cs typeface="Tahoma" panose="020B0604030504040204"/>
              </a:rPr>
              <a:t>r</a:t>
            </a:r>
            <a:r>
              <a:rPr sz="2600" b="1" spc="-155" dirty="0">
                <a:latin typeface="Tahoma" panose="020B0604030504040204"/>
                <a:cs typeface="Tahoma" panose="020B0604030504040204"/>
              </a:rPr>
              <a:t>s</a:t>
            </a:r>
            <a:r>
              <a:rPr sz="2600" b="1" spc="-65" dirty="0">
                <a:latin typeface="Tahoma" panose="020B0604030504040204"/>
                <a:cs typeface="Tahoma" panose="020B0604030504040204"/>
              </a:rPr>
              <a:t>u</a:t>
            </a:r>
            <a:r>
              <a:rPr sz="2600" b="1" spc="-50" dirty="0">
                <a:latin typeface="Tahoma" panose="020B0604030504040204"/>
                <a:cs typeface="Tahoma" panose="020B0604030504040204"/>
              </a:rPr>
              <a:t>s</a:t>
            </a:r>
            <a:r>
              <a:rPr sz="2600" b="1" spc="-290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100" dirty="0">
                <a:latin typeface="Tahoma" panose="020B0604030504040204"/>
                <a:cs typeface="Tahoma" panose="020B0604030504040204"/>
              </a:rPr>
              <a:t>d</a:t>
            </a:r>
            <a:r>
              <a:rPr sz="2600" b="1" spc="-95" dirty="0">
                <a:latin typeface="Tahoma" panose="020B0604030504040204"/>
                <a:cs typeface="Tahoma" panose="020B0604030504040204"/>
              </a:rPr>
              <a:t>a</a:t>
            </a:r>
            <a:r>
              <a:rPr sz="2600" b="1" spc="40" dirty="0">
                <a:latin typeface="Tahoma" panose="020B0604030504040204"/>
                <a:cs typeface="Tahoma" panose="020B0604030504040204"/>
              </a:rPr>
              <a:t>n</a:t>
            </a:r>
            <a:r>
              <a:rPr sz="2600" b="1" spc="-290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185" dirty="0">
                <a:latin typeface="Tahoma" panose="020B0604030504040204"/>
                <a:cs typeface="Tahoma" panose="020B0604030504040204"/>
              </a:rPr>
              <a:t>P</a:t>
            </a:r>
            <a:r>
              <a:rPr sz="2600" b="1" spc="-114" dirty="0">
                <a:latin typeface="Tahoma" panose="020B0604030504040204"/>
                <a:cs typeface="Tahoma" panose="020B0604030504040204"/>
              </a:rPr>
              <a:t>e</a:t>
            </a:r>
            <a:r>
              <a:rPr sz="2600" b="1" spc="-100" dirty="0">
                <a:latin typeface="Tahoma" panose="020B0604030504040204"/>
                <a:cs typeface="Tahoma" panose="020B0604030504040204"/>
              </a:rPr>
              <a:t>l</a:t>
            </a:r>
            <a:r>
              <a:rPr sz="2600" b="1" spc="-95" dirty="0">
                <a:latin typeface="Tahoma" panose="020B0604030504040204"/>
                <a:cs typeface="Tahoma" panose="020B0604030504040204"/>
              </a:rPr>
              <a:t>a</a:t>
            </a:r>
            <a:r>
              <a:rPr sz="2600" b="1" spc="-60" dirty="0">
                <a:latin typeface="Tahoma" panose="020B0604030504040204"/>
                <a:cs typeface="Tahoma" panose="020B0604030504040204"/>
              </a:rPr>
              <a:t>t</a:t>
            </a:r>
            <a:r>
              <a:rPr sz="2600" b="1" spc="-100" dirty="0">
                <a:latin typeface="Tahoma" panose="020B0604030504040204"/>
                <a:cs typeface="Tahoma" panose="020B0604030504040204"/>
              </a:rPr>
              <a:t>i</a:t>
            </a:r>
            <a:r>
              <a:rPr sz="2600" b="1" spc="-65" dirty="0">
                <a:latin typeface="Tahoma" panose="020B0604030504040204"/>
                <a:cs typeface="Tahoma" panose="020B0604030504040204"/>
              </a:rPr>
              <a:t>h</a:t>
            </a:r>
            <a:r>
              <a:rPr sz="2600" b="1" spc="-95" dirty="0">
                <a:latin typeface="Tahoma" panose="020B0604030504040204"/>
                <a:cs typeface="Tahoma" panose="020B0604030504040204"/>
              </a:rPr>
              <a:t>a</a:t>
            </a:r>
            <a:r>
              <a:rPr sz="2600" b="1" spc="40" dirty="0">
                <a:latin typeface="Tahoma" panose="020B0604030504040204"/>
                <a:cs typeface="Tahoma" panose="020B0604030504040204"/>
              </a:rPr>
              <a:t>n</a:t>
            </a:r>
            <a:endParaRPr sz="2600">
              <a:latin typeface="Tahoma" panose="020B0604030504040204"/>
              <a:cs typeface="Tahoma" panose="020B0604030504040204"/>
            </a:endParaRPr>
          </a:p>
          <a:p>
            <a:pPr marL="295910" indent="-283845">
              <a:lnSpc>
                <a:spcPct val="100000"/>
              </a:lnSpc>
              <a:spcBef>
                <a:spcPts val="1230"/>
              </a:spcBef>
              <a:buFont typeface="Trebuchet MS" panose="020B0603020202020204"/>
              <a:buAutoNum type="arabicPeriod"/>
              <a:tabLst>
                <a:tab pos="296545" algn="l"/>
              </a:tabLst>
            </a:pPr>
            <a:r>
              <a:rPr sz="2600" b="1" spc="-80" dirty="0">
                <a:latin typeface="Tahoma" panose="020B0604030504040204"/>
                <a:cs typeface="Tahoma" panose="020B0604030504040204"/>
              </a:rPr>
              <a:t>Perlu</a:t>
            </a:r>
            <a:r>
              <a:rPr sz="2600" b="1" spc="-290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70" dirty="0">
                <a:latin typeface="Tahoma" panose="020B0604030504040204"/>
                <a:cs typeface="Tahoma" panose="020B0604030504040204"/>
              </a:rPr>
              <a:t>dibuat</a:t>
            </a:r>
            <a:r>
              <a:rPr sz="2600" b="1" spc="-290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105" dirty="0">
                <a:latin typeface="Tahoma" panose="020B0604030504040204"/>
                <a:cs typeface="Tahoma" panose="020B0604030504040204"/>
              </a:rPr>
              <a:t>regulasi</a:t>
            </a:r>
            <a:r>
              <a:rPr sz="2600" b="1" spc="-290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95" dirty="0">
                <a:latin typeface="Tahoma" panose="020B0604030504040204"/>
                <a:cs typeface="Tahoma" panose="020B0604030504040204"/>
              </a:rPr>
              <a:t>mengenai</a:t>
            </a:r>
            <a:r>
              <a:rPr sz="2600" b="1" spc="-285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95" dirty="0">
                <a:latin typeface="Tahoma" panose="020B0604030504040204"/>
                <a:cs typeface="Tahoma" panose="020B0604030504040204"/>
              </a:rPr>
              <a:t>Standar</a:t>
            </a:r>
            <a:r>
              <a:rPr sz="2600" b="1" spc="-290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60" dirty="0">
                <a:latin typeface="Tahoma" panose="020B0604030504040204"/>
                <a:cs typeface="Tahoma" panose="020B0604030504040204"/>
              </a:rPr>
              <a:t>minimal</a:t>
            </a:r>
            <a:r>
              <a:rPr sz="2600" b="1" spc="-290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185" dirty="0">
                <a:latin typeface="Tahoma" panose="020B0604030504040204"/>
                <a:cs typeface="Tahoma" panose="020B0604030504040204"/>
              </a:rPr>
              <a:t>SKB.</a:t>
            </a:r>
            <a:endParaRPr sz="2600">
              <a:latin typeface="Tahoma" panose="020B0604030504040204"/>
              <a:cs typeface="Tahoma" panose="020B0604030504040204"/>
            </a:endParaRPr>
          </a:p>
          <a:p>
            <a:pPr marL="295910" marR="5080" indent="-283845">
              <a:lnSpc>
                <a:spcPct val="139000"/>
              </a:lnSpc>
              <a:buFont typeface="Trebuchet MS" panose="020B0603020202020204"/>
              <a:buAutoNum type="arabicPeriod"/>
              <a:tabLst>
                <a:tab pos="296545" algn="l"/>
              </a:tabLst>
            </a:pPr>
            <a:r>
              <a:rPr sz="2600" b="1" spc="-70" dirty="0">
                <a:latin typeface="Tahoma" panose="020B0604030504040204"/>
                <a:cs typeface="Tahoma" panose="020B0604030504040204"/>
              </a:rPr>
              <a:t>Dit</a:t>
            </a:r>
            <a:r>
              <a:rPr sz="2600" b="1" spc="215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110" dirty="0">
                <a:latin typeface="Tahoma" panose="020B0604030504040204"/>
                <a:cs typeface="Tahoma" panose="020B0604030504040204"/>
              </a:rPr>
              <a:t>PMPK</a:t>
            </a:r>
            <a:r>
              <a:rPr sz="2600" b="1" spc="215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50" dirty="0">
                <a:latin typeface="Tahoma" panose="020B0604030504040204"/>
                <a:cs typeface="Tahoma" panose="020B0604030504040204"/>
              </a:rPr>
              <a:t>dan</a:t>
            </a:r>
            <a:r>
              <a:rPr sz="2600" b="1" spc="215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95" dirty="0">
                <a:latin typeface="Tahoma" panose="020B0604030504040204"/>
                <a:cs typeface="Tahoma" panose="020B0604030504040204"/>
              </a:rPr>
              <a:t>Dit.</a:t>
            </a:r>
            <a:r>
              <a:rPr sz="2600" b="1" spc="220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145" dirty="0">
                <a:latin typeface="Tahoma" panose="020B0604030504040204"/>
                <a:cs typeface="Tahoma" panose="020B0604030504040204"/>
              </a:rPr>
              <a:t>GTK</a:t>
            </a:r>
            <a:r>
              <a:rPr sz="2600" b="1" spc="215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70" dirty="0">
                <a:latin typeface="Tahoma" panose="020B0604030504040204"/>
                <a:cs typeface="Tahoma" panose="020B0604030504040204"/>
              </a:rPr>
              <a:t>dapat</a:t>
            </a:r>
            <a:r>
              <a:rPr sz="2600" b="1" spc="215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85" dirty="0">
                <a:latin typeface="Tahoma" panose="020B0604030504040204"/>
                <a:cs typeface="Tahoma" panose="020B0604030504040204"/>
              </a:rPr>
              <a:t>mengakomodir</a:t>
            </a:r>
            <a:r>
              <a:rPr sz="2600" b="1" spc="220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85" dirty="0">
                <a:latin typeface="Tahoma" panose="020B0604030504040204"/>
                <a:cs typeface="Tahoma" panose="020B0604030504040204"/>
              </a:rPr>
              <a:t>kekurangan</a:t>
            </a:r>
            <a:r>
              <a:rPr sz="2600" b="1" spc="215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110" dirty="0">
                <a:latin typeface="Tahoma" panose="020B0604030504040204"/>
                <a:cs typeface="Tahoma" panose="020B0604030504040204"/>
              </a:rPr>
              <a:t>Pamong</a:t>
            </a:r>
            <a:r>
              <a:rPr sz="2600" b="1" spc="215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114" dirty="0">
                <a:latin typeface="Tahoma" panose="020B0604030504040204"/>
                <a:cs typeface="Tahoma" panose="020B0604030504040204"/>
              </a:rPr>
              <a:t>yang</a:t>
            </a:r>
            <a:r>
              <a:rPr sz="2600" b="1" spc="220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75" dirty="0">
                <a:latin typeface="Tahoma" panose="020B0604030504040204"/>
                <a:cs typeface="Tahoma" panose="020B0604030504040204"/>
              </a:rPr>
              <a:t>semakin</a:t>
            </a:r>
            <a:r>
              <a:rPr sz="2600" b="1" spc="215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55" dirty="0">
                <a:latin typeface="Tahoma" panose="020B0604030504040204"/>
                <a:cs typeface="Tahoma" panose="020B0604030504040204"/>
              </a:rPr>
              <a:t>lama</a:t>
            </a:r>
            <a:r>
              <a:rPr sz="2600" b="1" spc="215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75" dirty="0">
                <a:latin typeface="Tahoma" panose="020B0604030504040204"/>
                <a:cs typeface="Tahoma" panose="020B0604030504040204"/>
              </a:rPr>
              <a:t>semakin</a:t>
            </a:r>
            <a:r>
              <a:rPr sz="2600" b="1" spc="220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85" dirty="0">
                <a:latin typeface="Tahoma" panose="020B0604030504040204"/>
                <a:cs typeface="Tahoma" panose="020B0604030504040204"/>
              </a:rPr>
              <a:t>berkurang </a:t>
            </a:r>
            <a:r>
              <a:rPr sz="2600" b="1" spc="-750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65" dirty="0">
                <a:latin typeface="Tahoma" panose="020B0604030504040204"/>
                <a:cs typeface="Tahoma" panose="020B0604030504040204"/>
              </a:rPr>
              <a:t>karena</a:t>
            </a:r>
            <a:r>
              <a:rPr sz="2600" b="1" spc="-290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90" dirty="0">
                <a:latin typeface="Tahoma" panose="020B0604030504040204"/>
                <a:cs typeface="Tahoma" panose="020B0604030504040204"/>
              </a:rPr>
              <a:t>pensiun,</a:t>
            </a:r>
            <a:r>
              <a:rPr sz="2600" b="1" spc="-290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65" dirty="0">
                <a:latin typeface="Tahoma" panose="020B0604030504040204"/>
                <a:cs typeface="Tahoma" panose="020B0604030504040204"/>
              </a:rPr>
              <a:t>dll</a:t>
            </a:r>
            <a:r>
              <a:rPr sz="2600" b="1" spc="-290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130" dirty="0">
                <a:latin typeface="Tahoma" panose="020B0604030504040204"/>
                <a:cs typeface="Tahoma" panose="020B0604030504040204"/>
              </a:rPr>
              <a:t>sehingga</a:t>
            </a:r>
            <a:r>
              <a:rPr sz="2600" b="1" spc="-290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60" dirty="0">
                <a:latin typeface="Tahoma" panose="020B0604030504040204"/>
                <a:cs typeface="Tahoma" panose="020B0604030504040204"/>
              </a:rPr>
              <a:t>tidak</a:t>
            </a:r>
            <a:r>
              <a:rPr sz="2600" b="1" spc="-290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60" dirty="0">
                <a:latin typeface="Tahoma" panose="020B0604030504040204"/>
                <a:cs typeface="Tahoma" panose="020B0604030504040204"/>
              </a:rPr>
              <a:t>ada</a:t>
            </a:r>
            <a:r>
              <a:rPr sz="2600" b="1" spc="-290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110" dirty="0">
                <a:latin typeface="Tahoma" panose="020B0604030504040204"/>
                <a:cs typeface="Tahoma" panose="020B0604030504040204"/>
              </a:rPr>
              <a:t>regenerasi.</a:t>
            </a:r>
            <a:endParaRPr sz="2600">
              <a:latin typeface="Tahoma" panose="020B0604030504040204"/>
              <a:cs typeface="Tahoma" panose="020B0604030504040204"/>
            </a:endParaRPr>
          </a:p>
          <a:p>
            <a:pPr marL="295910" indent="-283845">
              <a:lnSpc>
                <a:spcPct val="100000"/>
              </a:lnSpc>
              <a:spcBef>
                <a:spcPts val="1230"/>
              </a:spcBef>
              <a:buFont typeface="Trebuchet MS" panose="020B0603020202020204"/>
              <a:buAutoNum type="arabicPeriod"/>
              <a:tabLst>
                <a:tab pos="296545" algn="l"/>
              </a:tabLst>
            </a:pPr>
            <a:r>
              <a:rPr sz="2600" b="1" spc="-80" dirty="0">
                <a:latin typeface="Tahoma" panose="020B0604030504040204"/>
                <a:cs typeface="Tahoma" panose="020B0604030504040204"/>
              </a:rPr>
              <a:t>Peran</a:t>
            </a:r>
            <a:r>
              <a:rPr sz="2600" b="1" spc="-285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185" dirty="0">
                <a:latin typeface="Tahoma" panose="020B0604030504040204"/>
                <a:cs typeface="Tahoma" panose="020B0604030504040204"/>
              </a:rPr>
              <a:t>SKB</a:t>
            </a:r>
            <a:r>
              <a:rPr sz="2600" b="1" spc="-280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120" dirty="0">
                <a:latin typeface="Tahoma" panose="020B0604030504040204"/>
                <a:cs typeface="Tahoma" panose="020B0604030504040204"/>
              </a:rPr>
              <a:t>sebagai</a:t>
            </a:r>
            <a:r>
              <a:rPr sz="2600" b="1" spc="-285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60" dirty="0">
                <a:latin typeface="Tahoma" panose="020B0604030504040204"/>
                <a:cs typeface="Tahoma" panose="020B0604030504040204"/>
              </a:rPr>
              <a:t>tempat</a:t>
            </a:r>
            <a:r>
              <a:rPr sz="2600" b="1" spc="-280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75" dirty="0">
                <a:latin typeface="Tahoma" panose="020B0604030504040204"/>
                <a:cs typeface="Tahoma" panose="020B0604030504040204"/>
              </a:rPr>
              <a:t>percontohan</a:t>
            </a:r>
            <a:r>
              <a:rPr sz="2600" b="1" spc="-285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70" dirty="0">
                <a:latin typeface="Tahoma" panose="020B0604030504040204"/>
                <a:cs typeface="Tahoma" panose="020B0604030504040204"/>
              </a:rPr>
              <a:t>dapat</a:t>
            </a:r>
            <a:r>
              <a:rPr sz="2600" b="1" spc="-280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75" dirty="0">
                <a:latin typeface="Tahoma" panose="020B0604030504040204"/>
                <a:cs typeface="Tahoma" panose="020B0604030504040204"/>
              </a:rPr>
              <a:t>diakomodir</a:t>
            </a:r>
            <a:r>
              <a:rPr sz="2600" b="1" spc="-285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100" dirty="0">
                <a:latin typeface="Tahoma" panose="020B0604030504040204"/>
                <a:cs typeface="Tahoma" panose="020B0604030504040204"/>
              </a:rPr>
              <a:t>dengan</a:t>
            </a:r>
            <a:r>
              <a:rPr sz="2600" b="1" spc="-280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85" dirty="0">
                <a:latin typeface="Tahoma" panose="020B0604030504040204"/>
                <a:cs typeface="Tahoma" panose="020B0604030504040204"/>
              </a:rPr>
              <a:t>dukungan</a:t>
            </a:r>
            <a:r>
              <a:rPr sz="2600" b="1" spc="-285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60" dirty="0">
                <a:latin typeface="Tahoma" panose="020B0604030504040204"/>
                <a:cs typeface="Tahoma" panose="020B0604030504040204"/>
              </a:rPr>
              <a:t>dari</a:t>
            </a:r>
            <a:r>
              <a:rPr sz="2600" b="1" spc="-280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100" dirty="0">
                <a:latin typeface="Tahoma" panose="020B0604030504040204"/>
                <a:cs typeface="Tahoma" panose="020B0604030504040204"/>
              </a:rPr>
              <a:t>Pemda.</a:t>
            </a:r>
            <a:endParaRPr sz="26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563099" y="338487"/>
            <a:ext cx="6997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38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1</a:t>
            </a:r>
            <a:r>
              <a:rPr sz="3600" b="1" spc="-74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/</a:t>
            </a:r>
            <a:r>
              <a:rPr sz="3600" b="1" spc="-24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3</a:t>
            </a:r>
            <a:endParaRPr sz="36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6074" y="338487"/>
            <a:ext cx="57943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8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R</a:t>
            </a:r>
            <a:r>
              <a:rPr sz="3600" spc="-16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e</a:t>
            </a:r>
            <a:r>
              <a:rPr sz="3600" spc="-8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k</a:t>
            </a:r>
            <a:r>
              <a:rPr sz="3600" spc="-14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o</a:t>
            </a:r>
            <a:r>
              <a:rPr sz="3600" spc="-4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m</a:t>
            </a:r>
            <a:r>
              <a:rPr sz="3600" spc="-16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e</a:t>
            </a:r>
            <a:r>
              <a:rPr sz="3600" spc="-8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n</a:t>
            </a:r>
            <a:r>
              <a:rPr sz="3600" spc="-13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d</a:t>
            </a:r>
            <a:r>
              <a:rPr sz="3600" spc="-13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a</a:t>
            </a:r>
            <a:r>
              <a:rPr sz="3600" spc="-21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s</a:t>
            </a:r>
            <a:r>
              <a:rPr sz="3600" spc="1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i</a:t>
            </a:r>
            <a:r>
              <a:rPr sz="3600" spc="-409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600" spc="-13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d</a:t>
            </a:r>
            <a:r>
              <a:rPr sz="3600" spc="-13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a</a:t>
            </a:r>
            <a:r>
              <a:rPr sz="3600" spc="6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n</a:t>
            </a:r>
            <a:r>
              <a:rPr sz="3600" spc="-409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600" spc="-14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H</a:t>
            </a:r>
            <a:r>
              <a:rPr sz="3600" spc="-13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a</a:t>
            </a:r>
            <a:r>
              <a:rPr sz="3600" spc="-7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r</a:t>
            </a:r>
            <a:r>
              <a:rPr sz="3600" spc="-13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a</a:t>
            </a:r>
            <a:r>
              <a:rPr sz="3600" spc="-13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p</a:t>
            </a:r>
            <a:r>
              <a:rPr sz="3600" spc="-13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a</a:t>
            </a:r>
            <a:r>
              <a:rPr sz="3600" spc="6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n</a:t>
            </a:r>
            <a:endParaRPr sz="36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5"/>
              </a:lnSpc>
            </a:pPr>
            <a:r>
              <a:rPr spc="-5" dirty="0"/>
              <a:t>Kementerian</a:t>
            </a:r>
            <a:r>
              <a:rPr spc="20" dirty="0"/>
              <a:t> </a:t>
            </a:r>
            <a:r>
              <a:rPr spc="-5" dirty="0"/>
              <a:t>Pendidikan,</a:t>
            </a:r>
            <a:r>
              <a:rPr spc="25" dirty="0"/>
              <a:t> </a:t>
            </a:r>
            <a:r>
              <a:rPr spc="-5" dirty="0"/>
              <a:t>Kebudayaan,</a:t>
            </a:r>
            <a:r>
              <a:rPr spc="20" dirty="0"/>
              <a:t> </a:t>
            </a:r>
            <a:r>
              <a:rPr dirty="0"/>
              <a:t>Riset,</a:t>
            </a:r>
            <a:r>
              <a:rPr spc="25" dirty="0"/>
              <a:t> </a:t>
            </a:r>
            <a:r>
              <a:rPr spc="-5" dirty="0"/>
              <a:t>dan</a:t>
            </a:r>
            <a:r>
              <a:rPr spc="25" dirty="0"/>
              <a:t> </a:t>
            </a:r>
            <a:r>
              <a:rPr spc="-5" dirty="0"/>
              <a:t>Teknologi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16563099" y="338487"/>
            <a:ext cx="6997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38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2</a:t>
            </a:r>
            <a:r>
              <a:rPr sz="3600" b="1" spc="-74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/</a:t>
            </a:r>
            <a:r>
              <a:rPr sz="3600" b="1" spc="-24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3</a:t>
            </a:r>
            <a:endParaRPr sz="36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0102" y="1411735"/>
            <a:ext cx="16334105" cy="7087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2285" indent="-313055">
              <a:lnSpc>
                <a:spcPct val="100000"/>
              </a:lnSpc>
              <a:spcBef>
                <a:spcPts val="100"/>
              </a:spcBef>
              <a:buFont typeface="Trebuchet MS" panose="020B0603020202020204"/>
              <a:buAutoNum type="arabicPeriod" startAt="7"/>
              <a:tabLst>
                <a:tab pos="502920" algn="l"/>
              </a:tabLst>
            </a:pPr>
            <a:r>
              <a:rPr sz="2600" b="1" spc="-85" dirty="0">
                <a:latin typeface="Tahoma" panose="020B0604030504040204"/>
                <a:cs typeface="Tahoma" panose="020B0604030504040204"/>
              </a:rPr>
              <a:t>Pemda</a:t>
            </a:r>
            <a:r>
              <a:rPr sz="2600" b="1" spc="-290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70" dirty="0">
                <a:latin typeface="Tahoma" panose="020B0604030504040204"/>
                <a:cs typeface="Tahoma" panose="020B0604030504040204"/>
              </a:rPr>
              <a:t>dapat</a:t>
            </a:r>
            <a:r>
              <a:rPr sz="2600" b="1" spc="-285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80" dirty="0">
                <a:latin typeface="Tahoma" panose="020B0604030504040204"/>
                <a:cs typeface="Tahoma" panose="020B0604030504040204"/>
              </a:rPr>
              <a:t>mendukung</a:t>
            </a:r>
            <a:r>
              <a:rPr sz="2600" b="1" spc="-285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114" dirty="0">
                <a:latin typeface="Tahoma" panose="020B0604030504040204"/>
                <a:cs typeface="Tahoma" panose="020B0604030504040204"/>
              </a:rPr>
              <a:t>program-program</a:t>
            </a:r>
            <a:r>
              <a:rPr sz="2600" b="1" spc="-285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80" dirty="0">
                <a:latin typeface="Tahoma" panose="020B0604030504040204"/>
                <a:cs typeface="Tahoma" panose="020B0604030504040204"/>
              </a:rPr>
              <a:t>pendidikan</a:t>
            </a:r>
            <a:r>
              <a:rPr sz="2600" b="1" spc="-290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75" dirty="0">
                <a:latin typeface="Tahoma" panose="020B0604030504040204"/>
                <a:cs typeface="Tahoma" panose="020B0604030504040204"/>
              </a:rPr>
              <a:t>masyarakat</a:t>
            </a:r>
            <a:r>
              <a:rPr sz="2600" b="1" spc="-285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105" dirty="0">
                <a:latin typeface="Tahoma" panose="020B0604030504040204"/>
                <a:cs typeface="Tahoma" panose="020B0604030504040204"/>
              </a:rPr>
              <a:t>agar</a:t>
            </a:r>
            <a:r>
              <a:rPr sz="2600" b="1" spc="-285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85" dirty="0">
                <a:latin typeface="Tahoma" panose="020B0604030504040204"/>
                <a:cs typeface="Tahoma" panose="020B0604030504040204"/>
              </a:rPr>
              <a:t>bisa</a:t>
            </a:r>
            <a:r>
              <a:rPr sz="2600" b="1" spc="-285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45" dirty="0">
                <a:latin typeface="Tahoma" panose="020B0604030504040204"/>
                <a:cs typeface="Tahoma" panose="020B0604030504040204"/>
              </a:rPr>
              <a:t>tumbuh</a:t>
            </a:r>
            <a:r>
              <a:rPr sz="2600" b="1" spc="-290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50" dirty="0">
                <a:latin typeface="Tahoma" panose="020B0604030504040204"/>
                <a:cs typeface="Tahoma" panose="020B0604030504040204"/>
              </a:rPr>
              <a:t>dan</a:t>
            </a:r>
            <a:endParaRPr sz="2600">
              <a:latin typeface="Tahoma" panose="020B0604030504040204"/>
              <a:cs typeface="Tahoma" panose="020B0604030504040204"/>
            </a:endParaRPr>
          </a:p>
          <a:p>
            <a:pPr marL="502285" marR="206375">
              <a:lnSpc>
                <a:spcPct val="171000"/>
              </a:lnSpc>
            </a:pPr>
            <a:r>
              <a:rPr sz="2600" b="1" spc="-90" dirty="0">
                <a:latin typeface="Tahoma" panose="020B0604030504040204"/>
                <a:cs typeface="Tahoma" panose="020B0604030504040204"/>
              </a:rPr>
              <a:t>berkembang</a:t>
            </a:r>
            <a:r>
              <a:rPr sz="2600" b="1" spc="-290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60" dirty="0">
                <a:latin typeface="Tahoma" panose="020B0604030504040204"/>
                <a:cs typeface="Tahoma" panose="020B0604030504040204"/>
              </a:rPr>
              <a:t>tidak</a:t>
            </a:r>
            <a:r>
              <a:rPr sz="2600" b="1" spc="-290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65" dirty="0">
                <a:latin typeface="Tahoma" panose="020B0604030504040204"/>
                <a:cs typeface="Tahoma" panose="020B0604030504040204"/>
              </a:rPr>
              <a:t>hanya</a:t>
            </a:r>
            <a:r>
              <a:rPr sz="2600" b="1" spc="-285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95" dirty="0">
                <a:latin typeface="Tahoma" panose="020B0604030504040204"/>
                <a:cs typeface="Tahoma" panose="020B0604030504040204"/>
              </a:rPr>
              <a:t>sebatas</a:t>
            </a:r>
            <a:r>
              <a:rPr sz="2600" b="1" spc="-290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45" dirty="0">
                <a:latin typeface="Tahoma" panose="020B0604030504040204"/>
                <a:cs typeface="Tahoma" panose="020B0604030504040204"/>
              </a:rPr>
              <a:t>di</a:t>
            </a:r>
            <a:r>
              <a:rPr sz="2600" b="1" spc="-290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80" dirty="0">
                <a:latin typeface="Tahoma" panose="020B0604030504040204"/>
                <a:cs typeface="Tahoma" panose="020B0604030504040204"/>
              </a:rPr>
              <a:t>pendidikan</a:t>
            </a:r>
            <a:r>
              <a:rPr sz="2600" b="1" spc="-285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90" dirty="0">
                <a:latin typeface="Tahoma" panose="020B0604030504040204"/>
                <a:cs typeface="Tahoma" panose="020B0604030504040204"/>
              </a:rPr>
              <a:t>kesetaraan,</a:t>
            </a:r>
            <a:r>
              <a:rPr sz="2600" b="1" spc="-290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100" dirty="0">
                <a:latin typeface="Tahoma" panose="020B0604030504040204"/>
                <a:cs typeface="Tahoma" panose="020B0604030504040204"/>
              </a:rPr>
              <a:t>Paud,</a:t>
            </a:r>
            <a:r>
              <a:rPr sz="2600" b="1" spc="-290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60" dirty="0">
                <a:latin typeface="Tahoma" panose="020B0604030504040204"/>
                <a:cs typeface="Tahoma" panose="020B0604030504040204"/>
              </a:rPr>
              <a:t>tapi</a:t>
            </a:r>
            <a:r>
              <a:rPr sz="2600" b="1" spc="-285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70" dirty="0">
                <a:latin typeface="Tahoma" panose="020B0604030504040204"/>
                <a:cs typeface="Tahoma" panose="020B0604030504040204"/>
              </a:rPr>
              <a:t>pada</a:t>
            </a:r>
            <a:r>
              <a:rPr sz="2600" b="1" spc="-290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70" dirty="0">
                <a:latin typeface="Tahoma" panose="020B0604030504040204"/>
                <a:cs typeface="Tahoma" panose="020B0604030504040204"/>
              </a:rPr>
              <a:t>penambahan</a:t>
            </a:r>
            <a:r>
              <a:rPr sz="2600" b="1" spc="-290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75" dirty="0">
                <a:latin typeface="Tahoma" panose="020B0604030504040204"/>
                <a:cs typeface="Tahoma" panose="020B0604030504040204"/>
              </a:rPr>
              <a:t>life</a:t>
            </a:r>
            <a:r>
              <a:rPr sz="2600" b="1" spc="-290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80" dirty="0">
                <a:latin typeface="Tahoma" panose="020B0604030504040204"/>
                <a:cs typeface="Tahoma" panose="020B0604030504040204"/>
              </a:rPr>
              <a:t>skill</a:t>
            </a:r>
            <a:r>
              <a:rPr sz="2600" b="1" spc="-285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50" dirty="0">
                <a:latin typeface="Tahoma" panose="020B0604030504040204"/>
                <a:cs typeface="Tahoma" panose="020B0604030504040204"/>
              </a:rPr>
              <a:t>dan </a:t>
            </a:r>
            <a:r>
              <a:rPr sz="2600" b="1" spc="-750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80" dirty="0">
                <a:latin typeface="Tahoma" panose="020B0604030504040204"/>
                <a:cs typeface="Tahoma" panose="020B0604030504040204"/>
              </a:rPr>
              <a:t>pemberdayaan</a:t>
            </a:r>
            <a:r>
              <a:rPr sz="2600" b="1" spc="-300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80" dirty="0">
                <a:latin typeface="Tahoma" panose="020B0604030504040204"/>
                <a:cs typeface="Tahoma" panose="020B0604030504040204"/>
              </a:rPr>
              <a:t>perempuan.</a:t>
            </a:r>
            <a:endParaRPr sz="2600">
              <a:latin typeface="Tahoma" panose="020B0604030504040204"/>
              <a:cs typeface="Tahoma" panose="020B0604030504040204"/>
            </a:endParaRPr>
          </a:p>
          <a:p>
            <a:pPr marL="502285" marR="149860" indent="-313055">
              <a:lnSpc>
                <a:spcPts val="5330"/>
              </a:lnSpc>
              <a:spcBef>
                <a:spcPts val="480"/>
              </a:spcBef>
              <a:buFont typeface="Trebuchet MS" panose="020B0603020202020204"/>
              <a:buAutoNum type="arabicPeriod" startAt="8"/>
              <a:tabLst>
                <a:tab pos="502920" algn="l"/>
              </a:tabLst>
            </a:pPr>
            <a:r>
              <a:rPr sz="2600" b="1" spc="-80" dirty="0">
                <a:latin typeface="Tahoma" panose="020B0604030504040204"/>
                <a:cs typeface="Tahoma" panose="020B0604030504040204"/>
              </a:rPr>
              <a:t>Perubahan</a:t>
            </a:r>
            <a:r>
              <a:rPr sz="2600" b="1" spc="-290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80" dirty="0">
                <a:latin typeface="Tahoma" panose="020B0604030504040204"/>
                <a:cs typeface="Tahoma" panose="020B0604030504040204"/>
              </a:rPr>
              <a:t>status</a:t>
            </a:r>
            <a:r>
              <a:rPr sz="2600" b="1" spc="-290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95" dirty="0">
                <a:latin typeface="Tahoma" panose="020B0604030504040204"/>
                <a:cs typeface="Tahoma" panose="020B0604030504040204"/>
              </a:rPr>
              <a:t>pamong</a:t>
            </a:r>
            <a:r>
              <a:rPr sz="2600" b="1" spc="-285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95" dirty="0">
                <a:latin typeface="Tahoma" panose="020B0604030504040204"/>
                <a:cs typeface="Tahoma" panose="020B0604030504040204"/>
              </a:rPr>
              <a:t>menjadi</a:t>
            </a:r>
            <a:r>
              <a:rPr sz="2600" b="1" spc="-290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90" dirty="0">
                <a:latin typeface="Tahoma" panose="020B0604030504040204"/>
                <a:cs typeface="Tahoma" panose="020B0604030504040204"/>
              </a:rPr>
              <a:t>guru</a:t>
            </a:r>
            <a:r>
              <a:rPr sz="2600" b="1" spc="290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70" dirty="0">
                <a:latin typeface="Tahoma" panose="020B0604030504040204"/>
                <a:cs typeface="Tahoma" panose="020B0604030504040204"/>
              </a:rPr>
              <a:t>dapat</a:t>
            </a:r>
            <a:r>
              <a:rPr sz="2600" b="1" spc="-285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85" dirty="0">
                <a:latin typeface="Tahoma" panose="020B0604030504040204"/>
                <a:cs typeface="Tahoma" panose="020B0604030504040204"/>
              </a:rPr>
              <a:t>dipertimbangkan</a:t>
            </a:r>
            <a:r>
              <a:rPr sz="2600" b="1" spc="-290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50" dirty="0">
                <a:latin typeface="Tahoma" panose="020B0604030504040204"/>
                <a:cs typeface="Tahoma" panose="020B0604030504040204"/>
              </a:rPr>
              <a:t>dan</a:t>
            </a:r>
            <a:r>
              <a:rPr sz="2600" b="1" spc="-285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60" dirty="0">
                <a:latin typeface="Tahoma" panose="020B0604030504040204"/>
                <a:cs typeface="Tahoma" panose="020B0604030504040204"/>
              </a:rPr>
              <a:t>tidak</a:t>
            </a:r>
            <a:r>
              <a:rPr sz="2600" b="1" spc="-290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60" dirty="0">
                <a:latin typeface="Tahoma" panose="020B0604030504040204"/>
                <a:cs typeface="Tahoma" panose="020B0604030504040204"/>
              </a:rPr>
              <a:t>merubah</a:t>
            </a:r>
            <a:r>
              <a:rPr sz="2600" b="1" spc="-285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70" dirty="0">
                <a:latin typeface="Tahoma" panose="020B0604030504040204"/>
                <a:cs typeface="Tahoma" panose="020B0604030504040204"/>
              </a:rPr>
              <a:t>marwah</a:t>
            </a:r>
            <a:r>
              <a:rPr sz="2600" b="1" spc="-290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95" dirty="0">
                <a:latin typeface="Tahoma" panose="020B0604030504040204"/>
                <a:cs typeface="Tahoma" panose="020B0604030504040204"/>
              </a:rPr>
              <a:t>pamong </a:t>
            </a:r>
            <a:r>
              <a:rPr sz="2600" b="1" spc="-745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40" dirty="0">
                <a:latin typeface="Tahoma" panose="020B0604030504040204"/>
                <a:cs typeface="Tahoma" panose="020B0604030504040204"/>
              </a:rPr>
              <a:t>itu</a:t>
            </a:r>
            <a:r>
              <a:rPr sz="2600" b="1" spc="-300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95" dirty="0">
                <a:latin typeface="Tahoma" panose="020B0604030504040204"/>
                <a:cs typeface="Tahoma" panose="020B0604030504040204"/>
              </a:rPr>
              <a:t>sendiri.</a:t>
            </a:r>
            <a:endParaRPr sz="2600">
              <a:latin typeface="Tahoma" panose="020B0604030504040204"/>
              <a:cs typeface="Tahoma" panose="020B0604030504040204"/>
            </a:endParaRPr>
          </a:p>
          <a:p>
            <a:pPr marL="502285" indent="-313055">
              <a:lnSpc>
                <a:spcPct val="100000"/>
              </a:lnSpc>
              <a:spcBef>
                <a:spcPts val="1600"/>
              </a:spcBef>
              <a:buFont typeface="Trebuchet MS" panose="020B0603020202020204"/>
              <a:buAutoNum type="arabicPeriod" startAt="8"/>
              <a:tabLst>
                <a:tab pos="502920" algn="l"/>
              </a:tabLst>
            </a:pPr>
            <a:r>
              <a:rPr sz="2600" b="1" spc="-65" dirty="0">
                <a:latin typeface="Tahoma" panose="020B0604030504040204"/>
                <a:cs typeface="Tahoma" panose="020B0604030504040204"/>
              </a:rPr>
              <a:t>Menerbitkan</a:t>
            </a:r>
            <a:r>
              <a:rPr sz="2600" b="1" spc="-290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105" dirty="0">
                <a:latin typeface="Tahoma" panose="020B0604030504040204"/>
                <a:cs typeface="Tahoma" panose="020B0604030504040204"/>
              </a:rPr>
              <a:t>regulasi</a:t>
            </a:r>
            <a:r>
              <a:rPr sz="2600" b="1" spc="-290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114" dirty="0">
                <a:latin typeface="Tahoma" panose="020B0604030504040204"/>
                <a:cs typeface="Tahoma" panose="020B0604030504040204"/>
              </a:rPr>
              <a:t>yang</a:t>
            </a:r>
            <a:r>
              <a:rPr sz="2600" b="1" spc="-285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80" dirty="0">
                <a:latin typeface="Tahoma" panose="020B0604030504040204"/>
                <a:cs typeface="Tahoma" panose="020B0604030504040204"/>
              </a:rPr>
              <a:t>mengatur</a:t>
            </a:r>
            <a:r>
              <a:rPr sz="2600" b="1" spc="-290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80" dirty="0">
                <a:latin typeface="Tahoma" panose="020B0604030504040204"/>
                <a:cs typeface="Tahoma" panose="020B0604030504040204"/>
              </a:rPr>
              <a:t>keberadaan</a:t>
            </a:r>
            <a:r>
              <a:rPr sz="2600" b="1" spc="-285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185" dirty="0">
                <a:latin typeface="Tahoma" panose="020B0604030504040204"/>
                <a:cs typeface="Tahoma" panose="020B0604030504040204"/>
              </a:rPr>
              <a:t>SKB</a:t>
            </a:r>
            <a:r>
              <a:rPr sz="2600" b="1" spc="-290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95" dirty="0">
                <a:latin typeface="Tahoma" panose="020B0604030504040204"/>
                <a:cs typeface="Tahoma" panose="020B0604030504040204"/>
              </a:rPr>
              <a:t>pasca</a:t>
            </a:r>
            <a:r>
              <a:rPr sz="2600" b="1" spc="-285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60" dirty="0">
                <a:latin typeface="Tahoma" panose="020B0604030504040204"/>
                <a:cs typeface="Tahoma" panose="020B0604030504040204"/>
              </a:rPr>
              <a:t>alih</a:t>
            </a:r>
            <a:r>
              <a:rPr sz="2600" b="1" spc="-290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105" dirty="0">
                <a:latin typeface="Tahoma" panose="020B0604030504040204"/>
                <a:cs typeface="Tahoma" panose="020B0604030504040204"/>
              </a:rPr>
              <a:t>fungsi</a:t>
            </a:r>
            <a:r>
              <a:rPr sz="2600" b="1" spc="-285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95" dirty="0">
                <a:latin typeface="Tahoma" panose="020B0604030504040204"/>
                <a:cs typeface="Tahoma" panose="020B0604030504040204"/>
              </a:rPr>
              <a:t>menjadi</a:t>
            </a:r>
            <a:r>
              <a:rPr sz="2600" b="1" spc="-290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70" dirty="0">
                <a:latin typeface="Tahoma" panose="020B0604030504040204"/>
                <a:cs typeface="Tahoma" panose="020B0604030504040204"/>
              </a:rPr>
              <a:t>satuan</a:t>
            </a:r>
            <a:r>
              <a:rPr sz="2600" b="1" spc="-285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85" dirty="0">
                <a:latin typeface="Tahoma" panose="020B0604030504040204"/>
                <a:cs typeface="Tahoma" panose="020B0604030504040204"/>
              </a:rPr>
              <a:t>pendidikan,</a:t>
            </a:r>
            <a:endParaRPr sz="2600">
              <a:latin typeface="Tahoma" panose="020B0604030504040204"/>
              <a:cs typeface="Tahoma" panose="020B0604030504040204"/>
            </a:endParaRPr>
          </a:p>
          <a:p>
            <a:pPr marL="502285" marR="5080">
              <a:lnSpc>
                <a:spcPct val="171000"/>
              </a:lnSpc>
            </a:pPr>
            <a:r>
              <a:rPr sz="2600" b="1" spc="-65" dirty="0">
                <a:latin typeface="Tahoma" panose="020B0604030504040204"/>
                <a:cs typeface="Tahoma" panose="020B0604030504040204"/>
              </a:rPr>
              <a:t>karena</a:t>
            </a:r>
            <a:r>
              <a:rPr sz="2600" b="1" spc="-285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70" dirty="0">
                <a:latin typeface="Tahoma" panose="020B0604030504040204"/>
                <a:cs typeface="Tahoma" panose="020B0604030504040204"/>
              </a:rPr>
              <a:t>pemerintah</a:t>
            </a:r>
            <a:r>
              <a:rPr sz="2600" b="1" spc="-280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70" dirty="0">
                <a:latin typeface="Tahoma" panose="020B0604030504040204"/>
                <a:cs typeface="Tahoma" panose="020B0604030504040204"/>
              </a:rPr>
              <a:t>pusat</a:t>
            </a:r>
            <a:r>
              <a:rPr sz="2600" b="1" spc="-280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50" dirty="0">
                <a:latin typeface="Tahoma" panose="020B0604030504040204"/>
                <a:cs typeface="Tahoma" panose="020B0604030504040204"/>
              </a:rPr>
              <a:t>maupun</a:t>
            </a:r>
            <a:r>
              <a:rPr sz="2600" b="1" spc="-280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70" dirty="0">
                <a:latin typeface="Tahoma" panose="020B0604030504040204"/>
                <a:cs typeface="Tahoma" panose="020B0604030504040204"/>
              </a:rPr>
              <a:t>daerah</a:t>
            </a:r>
            <a:r>
              <a:rPr sz="2600" b="1" spc="-280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60" dirty="0">
                <a:latin typeface="Tahoma" panose="020B0604030504040204"/>
                <a:cs typeface="Tahoma" panose="020B0604030504040204"/>
              </a:rPr>
              <a:t>membutuhkan</a:t>
            </a:r>
            <a:r>
              <a:rPr sz="2600" b="1" spc="-280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80" dirty="0">
                <a:latin typeface="Tahoma" panose="020B0604030504040204"/>
                <a:cs typeface="Tahoma" panose="020B0604030504040204"/>
              </a:rPr>
              <a:t>dasar</a:t>
            </a:r>
            <a:r>
              <a:rPr sz="2600" b="1" spc="-280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105" dirty="0">
                <a:latin typeface="Tahoma" panose="020B0604030504040204"/>
                <a:cs typeface="Tahoma" panose="020B0604030504040204"/>
              </a:rPr>
              <a:t>regulasi</a:t>
            </a:r>
            <a:r>
              <a:rPr sz="2600" b="1" spc="-280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40" dirty="0">
                <a:latin typeface="Tahoma" panose="020B0604030504040204"/>
                <a:cs typeface="Tahoma" panose="020B0604030504040204"/>
              </a:rPr>
              <a:t>untuk</a:t>
            </a:r>
            <a:r>
              <a:rPr sz="2600" b="1" spc="-280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65" dirty="0">
                <a:latin typeface="Tahoma" panose="020B0604030504040204"/>
                <a:cs typeface="Tahoma" panose="020B0604030504040204"/>
              </a:rPr>
              <a:t>merumuskan</a:t>
            </a:r>
            <a:r>
              <a:rPr sz="2600" b="1" spc="-280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95" dirty="0">
                <a:latin typeface="Tahoma" panose="020B0604030504040204"/>
                <a:cs typeface="Tahoma" panose="020B0604030504040204"/>
              </a:rPr>
              <a:t>kebijakan </a:t>
            </a:r>
            <a:r>
              <a:rPr sz="2600" b="1" spc="-745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60" dirty="0">
                <a:latin typeface="Tahoma" panose="020B0604030504040204"/>
                <a:cs typeface="Tahoma" panose="020B0604030504040204"/>
              </a:rPr>
              <a:t>terkait</a:t>
            </a:r>
            <a:r>
              <a:rPr sz="2600" b="1" spc="-300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80" dirty="0">
                <a:latin typeface="Tahoma" panose="020B0604030504040204"/>
                <a:cs typeface="Tahoma" panose="020B0604030504040204"/>
              </a:rPr>
              <a:t>keberadaan</a:t>
            </a:r>
            <a:r>
              <a:rPr sz="2600" b="1" spc="-295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185" dirty="0">
                <a:latin typeface="Tahoma" panose="020B0604030504040204"/>
                <a:cs typeface="Tahoma" panose="020B0604030504040204"/>
              </a:rPr>
              <a:t>SKB.</a:t>
            </a:r>
            <a:endParaRPr sz="2600">
              <a:latin typeface="Tahoma" panose="020B0604030504040204"/>
              <a:cs typeface="Tahoma" panose="020B0604030504040204"/>
            </a:endParaRPr>
          </a:p>
          <a:p>
            <a:pPr marL="502285" indent="-490220">
              <a:lnSpc>
                <a:spcPct val="100000"/>
              </a:lnSpc>
              <a:spcBef>
                <a:spcPts val="1550"/>
              </a:spcBef>
              <a:buFont typeface="Trebuchet MS" panose="020B0603020202020204"/>
              <a:buAutoNum type="arabicPeriod" startAt="10"/>
              <a:tabLst>
                <a:tab pos="502920" algn="l"/>
              </a:tabLst>
            </a:pPr>
            <a:r>
              <a:rPr sz="2600" b="1" spc="-65" dirty="0">
                <a:latin typeface="Tahoma" panose="020B0604030504040204"/>
                <a:cs typeface="Tahoma" panose="020B0604030504040204"/>
              </a:rPr>
              <a:t>Menerbitkan</a:t>
            </a:r>
            <a:r>
              <a:rPr sz="2600" b="1" spc="-290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105" dirty="0">
                <a:latin typeface="Tahoma" panose="020B0604030504040204"/>
                <a:cs typeface="Tahoma" panose="020B0604030504040204"/>
              </a:rPr>
              <a:t>regulasi</a:t>
            </a:r>
            <a:r>
              <a:rPr sz="2600" b="1" spc="-290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114" dirty="0">
                <a:latin typeface="Tahoma" panose="020B0604030504040204"/>
                <a:cs typeface="Tahoma" panose="020B0604030504040204"/>
              </a:rPr>
              <a:t>yang</a:t>
            </a:r>
            <a:r>
              <a:rPr sz="2600" b="1" spc="-285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80" dirty="0">
                <a:latin typeface="Tahoma" panose="020B0604030504040204"/>
                <a:cs typeface="Tahoma" panose="020B0604030504040204"/>
              </a:rPr>
              <a:t>mengatur</a:t>
            </a:r>
            <a:r>
              <a:rPr sz="2600" b="1" spc="-290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80" dirty="0">
                <a:latin typeface="Tahoma" panose="020B0604030504040204"/>
                <a:cs typeface="Tahoma" panose="020B0604030504040204"/>
              </a:rPr>
              <a:t>keberadaan</a:t>
            </a:r>
            <a:r>
              <a:rPr sz="2600" b="1" spc="-285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185" dirty="0">
                <a:latin typeface="Tahoma" panose="020B0604030504040204"/>
                <a:cs typeface="Tahoma" panose="020B0604030504040204"/>
              </a:rPr>
              <a:t>SKB</a:t>
            </a:r>
            <a:r>
              <a:rPr sz="2600" b="1" spc="-290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95" dirty="0">
                <a:latin typeface="Tahoma" panose="020B0604030504040204"/>
                <a:cs typeface="Tahoma" panose="020B0604030504040204"/>
              </a:rPr>
              <a:t>pasca</a:t>
            </a:r>
            <a:r>
              <a:rPr sz="2600" b="1" spc="-285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60" dirty="0">
                <a:latin typeface="Tahoma" panose="020B0604030504040204"/>
                <a:cs typeface="Tahoma" panose="020B0604030504040204"/>
              </a:rPr>
              <a:t>alih</a:t>
            </a:r>
            <a:r>
              <a:rPr sz="2600" b="1" spc="-290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105" dirty="0">
                <a:latin typeface="Tahoma" panose="020B0604030504040204"/>
                <a:cs typeface="Tahoma" panose="020B0604030504040204"/>
              </a:rPr>
              <a:t>fungsi</a:t>
            </a:r>
            <a:r>
              <a:rPr sz="2600" b="1" spc="-285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95" dirty="0">
                <a:latin typeface="Tahoma" panose="020B0604030504040204"/>
                <a:cs typeface="Tahoma" panose="020B0604030504040204"/>
              </a:rPr>
              <a:t>menjadi</a:t>
            </a:r>
            <a:r>
              <a:rPr sz="2600" b="1" spc="-290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70" dirty="0">
                <a:latin typeface="Tahoma" panose="020B0604030504040204"/>
                <a:cs typeface="Tahoma" panose="020B0604030504040204"/>
              </a:rPr>
              <a:t>satuan</a:t>
            </a:r>
            <a:r>
              <a:rPr sz="2600" b="1" spc="-285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85" dirty="0">
                <a:latin typeface="Tahoma" panose="020B0604030504040204"/>
                <a:cs typeface="Tahoma" panose="020B0604030504040204"/>
              </a:rPr>
              <a:t>pendidikan,</a:t>
            </a:r>
            <a:endParaRPr sz="2600">
              <a:latin typeface="Tahoma" panose="020B0604030504040204"/>
              <a:cs typeface="Tahoma" panose="020B0604030504040204"/>
            </a:endParaRPr>
          </a:p>
          <a:p>
            <a:pPr marL="502285" marR="5080">
              <a:lnSpc>
                <a:spcPct val="171000"/>
              </a:lnSpc>
            </a:pPr>
            <a:r>
              <a:rPr sz="2600" b="1" spc="-65" dirty="0">
                <a:latin typeface="Tahoma" panose="020B0604030504040204"/>
                <a:cs typeface="Tahoma" panose="020B0604030504040204"/>
              </a:rPr>
              <a:t>karena</a:t>
            </a:r>
            <a:r>
              <a:rPr sz="2600" b="1" spc="-285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70" dirty="0">
                <a:latin typeface="Tahoma" panose="020B0604030504040204"/>
                <a:cs typeface="Tahoma" panose="020B0604030504040204"/>
              </a:rPr>
              <a:t>pemerintah</a:t>
            </a:r>
            <a:r>
              <a:rPr sz="2600" b="1" spc="-280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70" dirty="0">
                <a:latin typeface="Tahoma" panose="020B0604030504040204"/>
                <a:cs typeface="Tahoma" panose="020B0604030504040204"/>
              </a:rPr>
              <a:t>pusat</a:t>
            </a:r>
            <a:r>
              <a:rPr sz="2600" b="1" spc="-280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50" dirty="0">
                <a:latin typeface="Tahoma" panose="020B0604030504040204"/>
                <a:cs typeface="Tahoma" panose="020B0604030504040204"/>
              </a:rPr>
              <a:t>maupun</a:t>
            </a:r>
            <a:r>
              <a:rPr sz="2600" b="1" spc="-280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70" dirty="0">
                <a:latin typeface="Tahoma" panose="020B0604030504040204"/>
                <a:cs typeface="Tahoma" panose="020B0604030504040204"/>
              </a:rPr>
              <a:t>daerah</a:t>
            </a:r>
            <a:r>
              <a:rPr sz="2600" b="1" spc="-280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60" dirty="0">
                <a:latin typeface="Tahoma" panose="020B0604030504040204"/>
                <a:cs typeface="Tahoma" panose="020B0604030504040204"/>
              </a:rPr>
              <a:t>membutuhkan</a:t>
            </a:r>
            <a:r>
              <a:rPr sz="2600" b="1" spc="-280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80" dirty="0">
                <a:latin typeface="Tahoma" panose="020B0604030504040204"/>
                <a:cs typeface="Tahoma" panose="020B0604030504040204"/>
              </a:rPr>
              <a:t>dasar</a:t>
            </a:r>
            <a:r>
              <a:rPr sz="2600" b="1" spc="-280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105" dirty="0">
                <a:latin typeface="Tahoma" panose="020B0604030504040204"/>
                <a:cs typeface="Tahoma" panose="020B0604030504040204"/>
              </a:rPr>
              <a:t>regulasi</a:t>
            </a:r>
            <a:r>
              <a:rPr sz="2600" b="1" spc="-280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40" dirty="0">
                <a:latin typeface="Tahoma" panose="020B0604030504040204"/>
                <a:cs typeface="Tahoma" panose="020B0604030504040204"/>
              </a:rPr>
              <a:t>untuk</a:t>
            </a:r>
            <a:r>
              <a:rPr sz="2600" b="1" spc="-280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65" dirty="0">
                <a:latin typeface="Tahoma" panose="020B0604030504040204"/>
                <a:cs typeface="Tahoma" panose="020B0604030504040204"/>
              </a:rPr>
              <a:t>merumuskan</a:t>
            </a:r>
            <a:r>
              <a:rPr sz="2600" b="1" spc="-280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95" dirty="0">
                <a:latin typeface="Tahoma" panose="020B0604030504040204"/>
                <a:cs typeface="Tahoma" panose="020B0604030504040204"/>
              </a:rPr>
              <a:t>kebijakan </a:t>
            </a:r>
            <a:r>
              <a:rPr sz="2600" b="1" spc="-745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60" dirty="0">
                <a:latin typeface="Tahoma" panose="020B0604030504040204"/>
                <a:cs typeface="Tahoma" panose="020B0604030504040204"/>
              </a:rPr>
              <a:t>terkait</a:t>
            </a:r>
            <a:r>
              <a:rPr sz="2600" b="1" spc="-300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80" dirty="0">
                <a:latin typeface="Tahoma" panose="020B0604030504040204"/>
                <a:cs typeface="Tahoma" panose="020B0604030504040204"/>
              </a:rPr>
              <a:t>keberadaan</a:t>
            </a:r>
            <a:r>
              <a:rPr sz="2600" b="1" spc="-295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185" dirty="0">
                <a:latin typeface="Tahoma" panose="020B0604030504040204"/>
                <a:cs typeface="Tahoma" panose="020B0604030504040204"/>
              </a:rPr>
              <a:t>SKB.</a:t>
            </a:r>
            <a:endParaRPr sz="26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6074" y="338487"/>
            <a:ext cx="57943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8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R</a:t>
            </a:r>
            <a:r>
              <a:rPr sz="3600" spc="-16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e</a:t>
            </a:r>
            <a:r>
              <a:rPr sz="3600" spc="-8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k</a:t>
            </a:r>
            <a:r>
              <a:rPr sz="3600" spc="-14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o</a:t>
            </a:r>
            <a:r>
              <a:rPr sz="3600" spc="-4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m</a:t>
            </a:r>
            <a:r>
              <a:rPr sz="3600" spc="-16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e</a:t>
            </a:r>
            <a:r>
              <a:rPr sz="3600" spc="-8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n</a:t>
            </a:r>
            <a:r>
              <a:rPr sz="3600" spc="-13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d</a:t>
            </a:r>
            <a:r>
              <a:rPr sz="3600" spc="-13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a</a:t>
            </a:r>
            <a:r>
              <a:rPr sz="3600" spc="-21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s</a:t>
            </a:r>
            <a:r>
              <a:rPr sz="3600" spc="1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i</a:t>
            </a:r>
            <a:r>
              <a:rPr sz="3600" spc="-409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600" spc="-13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d</a:t>
            </a:r>
            <a:r>
              <a:rPr sz="3600" spc="-13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a</a:t>
            </a:r>
            <a:r>
              <a:rPr sz="3600" spc="6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n</a:t>
            </a:r>
            <a:r>
              <a:rPr sz="3600" spc="-409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600" spc="-14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H</a:t>
            </a:r>
            <a:r>
              <a:rPr sz="3600" spc="-13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a</a:t>
            </a:r>
            <a:r>
              <a:rPr sz="3600" spc="-7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r</a:t>
            </a:r>
            <a:r>
              <a:rPr sz="3600" spc="-13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a</a:t>
            </a:r>
            <a:r>
              <a:rPr sz="3600" spc="-13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p</a:t>
            </a:r>
            <a:r>
              <a:rPr sz="3600" spc="-13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a</a:t>
            </a:r>
            <a:r>
              <a:rPr sz="3600" spc="6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n</a:t>
            </a:r>
            <a:endParaRPr sz="36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5"/>
              </a:lnSpc>
            </a:pPr>
            <a:r>
              <a:rPr spc="-5" dirty="0"/>
              <a:t>Kementerian</a:t>
            </a:r>
            <a:r>
              <a:rPr spc="20" dirty="0"/>
              <a:t> </a:t>
            </a:r>
            <a:r>
              <a:rPr spc="-5" dirty="0"/>
              <a:t>Pendidikan,</a:t>
            </a:r>
            <a:r>
              <a:rPr spc="25" dirty="0"/>
              <a:t> </a:t>
            </a:r>
            <a:r>
              <a:rPr spc="-5" dirty="0"/>
              <a:t>Kebudayaan,</a:t>
            </a:r>
            <a:r>
              <a:rPr spc="20" dirty="0"/>
              <a:t> </a:t>
            </a:r>
            <a:r>
              <a:rPr dirty="0"/>
              <a:t>Riset,</a:t>
            </a:r>
            <a:r>
              <a:rPr spc="25" dirty="0"/>
              <a:t> </a:t>
            </a:r>
            <a:r>
              <a:rPr spc="-5" dirty="0"/>
              <a:t>dan</a:t>
            </a:r>
            <a:r>
              <a:rPr spc="25" dirty="0"/>
              <a:t> </a:t>
            </a:r>
            <a:r>
              <a:rPr spc="-5" dirty="0"/>
              <a:t>Teknologi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16563099" y="338487"/>
            <a:ext cx="6997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38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3</a:t>
            </a:r>
            <a:r>
              <a:rPr sz="3600" b="1" spc="-74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/</a:t>
            </a:r>
            <a:r>
              <a:rPr sz="3600" b="1" spc="-24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3</a:t>
            </a:r>
            <a:endParaRPr sz="36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0102" y="1287864"/>
            <a:ext cx="16334105" cy="3239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2285" indent="-490220">
              <a:lnSpc>
                <a:spcPct val="100000"/>
              </a:lnSpc>
              <a:spcBef>
                <a:spcPts val="100"/>
              </a:spcBef>
              <a:buFont typeface="Trebuchet MS" panose="020B0603020202020204"/>
              <a:buAutoNum type="arabicPeriod" startAt="11"/>
              <a:tabLst>
                <a:tab pos="502920" algn="l"/>
              </a:tabLst>
            </a:pPr>
            <a:r>
              <a:rPr sz="2600" b="1" spc="-65" dirty="0">
                <a:latin typeface="Tahoma" panose="020B0604030504040204"/>
                <a:cs typeface="Tahoma" panose="020B0604030504040204"/>
              </a:rPr>
              <a:t>Menerbitkan</a:t>
            </a:r>
            <a:r>
              <a:rPr sz="2600" b="1" spc="-290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105" dirty="0">
                <a:latin typeface="Tahoma" panose="020B0604030504040204"/>
                <a:cs typeface="Tahoma" panose="020B0604030504040204"/>
              </a:rPr>
              <a:t>regulasi</a:t>
            </a:r>
            <a:r>
              <a:rPr sz="2600" b="1" spc="-290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114" dirty="0">
                <a:latin typeface="Tahoma" panose="020B0604030504040204"/>
                <a:cs typeface="Tahoma" panose="020B0604030504040204"/>
              </a:rPr>
              <a:t>yang</a:t>
            </a:r>
            <a:r>
              <a:rPr sz="2600" b="1" spc="-285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80" dirty="0">
                <a:latin typeface="Tahoma" panose="020B0604030504040204"/>
                <a:cs typeface="Tahoma" panose="020B0604030504040204"/>
              </a:rPr>
              <a:t>mengatur</a:t>
            </a:r>
            <a:r>
              <a:rPr sz="2600" b="1" spc="-290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80" dirty="0">
                <a:latin typeface="Tahoma" panose="020B0604030504040204"/>
                <a:cs typeface="Tahoma" panose="020B0604030504040204"/>
              </a:rPr>
              <a:t>keberadaan</a:t>
            </a:r>
            <a:r>
              <a:rPr sz="2600" b="1" spc="-285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185" dirty="0">
                <a:latin typeface="Tahoma" panose="020B0604030504040204"/>
                <a:cs typeface="Tahoma" panose="020B0604030504040204"/>
              </a:rPr>
              <a:t>SKB</a:t>
            </a:r>
            <a:r>
              <a:rPr sz="2600" b="1" spc="-290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95" dirty="0">
                <a:latin typeface="Tahoma" panose="020B0604030504040204"/>
                <a:cs typeface="Tahoma" panose="020B0604030504040204"/>
              </a:rPr>
              <a:t>pasca</a:t>
            </a:r>
            <a:r>
              <a:rPr sz="2600" b="1" spc="-285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60" dirty="0">
                <a:latin typeface="Tahoma" panose="020B0604030504040204"/>
                <a:cs typeface="Tahoma" panose="020B0604030504040204"/>
              </a:rPr>
              <a:t>alih</a:t>
            </a:r>
            <a:r>
              <a:rPr sz="2600" b="1" spc="-290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105" dirty="0">
                <a:latin typeface="Tahoma" panose="020B0604030504040204"/>
                <a:cs typeface="Tahoma" panose="020B0604030504040204"/>
              </a:rPr>
              <a:t>fungsi</a:t>
            </a:r>
            <a:r>
              <a:rPr sz="2600" b="1" spc="-285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95" dirty="0">
                <a:latin typeface="Tahoma" panose="020B0604030504040204"/>
                <a:cs typeface="Tahoma" panose="020B0604030504040204"/>
              </a:rPr>
              <a:t>menjadi</a:t>
            </a:r>
            <a:r>
              <a:rPr sz="2600" b="1" spc="-290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70" dirty="0">
                <a:latin typeface="Tahoma" panose="020B0604030504040204"/>
                <a:cs typeface="Tahoma" panose="020B0604030504040204"/>
              </a:rPr>
              <a:t>satuan</a:t>
            </a:r>
            <a:r>
              <a:rPr sz="2600" b="1" spc="-285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85" dirty="0">
                <a:latin typeface="Tahoma" panose="020B0604030504040204"/>
                <a:cs typeface="Tahoma" panose="020B0604030504040204"/>
              </a:rPr>
              <a:t>pendidikan,</a:t>
            </a:r>
            <a:endParaRPr sz="2600">
              <a:latin typeface="Tahoma" panose="020B0604030504040204"/>
              <a:cs typeface="Tahoma" panose="020B0604030504040204"/>
            </a:endParaRPr>
          </a:p>
          <a:p>
            <a:pPr marL="502285" marR="5080">
              <a:lnSpc>
                <a:spcPct val="171000"/>
              </a:lnSpc>
            </a:pPr>
            <a:r>
              <a:rPr sz="2600" b="1" spc="-65" dirty="0">
                <a:latin typeface="Tahoma" panose="020B0604030504040204"/>
                <a:cs typeface="Tahoma" panose="020B0604030504040204"/>
              </a:rPr>
              <a:t>karena</a:t>
            </a:r>
            <a:r>
              <a:rPr sz="2600" b="1" spc="-285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70" dirty="0">
                <a:latin typeface="Tahoma" panose="020B0604030504040204"/>
                <a:cs typeface="Tahoma" panose="020B0604030504040204"/>
              </a:rPr>
              <a:t>pemerintah</a:t>
            </a:r>
            <a:r>
              <a:rPr sz="2600" b="1" spc="-280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70" dirty="0">
                <a:latin typeface="Tahoma" panose="020B0604030504040204"/>
                <a:cs typeface="Tahoma" panose="020B0604030504040204"/>
              </a:rPr>
              <a:t>pusat</a:t>
            </a:r>
            <a:r>
              <a:rPr sz="2600" b="1" spc="-280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50" dirty="0">
                <a:latin typeface="Tahoma" panose="020B0604030504040204"/>
                <a:cs typeface="Tahoma" panose="020B0604030504040204"/>
              </a:rPr>
              <a:t>maupun</a:t>
            </a:r>
            <a:r>
              <a:rPr sz="2600" b="1" spc="-280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70" dirty="0">
                <a:latin typeface="Tahoma" panose="020B0604030504040204"/>
                <a:cs typeface="Tahoma" panose="020B0604030504040204"/>
              </a:rPr>
              <a:t>daerah</a:t>
            </a:r>
            <a:r>
              <a:rPr sz="2600" b="1" spc="-280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60" dirty="0">
                <a:latin typeface="Tahoma" panose="020B0604030504040204"/>
                <a:cs typeface="Tahoma" panose="020B0604030504040204"/>
              </a:rPr>
              <a:t>membutuhkan</a:t>
            </a:r>
            <a:r>
              <a:rPr sz="2600" b="1" spc="-280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80" dirty="0">
                <a:latin typeface="Tahoma" panose="020B0604030504040204"/>
                <a:cs typeface="Tahoma" panose="020B0604030504040204"/>
              </a:rPr>
              <a:t>dasar</a:t>
            </a:r>
            <a:r>
              <a:rPr sz="2600" b="1" spc="-280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105" dirty="0">
                <a:latin typeface="Tahoma" panose="020B0604030504040204"/>
                <a:cs typeface="Tahoma" panose="020B0604030504040204"/>
              </a:rPr>
              <a:t>regulasi</a:t>
            </a:r>
            <a:r>
              <a:rPr sz="2600" b="1" spc="-280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40" dirty="0">
                <a:latin typeface="Tahoma" panose="020B0604030504040204"/>
                <a:cs typeface="Tahoma" panose="020B0604030504040204"/>
              </a:rPr>
              <a:t>untuk</a:t>
            </a:r>
            <a:r>
              <a:rPr sz="2600" b="1" spc="-280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65" dirty="0">
                <a:latin typeface="Tahoma" panose="020B0604030504040204"/>
                <a:cs typeface="Tahoma" panose="020B0604030504040204"/>
              </a:rPr>
              <a:t>merumuskan</a:t>
            </a:r>
            <a:r>
              <a:rPr sz="2600" b="1" spc="-280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95" dirty="0">
                <a:latin typeface="Tahoma" panose="020B0604030504040204"/>
                <a:cs typeface="Tahoma" panose="020B0604030504040204"/>
              </a:rPr>
              <a:t>kebijakan </a:t>
            </a:r>
            <a:r>
              <a:rPr sz="2600" b="1" spc="-745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60" dirty="0">
                <a:latin typeface="Tahoma" panose="020B0604030504040204"/>
                <a:cs typeface="Tahoma" panose="020B0604030504040204"/>
              </a:rPr>
              <a:t>terkait</a:t>
            </a:r>
            <a:r>
              <a:rPr sz="2600" b="1" spc="-300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80" dirty="0">
                <a:latin typeface="Tahoma" panose="020B0604030504040204"/>
                <a:cs typeface="Tahoma" panose="020B0604030504040204"/>
              </a:rPr>
              <a:t>keberadaan</a:t>
            </a:r>
            <a:r>
              <a:rPr sz="2600" b="1" spc="-295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185" dirty="0">
                <a:latin typeface="Tahoma" panose="020B0604030504040204"/>
                <a:cs typeface="Tahoma" panose="020B0604030504040204"/>
              </a:rPr>
              <a:t>SKB.</a:t>
            </a:r>
            <a:endParaRPr sz="2600">
              <a:latin typeface="Tahoma" panose="020B0604030504040204"/>
              <a:cs typeface="Tahoma" panose="020B0604030504040204"/>
            </a:endParaRPr>
          </a:p>
          <a:p>
            <a:pPr marL="502285" marR="162560" indent="-490220">
              <a:lnSpc>
                <a:spcPct val="171000"/>
              </a:lnSpc>
              <a:spcBef>
                <a:spcPts val="885"/>
              </a:spcBef>
              <a:buFont typeface="Trebuchet MS" panose="020B0603020202020204"/>
              <a:buAutoNum type="arabicPeriod" startAt="12"/>
              <a:tabLst>
                <a:tab pos="502920" algn="l"/>
              </a:tabLst>
            </a:pPr>
            <a:r>
              <a:rPr sz="2600" b="1" spc="-70" dirty="0">
                <a:latin typeface="Tahoma" panose="020B0604030504040204"/>
                <a:cs typeface="Tahoma" panose="020B0604030504040204"/>
              </a:rPr>
              <a:t>Mendesak</a:t>
            </a:r>
            <a:r>
              <a:rPr sz="2600" b="1" spc="-285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75" dirty="0">
                <a:latin typeface="Tahoma" panose="020B0604030504040204"/>
                <a:cs typeface="Tahoma" panose="020B0604030504040204"/>
              </a:rPr>
              <a:t>terbitnya</a:t>
            </a:r>
            <a:r>
              <a:rPr sz="2600" b="1" spc="-285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210" dirty="0">
                <a:latin typeface="Tahoma" panose="020B0604030504040204"/>
                <a:cs typeface="Tahoma" panose="020B0604030504040204"/>
              </a:rPr>
              <a:t>PERMENDIKBUDRISTEK</a:t>
            </a:r>
            <a:r>
              <a:rPr sz="2600" b="1" spc="-285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110" dirty="0">
                <a:latin typeface="Tahoma" panose="020B0604030504040204"/>
                <a:cs typeface="Tahoma" panose="020B0604030504040204"/>
              </a:rPr>
              <a:t>Tentang</a:t>
            </a:r>
            <a:r>
              <a:rPr sz="2600" b="1" spc="-285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85" dirty="0">
                <a:latin typeface="Tahoma" panose="020B0604030504040204"/>
                <a:cs typeface="Tahoma" panose="020B0604030504040204"/>
              </a:rPr>
              <a:t>Tata</a:t>
            </a:r>
            <a:r>
              <a:rPr sz="2600" b="1" spc="-280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80" dirty="0">
                <a:latin typeface="Tahoma" panose="020B0604030504040204"/>
                <a:cs typeface="Tahoma" panose="020B0604030504040204"/>
              </a:rPr>
              <a:t>Cara</a:t>
            </a:r>
            <a:r>
              <a:rPr sz="2600" b="1" spc="-285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110" dirty="0">
                <a:latin typeface="Tahoma" panose="020B0604030504040204"/>
                <a:cs typeface="Tahoma" panose="020B0604030504040204"/>
              </a:rPr>
              <a:t>Pengangkatan</a:t>
            </a:r>
            <a:r>
              <a:rPr sz="2600" b="1" spc="-285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110" dirty="0">
                <a:latin typeface="Tahoma" panose="020B0604030504040204"/>
                <a:cs typeface="Tahoma" panose="020B0604030504040204"/>
              </a:rPr>
              <a:t>Pamong</a:t>
            </a:r>
            <a:r>
              <a:rPr sz="2600" b="1" spc="-285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105" dirty="0">
                <a:latin typeface="Tahoma" panose="020B0604030504040204"/>
                <a:cs typeface="Tahoma" panose="020B0604030504040204"/>
              </a:rPr>
              <a:t>Belajar</a:t>
            </a:r>
            <a:r>
              <a:rPr sz="2600" b="1" spc="-280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95" dirty="0">
                <a:latin typeface="Tahoma" panose="020B0604030504040204"/>
                <a:cs typeface="Tahoma" panose="020B0604030504040204"/>
              </a:rPr>
              <a:t>menjadi </a:t>
            </a:r>
            <a:r>
              <a:rPr sz="2600" b="1" spc="-750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100" dirty="0">
                <a:latin typeface="Tahoma" panose="020B0604030504040204"/>
                <a:cs typeface="Tahoma" panose="020B0604030504040204"/>
              </a:rPr>
              <a:t>Kepala</a:t>
            </a:r>
            <a:r>
              <a:rPr sz="2600" b="1" spc="-300" dirty="0">
                <a:latin typeface="Tahoma" panose="020B0604030504040204"/>
                <a:cs typeface="Tahoma" panose="020B0604030504040204"/>
              </a:rPr>
              <a:t> </a:t>
            </a:r>
            <a:r>
              <a:rPr sz="2600" b="1" spc="-185" dirty="0">
                <a:latin typeface="Tahoma" panose="020B0604030504040204"/>
                <a:cs typeface="Tahoma" panose="020B0604030504040204"/>
              </a:rPr>
              <a:t>SKB</a:t>
            </a:r>
            <a:endParaRPr sz="26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4415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Terima</a:t>
            </a:r>
            <a:r>
              <a:rPr spc="-50" dirty="0"/>
              <a:t> </a:t>
            </a:r>
            <a:r>
              <a:rPr spc="-5" dirty="0"/>
              <a:t>kasih</a:t>
            </a:r>
            <a:endParaRPr spc="-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36055" y="4063553"/>
            <a:ext cx="8209915" cy="8712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50" b="1" spc="-59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R</a:t>
            </a:r>
            <a:r>
              <a:rPr sz="5550" b="1" spc="-24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e</a:t>
            </a:r>
            <a:r>
              <a:rPr sz="5550" b="1" spc="-58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g</a:t>
            </a:r>
            <a:r>
              <a:rPr sz="5550" b="1" spc="-13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u</a:t>
            </a:r>
            <a:r>
              <a:rPr sz="5550" b="1" spc="-204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l</a:t>
            </a:r>
            <a:r>
              <a:rPr sz="5550" b="1" spc="-19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a</a:t>
            </a:r>
            <a:r>
              <a:rPr sz="5550" b="1" spc="-32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s</a:t>
            </a:r>
            <a:r>
              <a:rPr sz="5550" b="1" spc="1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i</a:t>
            </a:r>
            <a:r>
              <a:rPr sz="5550" b="1" spc="-62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5550" b="1" spc="-204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d</a:t>
            </a:r>
            <a:r>
              <a:rPr sz="5550" b="1" spc="-19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a</a:t>
            </a:r>
            <a:r>
              <a:rPr sz="5550" b="1" spc="9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n</a:t>
            </a:r>
            <a:r>
              <a:rPr sz="5550" b="1" spc="-62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5550" b="1" spc="-68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S</a:t>
            </a:r>
            <a:r>
              <a:rPr sz="5550" b="1" spc="-24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e</a:t>
            </a:r>
            <a:r>
              <a:rPr sz="5550" b="1" spc="-54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j</a:t>
            </a:r>
            <a:r>
              <a:rPr sz="5550" b="1" spc="-19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a</a:t>
            </a:r>
            <a:r>
              <a:rPr sz="5550" b="1" spc="-11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r</a:t>
            </a:r>
            <a:r>
              <a:rPr sz="5550" b="1" spc="-19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a</a:t>
            </a:r>
            <a:r>
              <a:rPr sz="5550" b="1" spc="9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h</a:t>
            </a:r>
            <a:r>
              <a:rPr sz="5550" b="1" spc="-62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5550" b="1" spc="-68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S</a:t>
            </a:r>
            <a:r>
              <a:rPr sz="5550" b="1" spc="-40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K</a:t>
            </a:r>
            <a:r>
              <a:rPr sz="5550" b="1" spc="-8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B</a:t>
            </a:r>
            <a:endParaRPr sz="5550">
              <a:latin typeface="Tahoma" panose="020B0604030504040204"/>
              <a:cs typeface="Tahoma" panose="020B0604030504040204"/>
            </a:endParaRPr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70201" y="359408"/>
            <a:ext cx="2105024" cy="210502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034895" y="610359"/>
            <a:ext cx="7703184" cy="152273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 marR="5080">
              <a:lnSpc>
                <a:spcPts val="2850"/>
              </a:lnSpc>
              <a:spcBef>
                <a:spcPts val="520"/>
              </a:spcBef>
            </a:pPr>
            <a:r>
              <a:rPr sz="2700" spc="-210" dirty="0">
                <a:latin typeface="Lucida Sans Unicode" panose="020B0602030504020204"/>
                <a:cs typeface="Lucida Sans Unicode" panose="020B0602030504020204"/>
              </a:rPr>
              <a:t>DIREKTORAT</a:t>
            </a:r>
            <a:r>
              <a:rPr sz="2700" spc="-434" dirty="0"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2700" spc="-160" dirty="0">
                <a:latin typeface="Lucida Sans Unicode" panose="020B0602030504020204"/>
                <a:cs typeface="Lucida Sans Unicode" panose="020B0602030504020204"/>
              </a:rPr>
              <a:t>JENDERAL</a:t>
            </a:r>
            <a:r>
              <a:rPr sz="2700" spc="-434" dirty="0"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2700" spc="-145" dirty="0">
                <a:latin typeface="Lucida Sans Unicode" panose="020B0602030504020204"/>
                <a:cs typeface="Lucida Sans Unicode" panose="020B0602030504020204"/>
              </a:rPr>
              <a:t>PENDIDIKAN</a:t>
            </a:r>
            <a:r>
              <a:rPr sz="2700" spc="-434" dirty="0"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2700" spc="-200" dirty="0">
                <a:latin typeface="Lucida Sans Unicode" panose="020B0602030504020204"/>
                <a:cs typeface="Lucida Sans Unicode" panose="020B0602030504020204"/>
              </a:rPr>
              <a:t>ANAK</a:t>
            </a:r>
            <a:r>
              <a:rPr sz="2700" spc="-430" dirty="0"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2700" spc="-120" dirty="0">
                <a:latin typeface="Lucida Sans Unicode" panose="020B0602030504020204"/>
                <a:cs typeface="Lucida Sans Unicode" panose="020B0602030504020204"/>
              </a:rPr>
              <a:t>USIA</a:t>
            </a:r>
            <a:r>
              <a:rPr sz="2700" spc="-434" dirty="0"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2700" spc="-125" dirty="0">
                <a:latin typeface="Lucida Sans Unicode" panose="020B0602030504020204"/>
                <a:cs typeface="Lucida Sans Unicode" panose="020B0602030504020204"/>
              </a:rPr>
              <a:t>DINI </a:t>
            </a:r>
            <a:r>
              <a:rPr sz="2700" spc="-840" dirty="0"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2700" spc="-145" dirty="0">
                <a:latin typeface="Lucida Sans Unicode" panose="020B0602030504020204"/>
                <a:cs typeface="Lucida Sans Unicode" panose="020B0602030504020204"/>
              </a:rPr>
              <a:t>PENDIDIKAN </a:t>
            </a:r>
            <a:r>
              <a:rPr sz="2700" spc="-215" dirty="0">
                <a:latin typeface="Lucida Sans Unicode" panose="020B0602030504020204"/>
                <a:cs typeface="Lucida Sans Unicode" panose="020B0602030504020204"/>
              </a:rPr>
              <a:t>DASAR, </a:t>
            </a:r>
            <a:r>
              <a:rPr sz="2700" spc="-150" dirty="0">
                <a:latin typeface="Lucida Sans Unicode" panose="020B0602030504020204"/>
                <a:cs typeface="Lucida Sans Unicode" panose="020B0602030504020204"/>
              </a:rPr>
              <a:t>DAN </a:t>
            </a:r>
            <a:r>
              <a:rPr sz="2700" spc="-145" dirty="0">
                <a:latin typeface="Lucida Sans Unicode" panose="020B0602030504020204"/>
                <a:cs typeface="Lucida Sans Unicode" panose="020B0602030504020204"/>
              </a:rPr>
              <a:t>PENDIDIKAN </a:t>
            </a:r>
            <a:r>
              <a:rPr sz="2700" spc="-110" dirty="0">
                <a:latin typeface="Lucida Sans Unicode" panose="020B0602030504020204"/>
                <a:cs typeface="Lucida Sans Unicode" panose="020B0602030504020204"/>
              </a:rPr>
              <a:t>MENENGAH </a:t>
            </a:r>
            <a:r>
              <a:rPr sz="2700" spc="-840" dirty="0"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2700" b="1" spc="-190" dirty="0">
                <a:latin typeface="Tahoma" panose="020B0604030504040204"/>
                <a:cs typeface="Tahoma" panose="020B0604030504040204"/>
              </a:rPr>
              <a:t>D</a:t>
            </a:r>
            <a:r>
              <a:rPr sz="2700" b="1" spc="-555" dirty="0">
                <a:latin typeface="Tahoma" panose="020B0604030504040204"/>
                <a:cs typeface="Tahoma" panose="020B0604030504040204"/>
              </a:rPr>
              <a:t>I</a:t>
            </a:r>
            <a:r>
              <a:rPr sz="2700" b="1" spc="-320" dirty="0">
                <a:latin typeface="Tahoma" panose="020B0604030504040204"/>
                <a:cs typeface="Tahoma" panose="020B0604030504040204"/>
              </a:rPr>
              <a:t>R</a:t>
            </a:r>
            <a:r>
              <a:rPr sz="2700" b="1" spc="-290" dirty="0">
                <a:latin typeface="Tahoma" panose="020B0604030504040204"/>
                <a:cs typeface="Tahoma" panose="020B0604030504040204"/>
              </a:rPr>
              <a:t>E</a:t>
            </a:r>
            <a:r>
              <a:rPr sz="2700" b="1" spc="-229" dirty="0">
                <a:latin typeface="Tahoma" panose="020B0604030504040204"/>
                <a:cs typeface="Tahoma" panose="020B0604030504040204"/>
              </a:rPr>
              <a:t>K</a:t>
            </a:r>
            <a:r>
              <a:rPr sz="2700" b="1" spc="-229" dirty="0">
                <a:latin typeface="Tahoma" panose="020B0604030504040204"/>
                <a:cs typeface="Tahoma" panose="020B0604030504040204"/>
              </a:rPr>
              <a:t>T</a:t>
            </a:r>
            <a:r>
              <a:rPr sz="2700" b="1" spc="-75" dirty="0">
                <a:latin typeface="Tahoma" panose="020B0604030504040204"/>
                <a:cs typeface="Tahoma" panose="020B0604030504040204"/>
              </a:rPr>
              <a:t>O</a:t>
            </a:r>
            <a:r>
              <a:rPr sz="2700" b="1" spc="-320" dirty="0">
                <a:latin typeface="Tahoma" panose="020B0604030504040204"/>
                <a:cs typeface="Tahoma" panose="020B0604030504040204"/>
              </a:rPr>
              <a:t>R</a:t>
            </a:r>
            <a:r>
              <a:rPr sz="2700" b="1" spc="-130" dirty="0">
                <a:latin typeface="Tahoma" panose="020B0604030504040204"/>
                <a:cs typeface="Tahoma" panose="020B0604030504040204"/>
              </a:rPr>
              <a:t>A</a:t>
            </a:r>
            <a:r>
              <a:rPr sz="2700" b="1" spc="-90" dirty="0">
                <a:latin typeface="Tahoma" panose="020B0604030504040204"/>
                <a:cs typeface="Tahoma" panose="020B0604030504040204"/>
              </a:rPr>
              <a:t>T</a:t>
            </a:r>
            <a:r>
              <a:rPr sz="2700" b="1" spc="-370" dirty="0">
                <a:latin typeface="Tahoma" panose="020B0604030504040204"/>
                <a:cs typeface="Tahoma" panose="020B0604030504040204"/>
              </a:rPr>
              <a:t> </a:t>
            </a:r>
            <a:r>
              <a:rPr sz="2700" b="1" spc="-220" dirty="0">
                <a:latin typeface="Tahoma" panose="020B0604030504040204"/>
                <a:cs typeface="Tahoma" panose="020B0604030504040204"/>
              </a:rPr>
              <a:t>P</a:t>
            </a:r>
            <a:r>
              <a:rPr sz="2700" b="1" spc="-290" dirty="0">
                <a:latin typeface="Tahoma" panose="020B0604030504040204"/>
                <a:cs typeface="Tahoma" panose="020B0604030504040204"/>
              </a:rPr>
              <a:t>E</a:t>
            </a:r>
            <a:r>
              <a:rPr sz="2700" b="1" spc="-30" dirty="0">
                <a:latin typeface="Tahoma" panose="020B0604030504040204"/>
                <a:cs typeface="Tahoma" panose="020B0604030504040204"/>
              </a:rPr>
              <a:t>N</a:t>
            </a:r>
            <a:r>
              <a:rPr sz="2700" b="1" spc="-190" dirty="0">
                <a:latin typeface="Tahoma" panose="020B0604030504040204"/>
                <a:cs typeface="Tahoma" panose="020B0604030504040204"/>
              </a:rPr>
              <a:t>D</a:t>
            </a:r>
            <a:r>
              <a:rPr sz="2700" b="1" spc="-555" dirty="0">
                <a:latin typeface="Tahoma" panose="020B0604030504040204"/>
                <a:cs typeface="Tahoma" panose="020B0604030504040204"/>
              </a:rPr>
              <a:t>I</a:t>
            </a:r>
            <a:r>
              <a:rPr sz="2700" b="1" spc="-190" dirty="0">
                <a:latin typeface="Tahoma" panose="020B0604030504040204"/>
                <a:cs typeface="Tahoma" panose="020B0604030504040204"/>
              </a:rPr>
              <a:t>D</a:t>
            </a:r>
            <a:r>
              <a:rPr sz="2700" b="1" spc="-555" dirty="0">
                <a:latin typeface="Tahoma" panose="020B0604030504040204"/>
                <a:cs typeface="Tahoma" panose="020B0604030504040204"/>
              </a:rPr>
              <a:t>I</a:t>
            </a:r>
            <a:r>
              <a:rPr sz="2700" b="1" spc="-229" dirty="0">
                <a:latin typeface="Tahoma" panose="020B0604030504040204"/>
                <a:cs typeface="Tahoma" panose="020B0604030504040204"/>
              </a:rPr>
              <a:t>K</a:t>
            </a:r>
            <a:r>
              <a:rPr sz="2700" b="1" spc="-130" dirty="0">
                <a:latin typeface="Tahoma" panose="020B0604030504040204"/>
                <a:cs typeface="Tahoma" panose="020B0604030504040204"/>
              </a:rPr>
              <a:t>A</a:t>
            </a:r>
            <a:r>
              <a:rPr sz="2700" b="1" spc="110" dirty="0">
                <a:latin typeface="Tahoma" panose="020B0604030504040204"/>
                <a:cs typeface="Tahoma" panose="020B0604030504040204"/>
              </a:rPr>
              <a:t>N</a:t>
            </a:r>
            <a:r>
              <a:rPr sz="2700" b="1" spc="-370" dirty="0">
                <a:latin typeface="Tahoma" panose="020B0604030504040204"/>
                <a:cs typeface="Tahoma" panose="020B0604030504040204"/>
              </a:rPr>
              <a:t> </a:t>
            </a:r>
            <a:r>
              <a:rPr sz="2700" b="1" spc="-10" dirty="0">
                <a:latin typeface="Tahoma" panose="020B0604030504040204"/>
                <a:cs typeface="Tahoma" panose="020B0604030504040204"/>
              </a:rPr>
              <a:t>M</a:t>
            </a:r>
            <a:r>
              <a:rPr sz="2700" b="1" spc="-130" dirty="0">
                <a:latin typeface="Tahoma" panose="020B0604030504040204"/>
                <a:cs typeface="Tahoma" panose="020B0604030504040204"/>
              </a:rPr>
              <a:t>A</a:t>
            </a:r>
            <a:r>
              <a:rPr sz="2700" b="1" spc="-365" dirty="0">
                <a:latin typeface="Tahoma" panose="020B0604030504040204"/>
                <a:cs typeface="Tahoma" panose="020B0604030504040204"/>
              </a:rPr>
              <a:t>S</a:t>
            </a:r>
            <a:r>
              <a:rPr sz="2700" b="1" spc="-270" dirty="0">
                <a:latin typeface="Tahoma" panose="020B0604030504040204"/>
                <a:cs typeface="Tahoma" panose="020B0604030504040204"/>
              </a:rPr>
              <a:t>Y</a:t>
            </a:r>
            <a:r>
              <a:rPr sz="2700" b="1" spc="-130" dirty="0">
                <a:latin typeface="Tahoma" panose="020B0604030504040204"/>
                <a:cs typeface="Tahoma" panose="020B0604030504040204"/>
              </a:rPr>
              <a:t>A</a:t>
            </a:r>
            <a:r>
              <a:rPr sz="2700" b="1" spc="-320" dirty="0">
                <a:latin typeface="Tahoma" panose="020B0604030504040204"/>
                <a:cs typeface="Tahoma" panose="020B0604030504040204"/>
              </a:rPr>
              <a:t>R</a:t>
            </a:r>
            <a:r>
              <a:rPr sz="2700" b="1" spc="-130" dirty="0">
                <a:latin typeface="Tahoma" panose="020B0604030504040204"/>
                <a:cs typeface="Tahoma" panose="020B0604030504040204"/>
              </a:rPr>
              <a:t>A</a:t>
            </a:r>
            <a:r>
              <a:rPr sz="2700" b="1" spc="-229" dirty="0">
                <a:latin typeface="Tahoma" panose="020B0604030504040204"/>
                <a:cs typeface="Tahoma" panose="020B0604030504040204"/>
              </a:rPr>
              <a:t>K</a:t>
            </a:r>
            <a:r>
              <a:rPr sz="2700" b="1" spc="-130" dirty="0">
                <a:latin typeface="Tahoma" panose="020B0604030504040204"/>
                <a:cs typeface="Tahoma" panose="020B0604030504040204"/>
              </a:rPr>
              <a:t>A</a:t>
            </a:r>
            <a:r>
              <a:rPr sz="2700" b="1" spc="-90" dirty="0">
                <a:latin typeface="Tahoma" panose="020B0604030504040204"/>
                <a:cs typeface="Tahoma" panose="020B0604030504040204"/>
              </a:rPr>
              <a:t>T</a:t>
            </a:r>
            <a:r>
              <a:rPr sz="2700" b="1" spc="-370" dirty="0">
                <a:latin typeface="Tahoma" panose="020B0604030504040204"/>
                <a:cs typeface="Tahoma" panose="020B0604030504040204"/>
              </a:rPr>
              <a:t> </a:t>
            </a:r>
            <a:r>
              <a:rPr sz="2700" b="1" spc="-190" dirty="0">
                <a:latin typeface="Tahoma" panose="020B0604030504040204"/>
                <a:cs typeface="Tahoma" panose="020B0604030504040204"/>
              </a:rPr>
              <a:t>D</a:t>
            </a:r>
            <a:r>
              <a:rPr sz="2700" b="1" spc="-130" dirty="0">
                <a:latin typeface="Tahoma" panose="020B0604030504040204"/>
                <a:cs typeface="Tahoma" panose="020B0604030504040204"/>
              </a:rPr>
              <a:t>A</a:t>
            </a:r>
            <a:r>
              <a:rPr sz="2700" b="1" spc="65" dirty="0">
                <a:latin typeface="Tahoma" panose="020B0604030504040204"/>
                <a:cs typeface="Tahoma" panose="020B0604030504040204"/>
              </a:rPr>
              <a:t>N  </a:t>
            </a:r>
            <a:r>
              <a:rPr sz="2700" b="1" spc="-220" dirty="0">
                <a:latin typeface="Tahoma" panose="020B0604030504040204"/>
                <a:cs typeface="Tahoma" panose="020B0604030504040204"/>
              </a:rPr>
              <a:t>P</a:t>
            </a:r>
            <a:r>
              <a:rPr sz="2700" b="1" spc="-290" dirty="0">
                <a:latin typeface="Tahoma" panose="020B0604030504040204"/>
                <a:cs typeface="Tahoma" panose="020B0604030504040204"/>
              </a:rPr>
              <a:t>E</a:t>
            </a:r>
            <a:r>
              <a:rPr sz="2700" b="1" spc="-30" dirty="0">
                <a:latin typeface="Tahoma" panose="020B0604030504040204"/>
                <a:cs typeface="Tahoma" panose="020B0604030504040204"/>
              </a:rPr>
              <a:t>N</a:t>
            </a:r>
            <a:r>
              <a:rPr sz="2700" b="1" spc="-190" dirty="0">
                <a:latin typeface="Tahoma" panose="020B0604030504040204"/>
                <a:cs typeface="Tahoma" panose="020B0604030504040204"/>
              </a:rPr>
              <a:t>D</a:t>
            </a:r>
            <a:r>
              <a:rPr sz="2700" b="1" spc="-555" dirty="0">
                <a:latin typeface="Tahoma" panose="020B0604030504040204"/>
                <a:cs typeface="Tahoma" panose="020B0604030504040204"/>
              </a:rPr>
              <a:t>I</a:t>
            </a:r>
            <a:r>
              <a:rPr sz="2700" b="1" spc="-190" dirty="0">
                <a:latin typeface="Tahoma" panose="020B0604030504040204"/>
                <a:cs typeface="Tahoma" panose="020B0604030504040204"/>
              </a:rPr>
              <a:t>D</a:t>
            </a:r>
            <a:r>
              <a:rPr sz="2700" b="1" spc="-555" dirty="0">
                <a:latin typeface="Tahoma" panose="020B0604030504040204"/>
                <a:cs typeface="Tahoma" panose="020B0604030504040204"/>
              </a:rPr>
              <a:t>I</a:t>
            </a:r>
            <a:r>
              <a:rPr sz="2700" b="1" spc="-229" dirty="0">
                <a:latin typeface="Tahoma" panose="020B0604030504040204"/>
                <a:cs typeface="Tahoma" panose="020B0604030504040204"/>
              </a:rPr>
              <a:t>K</a:t>
            </a:r>
            <a:r>
              <a:rPr sz="2700" b="1" spc="-130" dirty="0">
                <a:latin typeface="Tahoma" panose="020B0604030504040204"/>
                <a:cs typeface="Tahoma" panose="020B0604030504040204"/>
              </a:rPr>
              <a:t>A</a:t>
            </a:r>
            <a:r>
              <a:rPr sz="2700" b="1" spc="110" dirty="0">
                <a:latin typeface="Tahoma" panose="020B0604030504040204"/>
                <a:cs typeface="Tahoma" panose="020B0604030504040204"/>
              </a:rPr>
              <a:t>N</a:t>
            </a:r>
            <a:r>
              <a:rPr sz="2700" b="1" spc="-370" dirty="0">
                <a:latin typeface="Tahoma" panose="020B0604030504040204"/>
                <a:cs typeface="Tahoma" panose="020B0604030504040204"/>
              </a:rPr>
              <a:t> </a:t>
            </a:r>
            <a:r>
              <a:rPr sz="2700" b="1" spc="-229" dirty="0">
                <a:latin typeface="Tahoma" panose="020B0604030504040204"/>
                <a:cs typeface="Tahoma" panose="020B0604030504040204"/>
              </a:rPr>
              <a:t>K</a:t>
            </a:r>
            <a:r>
              <a:rPr sz="2700" b="1" spc="-140" dirty="0">
                <a:latin typeface="Tahoma" panose="020B0604030504040204"/>
                <a:cs typeface="Tahoma" panose="020B0604030504040204"/>
              </a:rPr>
              <a:t>H</a:t>
            </a:r>
            <a:r>
              <a:rPr sz="2700" b="1" spc="-95" dirty="0">
                <a:latin typeface="Tahoma" panose="020B0604030504040204"/>
                <a:cs typeface="Tahoma" panose="020B0604030504040204"/>
              </a:rPr>
              <a:t>U</a:t>
            </a:r>
            <a:r>
              <a:rPr sz="2700" b="1" spc="-365" dirty="0">
                <a:latin typeface="Tahoma" panose="020B0604030504040204"/>
                <a:cs typeface="Tahoma" panose="020B0604030504040204"/>
              </a:rPr>
              <a:t>S</a:t>
            </a:r>
            <a:r>
              <a:rPr sz="2700" b="1" spc="-95" dirty="0">
                <a:latin typeface="Tahoma" panose="020B0604030504040204"/>
                <a:cs typeface="Tahoma" panose="020B0604030504040204"/>
              </a:rPr>
              <a:t>U</a:t>
            </a:r>
            <a:r>
              <a:rPr sz="2700" b="1" spc="-225" dirty="0">
                <a:latin typeface="Tahoma" panose="020B0604030504040204"/>
                <a:cs typeface="Tahoma" panose="020B0604030504040204"/>
              </a:rPr>
              <a:t>S</a:t>
            </a:r>
            <a:endParaRPr sz="27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5"/>
              </a:lnSpc>
            </a:pPr>
            <a:r>
              <a:rPr spc="-5" dirty="0"/>
              <a:t>Kementerian</a:t>
            </a:r>
            <a:r>
              <a:rPr spc="20" dirty="0"/>
              <a:t> </a:t>
            </a:r>
            <a:r>
              <a:rPr spc="-5" dirty="0"/>
              <a:t>Pendidikan,</a:t>
            </a:r>
            <a:r>
              <a:rPr spc="25" dirty="0"/>
              <a:t> </a:t>
            </a:r>
            <a:r>
              <a:rPr spc="-5" dirty="0"/>
              <a:t>Kebudayaan,</a:t>
            </a:r>
            <a:r>
              <a:rPr spc="20" dirty="0"/>
              <a:t> </a:t>
            </a:r>
            <a:r>
              <a:rPr dirty="0"/>
              <a:t>Riset,</a:t>
            </a:r>
            <a:r>
              <a:rPr spc="25" dirty="0"/>
              <a:t> </a:t>
            </a:r>
            <a:r>
              <a:rPr spc="-5" dirty="0"/>
              <a:t>dan</a:t>
            </a:r>
            <a:r>
              <a:rPr spc="25" dirty="0"/>
              <a:t> </a:t>
            </a:r>
            <a:r>
              <a:rPr spc="-5" dirty="0"/>
              <a:t>Teknologi</a:t>
            </a:r>
            <a:endParaRPr spc="-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6074" y="338525"/>
            <a:ext cx="53263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8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R</a:t>
            </a:r>
            <a:r>
              <a:rPr sz="3600" spc="-16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e</a:t>
            </a:r>
            <a:r>
              <a:rPr sz="3600" spc="-38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g</a:t>
            </a:r>
            <a:r>
              <a:rPr sz="3600" spc="-8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u</a:t>
            </a:r>
            <a:r>
              <a:rPr sz="3600" spc="-13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l</a:t>
            </a:r>
            <a:r>
              <a:rPr sz="3600" spc="-13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a</a:t>
            </a:r>
            <a:r>
              <a:rPr sz="3600" spc="-21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s</a:t>
            </a:r>
            <a:r>
              <a:rPr sz="3600" spc="1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i</a:t>
            </a:r>
            <a:r>
              <a:rPr sz="3600" spc="-409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600" spc="-13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d</a:t>
            </a:r>
            <a:r>
              <a:rPr sz="3600" spc="-13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a</a:t>
            </a:r>
            <a:r>
              <a:rPr sz="3600" spc="6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n</a:t>
            </a:r>
            <a:r>
              <a:rPr sz="3600" spc="-409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600" spc="-44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S</a:t>
            </a:r>
            <a:r>
              <a:rPr sz="3600" spc="-16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e</a:t>
            </a:r>
            <a:r>
              <a:rPr sz="3600" spc="-35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j</a:t>
            </a:r>
            <a:r>
              <a:rPr sz="3600" spc="-13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a</a:t>
            </a:r>
            <a:r>
              <a:rPr sz="3600" spc="-7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r</a:t>
            </a:r>
            <a:r>
              <a:rPr sz="3600" spc="-13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a</a:t>
            </a:r>
            <a:r>
              <a:rPr sz="3600" spc="6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h</a:t>
            </a:r>
            <a:r>
              <a:rPr sz="3600" spc="-409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600" spc="-44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S</a:t>
            </a:r>
            <a:r>
              <a:rPr sz="3600" spc="-26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K</a:t>
            </a:r>
            <a:r>
              <a:rPr sz="3600" spc="-5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B</a:t>
            </a:r>
            <a:endParaRPr sz="3600">
              <a:latin typeface="Tahoma" panose="020B0604030504040204"/>
              <a:cs typeface="Tahoma" panose="020B060403050404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62282" y="3623819"/>
            <a:ext cx="17411700" cy="5638800"/>
            <a:chOff x="462282" y="3623819"/>
            <a:chExt cx="17411700" cy="5638800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62282" y="3623819"/>
              <a:ext cx="17411699" cy="56387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990711" y="3911443"/>
              <a:ext cx="285750" cy="447675"/>
            </a:xfrm>
            <a:custGeom>
              <a:avLst/>
              <a:gdLst/>
              <a:ahLst/>
              <a:cxnLst/>
              <a:rect l="l" t="t" r="r" b="b"/>
              <a:pathLst>
                <a:path w="285750" h="447675">
                  <a:moveTo>
                    <a:pt x="285750" y="447527"/>
                  </a:moveTo>
                  <a:lnTo>
                    <a:pt x="0" y="447527"/>
                  </a:lnTo>
                  <a:lnTo>
                    <a:pt x="0" y="363616"/>
                  </a:lnTo>
                  <a:lnTo>
                    <a:pt x="100012" y="363616"/>
                  </a:lnTo>
                  <a:lnTo>
                    <a:pt x="100012" y="151048"/>
                  </a:lnTo>
                  <a:lnTo>
                    <a:pt x="83425" y="158194"/>
                  </a:lnTo>
                  <a:lnTo>
                    <a:pt x="65902" y="163457"/>
                  </a:lnTo>
                  <a:lnTo>
                    <a:pt x="47575" y="166709"/>
                  </a:lnTo>
                  <a:lnTo>
                    <a:pt x="28575" y="167822"/>
                  </a:lnTo>
                  <a:lnTo>
                    <a:pt x="0" y="167822"/>
                  </a:lnTo>
                  <a:lnTo>
                    <a:pt x="0" y="83911"/>
                  </a:lnTo>
                  <a:lnTo>
                    <a:pt x="28575" y="83911"/>
                  </a:lnTo>
                  <a:lnTo>
                    <a:pt x="56381" y="78416"/>
                  </a:lnTo>
                  <a:lnTo>
                    <a:pt x="79088" y="63430"/>
                  </a:lnTo>
                  <a:lnTo>
                    <a:pt x="94398" y="41203"/>
                  </a:lnTo>
                  <a:lnTo>
                    <a:pt x="100012" y="13985"/>
                  </a:lnTo>
                  <a:lnTo>
                    <a:pt x="100012" y="0"/>
                  </a:lnTo>
                  <a:lnTo>
                    <a:pt x="185737" y="0"/>
                  </a:lnTo>
                  <a:lnTo>
                    <a:pt x="185737" y="363616"/>
                  </a:lnTo>
                  <a:lnTo>
                    <a:pt x="285750" y="363616"/>
                  </a:lnTo>
                  <a:lnTo>
                    <a:pt x="285750" y="4475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840032" y="5616244"/>
            <a:ext cx="2571115" cy="31102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5000"/>
              </a:lnSpc>
              <a:spcBef>
                <a:spcPts val="95"/>
              </a:spcBef>
            </a:pPr>
            <a:r>
              <a:rPr sz="1500" b="1" spc="-140" dirty="0">
                <a:latin typeface="Arial" panose="020B0604020202020204"/>
                <a:cs typeface="Arial" panose="020B0604020202020204"/>
              </a:rPr>
              <a:t>K</a:t>
            </a:r>
            <a:r>
              <a:rPr sz="1500" b="1" spc="20" dirty="0">
                <a:latin typeface="Arial" panose="020B0604020202020204"/>
                <a:cs typeface="Arial" panose="020B0604020202020204"/>
              </a:rPr>
              <a:t>u</a:t>
            </a:r>
            <a:r>
              <a:rPr sz="1500" b="1" spc="45" dirty="0">
                <a:latin typeface="Arial" panose="020B0604020202020204"/>
                <a:cs typeface="Arial" panose="020B0604020202020204"/>
              </a:rPr>
              <a:t>r</a:t>
            </a:r>
            <a:r>
              <a:rPr sz="1500" b="1" spc="-140" dirty="0">
                <a:latin typeface="Arial" panose="020B0604020202020204"/>
                <a:cs typeface="Arial" panose="020B0604020202020204"/>
              </a:rPr>
              <a:t>s</a:t>
            </a:r>
            <a:r>
              <a:rPr sz="1500" b="1" spc="20" dirty="0">
                <a:latin typeface="Arial" panose="020B0604020202020204"/>
                <a:cs typeface="Arial" panose="020B0604020202020204"/>
              </a:rPr>
              <a:t>u</a:t>
            </a:r>
            <a:r>
              <a:rPr sz="1500" b="1" spc="-80" dirty="0">
                <a:latin typeface="Arial" panose="020B0604020202020204"/>
                <a:cs typeface="Arial" panose="020B0604020202020204"/>
              </a:rPr>
              <a:t>s</a:t>
            </a:r>
            <a:r>
              <a:rPr sz="1500" b="1" spc="-145" dirty="0">
                <a:latin typeface="Arial" panose="020B0604020202020204"/>
                <a:cs typeface="Arial" panose="020B0604020202020204"/>
              </a:rPr>
              <a:t> </a:t>
            </a:r>
            <a:r>
              <a:rPr sz="1500" b="1" spc="-110" dirty="0">
                <a:latin typeface="Arial" panose="020B0604020202020204"/>
                <a:cs typeface="Arial" panose="020B0604020202020204"/>
              </a:rPr>
              <a:t>P</a:t>
            </a:r>
            <a:r>
              <a:rPr sz="1500" b="1" dirty="0">
                <a:latin typeface="Arial" panose="020B0604020202020204"/>
                <a:cs typeface="Arial" panose="020B0604020202020204"/>
              </a:rPr>
              <a:t>e</a:t>
            </a:r>
            <a:r>
              <a:rPr sz="1500" b="1" spc="20" dirty="0">
                <a:latin typeface="Arial" panose="020B0604020202020204"/>
                <a:cs typeface="Arial" panose="020B0604020202020204"/>
              </a:rPr>
              <a:t>n</a:t>
            </a:r>
            <a:r>
              <a:rPr sz="1500" b="1" spc="-15" dirty="0">
                <a:latin typeface="Arial" panose="020B0604020202020204"/>
                <a:cs typeface="Arial" panose="020B0604020202020204"/>
              </a:rPr>
              <a:t>j</a:t>
            </a:r>
            <a:r>
              <a:rPr sz="1500" b="1" dirty="0">
                <a:latin typeface="Arial" panose="020B0604020202020204"/>
                <a:cs typeface="Arial" panose="020B0604020202020204"/>
              </a:rPr>
              <a:t>e</a:t>
            </a:r>
            <a:r>
              <a:rPr sz="1500" b="1" spc="20" dirty="0">
                <a:latin typeface="Arial" panose="020B0604020202020204"/>
                <a:cs typeface="Arial" panose="020B0604020202020204"/>
              </a:rPr>
              <a:t>n</a:t>
            </a:r>
            <a:r>
              <a:rPr sz="15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1500" b="1" spc="20" dirty="0">
                <a:latin typeface="Arial" panose="020B0604020202020204"/>
                <a:cs typeface="Arial" panose="020B0604020202020204"/>
              </a:rPr>
              <a:t>n</a:t>
            </a:r>
            <a:r>
              <a:rPr sz="1500" b="1" spc="-60" dirty="0">
                <a:latin typeface="Arial" panose="020B0604020202020204"/>
                <a:cs typeface="Arial" panose="020B0604020202020204"/>
              </a:rPr>
              <a:t>g</a:t>
            </a:r>
            <a:r>
              <a:rPr sz="1500" b="1" spc="-145" dirty="0">
                <a:latin typeface="Arial" panose="020B0604020202020204"/>
                <a:cs typeface="Arial" panose="020B0604020202020204"/>
              </a:rPr>
              <a:t> </a:t>
            </a:r>
            <a:r>
              <a:rPr sz="1500" b="1" spc="-110" dirty="0">
                <a:latin typeface="Arial" panose="020B0604020202020204"/>
                <a:cs typeface="Arial" panose="020B0604020202020204"/>
              </a:rPr>
              <a:t>P</a:t>
            </a:r>
            <a:r>
              <a:rPr sz="1500" b="1" dirty="0">
                <a:latin typeface="Arial" panose="020B0604020202020204"/>
                <a:cs typeface="Arial" panose="020B0604020202020204"/>
              </a:rPr>
              <a:t>e</a:t>
            </a:r>
            <a:r>
              <a:rPr sz="1500" b="1" spc="-20" dirty="0">
                <a:latin typeface="Arial" panose="020B0604020202020204"/>
                <a:cs typeface="Arial" panose="020B0604020202020204"/>
              </a:rPr>
              <a:t>d</a:t>
            </a:r>
            <a:r>
              <a:rPr sz="1500" b="1" spc="-15" dirty="0">
                <a:latin typeface="Arial" panose="020B0604020202020204"/>
                <a:cs typeface="Arial" panose="020B0604020202020204"/>
              </a:rPr>
              <a:t>i</a:t>
            </a:r>
            <a:r>
              <a:rPr sz="1500" b="1" spc="-20" dirty="0">
                <a:latin typeface="Arial" panose="020B0604020202020204"/>
                <a:cs typeface="Arial" panose="020B0604020202020204"/>
              </a:rPr>
              <a:t>d</a:t>
            </a:r>
            <a:r>
              <a:rPr sz="1500" b="1" spc="-15" dirty="0">
                <a:latin typeface="Arial" panose="020B0604020202020204"/>
                <a:cs typeface="Arial" panose="020B0604020202020204"/>
              </a:rPr>
              <a:t>i</a:t>
            </a:r>
            <a:r>
              <a:rPr sz="1500" b="1" spc="45" dirty="0">
                <a:latin typeface="Arial" panose="020B0604020202020204"/>
                <a:cs typeface="Arial" panose="020B0604020202020204"/>
              </a:rPr>
              <a:t>k</a:t>
            </a:r>
            <a:r>
              <a:rPr sz="15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1500" b="1" spc="50" dirty="0">
                <a:latin typeface="Arial" panose="020B0604020202020204"/>
                <a:cs typeface="Arial" panose="020B0604020202020204"/>
              </a:rPr>
              <a:t>n  </a:t>
            </a:r>
            <a:r>
              <a:rPr sz="1500" b="1" spc="120" dirty="0">
                <a:latin typeface="Arial" panose="020B0604020202020204"/>
                <a:cs typeface="Arial" panose="020B0604020202020204"/>
              </a:rPr>
              <a:t>M</a:t>
            </a:r>
            <a:r>
              <a:rPr sz="15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1500" b="1" spc="-140" dirty="0">
                <a:latin typeface="Arial" panose="020B0604020202020204"/>
                <a:cs typeface="Arial" panose="020B0604020202020204"/>
              </a:rPr>
              <a:t>s</a:t>
            </a:r>
            <a:r>
              <a:rPr sz="1500" b="1" spc="-35" dirty="0">
                <a:latin typeface="Arial" panose="020B0604020202020204"/>
                <a:cs typeface="Arial" panose="020B0604020202020204"/>
              </a:rPr>
              <a:t>y</a:t>
            </a:r>
            <a:r>
              <a:rPr sz="15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1500" b="1" spc="45" dirty="0">
                <a:latin typeface="Arial" panose="020B0604020202020204"/>
                <a:cs typeface="Arial" panose="020B0604020202020204"/>
              </a:rPr>
              <a:t>r</a:t>
            </a:r>
            <a:r>
              <a:rPr sz="15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1500" b="1" spc="45" dirty="0">
                <a:latin typeface="Arial" panose="020B0604020202020204"/>
                <a:cs typeface="Arial" panose="020B0604020202020204"/>
              </a:rPr>
              <a:t>k</a:t>
            </a:r>
            <a:r>
              <a:rPr sz="15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1500" b="1" spc="155" dirty="0">
                <a:latin typeface="Arial" panose="020B0604020202020204"/>
                <a:cs typeface="Arial" panose="020B0604020202020204"/>
              </a:rPr>
              <a:t>t</a:t>
            </a:r>
            <a:r>
              <a:rPr sz="1500" b="1" spc="-145" dirty="0">
                <a:latin typeface="Arial" panose="020B0604020202020204"/>
                <a:cs typeface="Arial" panose="020B0604020202020204"/>
              </a:rPr>
              <a:t> </a:t>
            </a:r>
            <a:r>
              <a:rPr sz="1500" b="1" spc="-50" dirty="0">
                <a:latin typeface="Arial" panose="020B0604020202020204"/>
                <a:cs typeface="Arial" panose="020B0604020202020204"/>
              </a:rPr>
              <a:t>(</a:t>
            </a:r>
            <a:r>
              <a:rPr sz="1500" b="1" spc="-140" dirty="0">
                <a:latin typeface="Arial" panose="020B0604020202020204"/>
                <a:cs typeface="Arial" panose="020B0604020202020204"/>
              </a:rPr>
              <a:t>K</a:t>
            </a:r>
            <a:r>
              <a:rPr sz="1500" b="1" spc="-110" dirty="0">
                <a:latin typeface="Arial" panose="020B0604020202020204"/>
                <a:cs typeface="Arial" panose="020B0604020202020204"/>
              </a:rPr>
              <a:t>PP</a:t>
            </a:r>
            <a:r>
              <a:rPr sz="1500" b="1" spc="120" dirty="0">
                <a:latin typeface="Arial" panose="020B0604020202020204"/>
                <a:cs typeface="Arial" panose="020B0604020202020204"/>
              </a:rPr>
              <a:t>M</a:t>
            </a:r>
            <a:r>
              <a:rPr sz="1500" b="1" spc="10" dirty="0">
                <a:latin typeface="Arial" panose="020B0604020202020204"/>
                <a:cs typeface="Arial" panose="020B0604020202020204"/>
              </a:rPr>
              <a:t>)  </a:t>
            </a:r>
            <a:r>
              <a:rPr sz="1500" b="1" spc="-20" dirty="0">
                <a:latin typeface="Arial" panose="020B0604020202020204"/>
                <a:cs typeface="Arial" panose="020B0604020202020204"/>
              </a:rPr>
              <a:t>b</a:t>
            </a:r>
            <a:r>
              <a:rPr sz="1500" b="1" dirty="0">
                <a:latin typeface="Arial" panose="020B0604020202020204"/>
                <a:cs typeface="Arial" panose="020B0604020202020204"/>
              </a:rPr>
              <a:t>e</a:t>
            </a:r>
            <a:r>
              <a:rPr sz="1500" b="1" spc="45" dirty="0">
                <a:latin typeface="Arial" panose="020B0604020202020204"/>
                <a:cs typeface="Arial" panose="020B0604020202020204"/>
              </a:rPr>
              <a:t>r</a:t>
            </a:r>
            <a:r>
              <a:rPr sz="1500" b="1" spc="95" dirty="0">
                <a:latin typeface="Arial" panose="020B0604020202020204"/>
                <a:cs typeface="Arial" panose="020B0604020202020204"/>
              </a:rPr>
              <a:t>t</a:t>
            </a:r>
            <a:r>
              <a:rPr sz="1500" b="1" spc="20" dirty="0">
                <a:latin typeface="Arial" panose="020B0604020202020204"/>
                <a:cs typeface="Arial" panose="020B0604020202020204"/>
              </a:rPr>
              <a:t>u</a:t>
            </a:r>
            <a:r>
              <a:rPr sz="1500" b="1" spc="-120" dirty="0">
                <a:latin typeface="Arial" panose="020B0604020202020204"/>
                <a:cs typeface="Arial" panose="020B0604020202020204"/>
              </a:rPr>
              <a:t>g</a:t>
            </a:r>
            <a:r>
              <a:rPr sz="15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1500" b="1" spc="-80" dirty="0">
                <a:latin typeface="Arial" panose="020B0604020202020204"/>
                <a:cs typeface="Arial" panose="020B0604020202020204"/>
              </a:rPr>
              <a:t>s</a:t>
            </a:r>
            <a:r>
              <a:rPr sz="1500" b="1" spc="-145" dirty="0">
                <a:latin typeface="Arial" panose="020B0604020202020204"/>
                <a:cs typeface="Arial" panose="020B0604020202020204"/>
              </a:rPr>
              <a:t> </a:t>
            </a:r>
            <a:r>
              <a:rPr sz="1500" b="1" spc="20" dirty="0">
                <a:latin typeface="Arial" panose="020B0604020202020204"/>
                <a:cs typeface="Arial" panose="020B0604020202020204"/>
              </a:rPr>
              <a:t>un</a:t>
            </a:r>
            <a:r>
              <a:rPr sz="1500" b="1" spc="95" dirty="0">
                <a:latin typeface="Arial" panose="020B0604020202020204"/>
                <a:cs typeface="Arial" panose="020B0604020202020204"/>
              </a:rPr>
              <a:t>t</a:t>
            </a:r>
            <a:r>
              <a:rPr sz="1500" b="1" spc="20" dirty="0">
                <a:latin typeface="Arial" panose="020B0604020202020204"/>
                <a:cs typeface="Arial" panose="020B0604020202020204"/>
              </a:rPr>
              <a:t>u</a:t>
            </a:r>
            <a:r>
              <a:rPr sz="1500" b="1" spc="105" dirty="0">
                <a:latin typeface="Arial" panose="020B0604020202020204"/>
                <a:cs typeface="Arial" panose="020B0604020202020204"/>
              </a:rPr>
              <a:t>k</a:t>
            </a:r>
            <a:r>
              <a:rPr sz="1500" b="1" spc="-145" dirty="0">
                <a:latin typeface="Arial" panose="020B0604020202020204"/>
                <a:cs typeface="Arial" panose="020B0604020202020204"/>
              </a:rPr>
              <a:t> </a:t>
            </a:r>
            <a:r>
              <a:rPr sz="1500" b="1" spc="95" dirty="0">
                <a:latin typeface="Arial" panose="020B0604020202020204"/>
                <a:cs typeface="Arial" panose="020B0604020202020204"/>
              </a:rPr>
              <a:t>m</a:t>
            </a:r>
            <a:r>
              <a:rPr sz="1500" b="1" dirty="0">
                <a:latin typeface="Arial" panose="020B0604020202020204"/>
                <a:cs typeface="Arial" panose="020B0604020202020204"/>
              </a:rPr>
              <a:t>e</a:t>
            </a:r>
            <a:r>
              <a:rPr sz="1500" b="1" spc="20" dirty="0">
                <a:latin typeface="Arial" panose="020B0604020202020204"/>
                <a:cs typeface="Arial" panose="020B0604020202020204"/>
              </a:rPr>
              <a:t>n</a:t>
            </a:r>
            <a:r>
              <a:rPr sz="1500" b="1" spc="-20" dirty="0">
                <a:latin typeface="Arial" panose="020B0604020202020204"/>
                <a:cs typeface="Arial" panose="020B0604020202020204"/>
              </a:rPr>
              <a:t>d</a:t>
            </a:r>
            <a:r>
              <a:rPr sz="1500" b="1" spc="-15" dirty="0">
                <a:latin typeface="Arial" panose="020B0604020202020204"/>
                <a:cs typeface="Arial" panose="020B0604020202020204"/>
              </a:rPr>
              <a:t>i</a:t>
            </a:r>
            <a:r>
              <a:rPr sz="1500" b="1" spc="-20" dirty="0">
                <a:latin typeface="Arial" panose="020B0604020202020204"/>
                <a:cs typeface="Arial" panose="020B0604020202020204"/>
              </a:rPr>
              <a:t>d</a:t>
            </a:r>
            <a:r>
              <a:rPr sz="1500" b="1" spc="-15" dirty="0">
                <a:latin typeface="Arial" panose="020B0604020202020204"/>
                <a:cs typeface="Arial" panose="020B0604020202020204"/>
              </a:rPr>
              <a:t>i</a:t>
            </a:r>
            <a:r>
              <a:rPr sz="1500" b="1" spc="70" dirty="0">
                <a:latin typeface="Arial" panose="020B0604020202020204"/>
                <a:cs typeface="Arial" panose="020B0604020202020204"/>
              </a:rPr>
              <a:t>k  </a:t>
            </a:r>
            <a:r>
              <a:rPr sz="1500" b="1" spc="-114" dirty="0">
                <a:latin typeface="Arial" panose="020B0604020202020204"/>
                <a:cs typeface="Arial" panose="020B0604020202020204"/>
              </a:rPr>
              <a:t>c</a:t>
            </a:r>
            <a:r>
              <a:rPr sz="15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1500" b="1" spc="-15" dirty="0">
                <a:latin typeface="Arial" panose="020B0604020202020204"/>
                <a:cs typeface="Arial" panose="020B0604020202020204"/>
              </a:rPr>
              <a:t>l</a:t>
            </a:r>
            <a:r>
              <a:rPr sz="1500" b="1" spc="-40" dirty="0">
                <a:latin typeface="Arial" panose="020B0604020202020204"/>
                <a:cs typeface="Arial" panose="020B0604020202020204"/>
              </a:rPr>
              <a:t>o</a:t>
            </a:r>
            <a:r>
              <a:rPr sz="1500" b="1" spc="80" dirty="0">
                <a:latin typeface="Arial" panose="020B0604020202020204"/>
                <a:cs typeface="Arial" panose="020B0604020202020204"/>
              </a:rPr>
              <a:t>n</a:t>
            </a:r>
            <a:r>
              <a:rPr sz="1500" b="1" spc="-145" dirty="0">
                <a:latin typeface="Arial" panose="020B0604020202020204"/>
                <a:cs typeface="Arial" panose="020B0604020202020204"/>
              </a:rPr>
              <a:t> </a:t>
            </a:r>
            <a:r>
              <a:rPr sz="1500" b="1" spc="-20" dirty="0">
                <a:latin typeface="Arial" panose="020B0604020202020204"/>
                <a:cs typeface="Arial" panose="020B0604020202020204"/>
              </a:rPr>
              <a:t>p</a:t>
            </a:r>
            <a:r>
              <a:rPr sz="1500" b="1" dirty="0">
                <a:latin typeface="Arial" panose="020B0604020202020204"/>
                <a:cs typeface="Arial" panose="020B0604020202020204"/>
              </a:rPr>
              <a:t>e</a:t>
            </a:r>
            <a:r>
              <a:rPr sz="1500" b="1" spc="95" dirty="0">
                <a:latin typeface="Arial" panose="020B0604020202020204"/>
                <a:cs typeface="Arial" panose="020B0604020202020204"/>
              </a:rPr>
              <a:t>t</a:t>
            </a:r>
            <a:r>
              <a:rPr sz="1500" b="1" spc="20" dirty="0">
                <a:latin typeface="Arial" panose="020B0604020202020204"/>
                <a:cs typeface="Arial" panose="020B0604020202020204"/>
              </a:rPr>
              <a:t>u</a:t>
            </a:r>
            <a:r>
              <a:rPr sz="1500" b="1" spc="-120" dirty="0">
                <a:latin typeface="Arial" panose="020B0604020202020204"/>
                <a:cs typeface="Arial" panose="020B0604020202020204"/>
              </a:rPr>
              <a:t>g</a:t>
            </a:r>
            <a:r>
              <a:rPr sz="15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1500" b="1" spc="-80" dirty="0">
                <a:latin typeface="Arial" panose="020B0604020202020204"/>
                <a:cs typeface="Arial" panose="020B0604020202020204"/>
              </a:rPr>
              <a:t>s</a:t>
            </a:r>
            <a:r>
              <a:rPr sz="1500" b="1" spc="-145" dirty="0">
                <a:latin typeface="Arial" panose="020B0604020202020204"/>
                <a:cs typeface="Arial" panose="020B0604020202020204"/>
              </a:rPr>
              <a:t> </a:t>
            </a:r>
            <a:r>
              <a:rPr sz="1500" b="1" spc="-20" dirty="0">
                <a:latin typeface="Arial" panose="020B0604020202020204"/>
                <a:cs typeface="Arial" panose="020B0604020202020204"/>
              </a:rPr>
              <a:t>p</a:t>
            </a:r>
            <a:r>
              <a:rPr sz="1500" b="1" dirty="0">
                <a:latin typeface="Arial" panose="020B0604020202020204"/>
                <a:cs typeface="Arial" panose="020B0604020202020204"/>
              </a:rPr>
              <a:t>e</a:t>
            </a:r>
            <a:r>
              <a:rPr sz="1500" b="1" spc="20" dirty="0">
                <a:latin typeface="Arial" panose="020B0604020202020204"/>
                <a:cs typeface="Arial" panose="020B0604020202020204"/>
              </a:rPr>
              <a:t>n</a:t>
            </a:r>
            <a:r>
              <a:rPr sz="1500" b="1" spc="-20" dirty="0">
                <a:latin typeface="Arial" panose="020B0604020202020204"/>
                <a:cs typeface="Arial" panose="020B0604020202020204"/>
              </a:rPr>
              <a:t>d</a:t>
            </a:r>
            <a:r>
              <a:rPr sz="1500" b="1" spc="-15" dirty="0">
                <a:latin typeface="Arial" panose="020B0604020202020204"/>
                <a:cs typeface="Arial" panose="020B0604020202020204"/>
              </a:rPr>
              <a:t>i</a:t>
            </a:r>
            <a:r>
              <a:rPr sz="1500" b="1" spc="-20" dirty="0">
                <a:latin typeface="Arial" panose="020B0604020202020204"/>
                <a:cs typeface="Arial" panose="020B0604020202020204"/>
              </a:rPr>
              <a:t>d</a:t>
            </a:r>
            <a:r>
              <a:rPr sz="1500" b="1" spc="-15" dirty="0">
                <a:latin typeface="Arial" panose="020B0604020202020204"/>
                <a:cs typeface="Arial" panose="020B0604020202020204"/>
              </a:rPr>
              <a:t>i</a:t>
            </a:r>
            <a:r>
              <a:rPr sz="1500" b="1" spc="45" dirty="0">
                <a:latin typeface="Arial" panose="020B0604020202020204"/>
                <a:cs typeface="Arial" panose="020B0604020202020204"/>
              </a:rPr>
              <a:t>k</a:t>
            </a:r>
            <a:r>
              <a:rPr sz="15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1500" b="1" spc="50" dirty="0">
                <a:latin typeface="Arial" panose="020B0604020202020204"/>
                <a:cs typeface="Arial" panose="020B0604020202020204"/>
              </a:rPr>
              <a:t>n  </a:t>
            </a:r>
            <a:r>
              <a:rPr sz="1500" b="1" spc="95" dirty="0">
                <a:latin typeface="Arial" panose="020B0604020202020204"/>
                <a:cs typeface="Arial" panose="020B0604020202020204"/>
              </a:rPr>
              <a:t>m</a:t>
            </a:r>
            <a:r>
              <a:rPr sz="15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1500" b="1" spc="-140" dirty="0">
                <a:latin typeface="Arial" panose="020B0604020202020204"/>
                <a:cs typeface="Arial" panose="020B0604020202020204"/>
              </a:rPr>
              <a:t>s</a:t>
            </a:r>
            <a:r>
              <a:rPr sz="1500" b="1" spc="-35" dirty="0">
                <a:latin typeface="Arial" panose="020B0604020202020204"/>
                <a:cs typeface="Arial" panose="020B0604020202020204"/>
              </a:rPr>
              <a:t>y</a:t>
            </a:r>
            <a:r>
              <a:rPr sz="15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1500" b="1" spc="45" dirty="0">
                <a:latin typeface="Arial" panose="020B0604020202020204"/>
                <a:cs typeface="Arial" panose="020B0604020202020204"/>
              </a:rPr>
              <a:t>r</a:t>
            </a:r>
            <a:r>
              <a:rPr sz="15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1500" b="1" spc="45" dirty="0">
                <a:latin typeface="Arial" panose="020B0604020202020204"/>
                <a:cs typeface="Arial" panose="020B0604020202020204"/>
              </a:rPr>
              <a:t>k</a:t>
            </a:r>
            <a:r>
              <a:rPr sz="15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1500" b="1" spc="155" dirty="0">
                <a:latin typeface="Arial" panose="020B0604020202020204"/>
                <a:cs typeface="Arial" panose="020B0604020202020204"/>
              </a:rPr>
              <a:t>t</a:t>
            </a:r>
            <a:r>
              <a:rPr sz="1500" b="1" spc="-145" dirty="0">
                <a:latin typeface="Arial" panose="020B0604020202020204"/>
                <a:cs typeface="Arial" panose="020B0604020202020204"/>
              </a:rPr>
              <a:t> </a:t>
            </a:r>
            <a:r>
              <a:rPr sz="1500" b="1" spc="-20" dirty="0">
                <a:latin typeface="Arial" panose="020B0604020202020204"/>
                <a:cs typeface="Arial" panose="020B0604020202020204"/>
              </a:rPr>
              <a:t>d</a:t>
            </a:r>
            <a:r>
              <a:rPr sz="1500" b="1" spc="45" dirty="0">
                <a:latin typeface="Arial" panose="020B0604020202020204"/>
                <a:cs typeface="Arial" panose="020B0604020202020204"/>
              </a:rPr>
              <a:t>i</a:t>
            </a:r>
            <a:r>
              <a:rPr sz="1500" b="1" spc="-145" dirty="0">
                <a:latin typeface="Arial" panose="020B0604020202020204"/>
                <a:cs typeface="Arial" panose="020B0604020202020204"/>
              </a:rPr>
              <a:t> </a:t>
            </a:r>
            <a:r>
              <a:rPr sz="1500" b="1" spc="45" dirty="0">
                <a:latin typeface="Arial" panose="020B0604020202020204"/>
                <a:cs typeface="Arial" panose="020B0604020202020204"/>
              </a:rPr>
              <a:t>k</a:t>
            </a:r>
            <a:r>
              <a:rPr sz="1500" b="1" dirty="0">
                <a:latin typeface="Arial" panose="020B0604020202020204"/>
                <a:cs typeface="Arial" panose="020B0604020202020204"/>
              </a:rPr>
              <a:t>e</a:t>
            </a:r>
            <a:r>
              <a:rPr sz="1500" b="1" spc="-114" dirty="0">
                <a:latin typeface="Arial" panose="020B0604020202020204"/>
                <a:cs typeface="Arial" panose="020B0604020202020204"/>
              </a:rPr>
              <a:t>c</a:t>
            </a:r>
            <a:r>
              <a:rPr sz="15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1500" b="1" spc="95" dirty="0">
                <a:latin typeface="Arial" panose="020B0604020202020204"/>
                <a:cs typeface="Arial" panose="020B0604020202020204"/>
              </a:rPr>
              <a:t>m</a:t>
            </a:r>
            <a:r>
              <a:rPr sz="15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1500" b="1" spc="95" dirty="0">
                <a:latin typeface="Arial" panose="020B0604020202020204"/>
                <a:cs typeface="Arial" panose="020B0604020202020204"/>
              </a:rPr>
              <a:t>t</a:t>
            </a:r>
            <a:r>
              <a:rPr sz="15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1500" b="1" spc="50" dirty="0">
                <a:latin typeface="Arial" panose="020B0604020202020204"/>
                <a:cs typeface="Arial" panose="020B0604020202020204"/>
              </a:rPr>
              <a:t>n  </a:t>
            </a:r>
            <a:r>
              <a:rPr sz="1500" b="1" spc="-35" dirty="0">
                <a:latin typeface="Arial" panose="020B0604020202020204"/>
                <a:cs typeface="Arial" panose="020B0604020202020204"/>
              </a:rPr>
              <a:t>y</a:t>
            </a:r>
            <a:r>
              <a:rPr sz="15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1500" b="1" spc="20" dirty="0">
                <a:latin typeface="Arial" panose="020B0604020202020204"/>
                <a:cs typeface="Arial" panose="020B0604020202020204"/>
              </a:rPr>
              <a:t>n</a:t>
            </a:r>
            <a:r>
              <a:rPr sz="1500" b="1" spc="-60" dirty="0">
                <a:latin typeface="Arial" panose="020B0604020202020204"/>
                <a:cs typeface="Arial" panose="020B0604020202020204"/>
              </a:rPr>
              <a:t>g</a:t>
            </a:r>
            <a:r>
              <a:rPr sz="1500" b="1" spc="-145" dirty="0">
                <a:latin typeface="Arial" panose="020B0604020202020204"/>
                <a:cs typeface="Arial" panose="020B0604020202020204"/>
              </a:rPr>
              <a:t> </a:t>
            </a:r>
            <a:r>
              <a:rPr sz="1500" b="1" spc="-20" dirty="0">
                <a:latin typeface="Arial" panose="020B0604020202020204"/>
                <a:cs typeface="Arial" panose="020B0604020202020204"/>
              </a:rPr>
              <a:t>b</a:t>
            </a:r>
            <a:r>
              <a:rPr sz="1500" b="1" dirty="0">
                <a:latin typeface="Arial" panose="020B0604020202020204"/>
                <a:cs typeface="Arial" panose="020B0604020202020204"/>
              </a:rPr>
              <a:t>e</a:t>
            </a:r>
            <a:r>
              <a:rPr sz="1500" b="1" spc="45" dirty="0">
                <a:latin typeface="Arial" panose="020B0604020202020204"/>
                <a:cs typeface="Arial" panose="020B0604020202020204"/>
              </a:rPr>
              <a:t>r</a:t>
            </a:r>
            <a:r>
              <a:rPr sz="1500" b="1" spc="95" dirty="0">
                <a:latin typeface="Arial" panose="020B0604020202020204"/>
                <a:cs typeface="Arial" panose="020B0604020202020204"/>
              </a:rPr>
              <a:t>t</a:t>
            </a:r>
            <a:r>
              <a:rPr sz="1500" b="1" spc="20" dirty="0">
                <a:latin typeface="Arial" panose="020B0604020202020204"/>
                <a:cs typeface="Arial" panose="020B0604020202020204"/>
              </a:rPr>
              <a:t>u</a:t>
            </a:r>
            <a:r>
              <a:rPr sz="1500" b="1" spc="-120" dirty="0">
                <a:latin typeface="Arial" panose="020B0604020202020204"/>
                <a:cs typeface="Arial" panose="020B0604020202020204"/>
              </a:rPr>
              <a:t>g</a:t>
            </a:r>
            <a:r>
              <a:rPr sz="15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1500" b="1" spc="-80" dirty="0">
                <a:latin typeface="Arial" panose="020B0604020202020204"/>
                <a:cs typeface="Arial" panose="020B0604020202020204"/>
              </a:rPr>
              <a:t>s</a:t>
            </a:r>
            <a:r>
              <a:rPr sz="1500" b="1" spc="-145" dirty="0">
                <a:latin typeface="Arial" panose="020B0604020202020204"/>
                <a:cs typeface="Arial" panose="020B0604020202020204"/>
              </a:rPr>
              <a:t> </a:t>
            </a:r>
            <a:r>
              <a:rPr sz="1500" b="1" spc="95" dirty="0">
                <a:latin typeface="Arial" panose="020B0604020202020204"/>
                <a:cs typeface="Arial" panose="020B0604020202020204"/>
              </a:rPr>
              <a:t>m</a:t>
            </a:r>
            <a:r>
              <a:rPr sz="1500" b="1" dirty="0">
                <a:latin typeface="Arial" panose="020B0604020202020204"/>
                <a:cs typeface="Arial" panose="020B0604020202020204"/>
              </a:rPr>
              <a:t>e</a:t>
            </a:r>
            <a:r>
              <a:rPr sz="1500" b="1" spc="20" dirty="0">
                <a:latin typeface="Arial" panose="020B0604020202020204"/>
                <a:cs typeface="Arial" panose="020B0604020202020204"/>
              </a:rPr>
              <a:t>n</a:t>
            </a:r>
            <a:r>
              <a:rPr sz="1500" b="1" spc="-120" dirty="0">
                <a:latin typeface="Arial" panose="020B0604020202020204"/>
                <a:cs typeface="Arial" panose="020B0604020202020204"/>
              </a:rPr>
              <a:t>g</a:t>
            </a:r>
            <a:r>
              <a:rPr sz="15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1500" b="1" spc="-140" dirty="0">
                <a:latin typeface="Arial" panose="020B0604020202020204"/>
                <a:cs typeface="Arial" panose="020B0604020202020204"/>
              </a:rPr>
              <a:t>s</a:t>
            </a:r>
            <a:r>
              <a:rPr sz="1500" b="1" spc="20" dirty="0">
                <a:latin typeface="Arial" panose="020B0604020202020204"/>
                <a:cs typeface="Arial" panose="020B0604020202020204"/>
              </a:rPr>
              <a:t>uh</a:t>
            </a:r>
            <a:r>
              <a:rPr sz="1500" b="1" spc="15" dirty="0">
                <a:latin typeface="Arial" panose="020B0604020202020204"/>
                <a:cs typeface="Arial" panose="020B0604020202020204"/>
              </a:rPr>
              <a:t>,  </a:t>
            </a:r>
            <a:r>
              <a:rPr sz="1500" b="1" spc="95" dirty="0">
                <a:latin typeface="Arial" panose="020B0604020202020204"/>
                <a:cs typeface="Arial" panose="020B0604020202020204"/>
              </a:rPr>
              <a:t>m</a:t>
            </a:r>
            <a:r>
              <a:rPr sz="1500" b="1" dirty="0">
                <a:latin typeface="Arial" panose="020B0604020202020204"/>
                <a:cs typeface="Arial" panose="020B0604020202020204"/>
              </a:rPr>
              <a:t>e</a:t>
            </a:r>
            <a:r>
              <a:rPr sz="1500" b="1" spc="95" dirty="0">
                <a:latin typeface="Arial" panose="020B0604020202020204"/>
                <a:cs typeface="Arial" panose="020B0604020202020204"/>
              </a:rPr>
              <a:t>m</a:t>
            </a:r>
            <a:r>
              <a:rPr sz="1500" b="1" spc="-20" dirty="0">
                <a:latin typeface="Arial" panose="020B0604020202020204"/>
                <a:cs typeface="Arial" panose="020B0604020202020204"/>
              </a:rPr>
              <a:t>b</a:t>
            </a:r>
            <a:r>
              <a:rPr sz="1500" b="1" spc="-15" dirty="0">
                <a:latin typeface="Arial" panose="020B0604020202020204"/>
                <a:cs typeface="Arial" panose="020B0604020202020204"/>
              </a:rPr>
              <a:t>i</a:t>
            </a:r>
            <a:r>
              <a:rPr sz="1500" b="1" spc="20" dirty="0">
                <a:latin typeface="Arial" panose="020B0604020202020204"/>
                <a:cs typeface="Arial" panose="020B0604020202020204"/>
              </a:rPr>
              <a:t>n</a:t>
            </a:r>
            <a:r>
              <a:rPr sz="15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1500" b="1" spc="15" dirty="0">
                <a:latin typeface="Arial" panose="020B0604020202020204"/>
                <a:cs typeface="Arial" panose="020B0604020202020204"/>
              </a:rPr>
              <a:t>,</a:t>
            </a:r>
            <a:r>
              <a:rPr sz="1500" b="1" spc="-145" dirty="0">
                <a:latin typeface="Arial" panose="020B0604020202020204"/>
                <a:cs typeface="Arial" panose="020B0604020202020204"/>
              </a:rPr>
              <a:t> </a:t>
            </a:r>
            <a:r>
              <a:rPr sz="1500" b="1" spc="95" dirty="0">
                <a:latin typeface="Arial" panose="020B0604020202020204"/>
                <a:cs typeface="Arial" panose="020B0604020202020204"/>
              </a:rPr>
              <a:t>m</a:t>
            </a:r>
            <a:r>
              <a:rPr sz="1500" b="1" dirty="0">
                <a:latin typeface="Arial" panose="020B0604020202020204"/>
                <a:cs typeface="Arial" panose="020B0604020202020204"/>
              </a:rPr>
              <a:t>e</a:t>
            </a:r>
            <a:r>
              <a:rPr sz="1500" b="1" spc="20" dirty="0">
                <a:latin typeface="Arial" panose="020B0604020202020204"/>
                <a:cs typeface="Arial" panose="020B0604020202020204"/>
              </a:rPr>
              <a:t>n</a:t>
            </a:r>
            <a:r>
              <a:rPr sz="1500" b="1" spc="-120" dirty="0">
                <a:latin typeface="Arial" panose="020B0604020202020204"/>
                <a:cs typeface="Arial" panose="020B0604020202020204"/>
              </a:rPr>
              <a:t>g</a:t>
            </a:r>
            <a:r>
              <a:rPr sz="15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1500" b="1" spc="70" dirty="0">
                <a:latin typeface="Arial" panose="020B0604020202020204"/>
                <a:cs typeface="Arial" panose="020B0604020202020204"/>
              </a:rPr>
              <a:t>w</a:t>
            </a:r>
            <a:r>
              <a:rPr sz="15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1500" b="1" spc="-140" dirty="0">
                <a:latin typeface="Arial" panose="020B0604020202020204"/>
                <a:cs typeface="Arial" panose="020B0604020202020204"/>
              </a:rPr>
              <a:t>s</a:t>
            </a:r>
            <a:r>
              <a:rPr sz="1500" b="1" spc="-15" dirty="0">
                <a:latin typeface="Arial" panose="020B0604020202020204"/>
                <a:cs typeface="Arial" panose="020B0604020202020204"/>
              </a:rPr>
              <a:t>i</a:t>
            </a:r>
            <a:r>
              <a:rPr sz="1500" b="1" spc="15" dirty="0">
                <a:latin typeface="Arial" panose="020B0604020202020204"/>
                <a:cs typeface="Arial" panose="020B0604020202020204"/>
              </a:rPr>
              <a:t>,</a:t>
            </a:r>
            <a:r>
              <a:rPr sz="1500" b="1" spc="-145" dirty="0">
                <a:latin typeface="Arial" panose="020B0604020202020204"/>
                <a:cs typeface="Arial" panose="020B0604020202020204"/>
              </a:rPr>
              <a:t> </a:t>
            </a:r>
            <a:r>
              <a:rPr sz="1500" b="1" spc="-20" dirty="0">
                <a:latin typeface="Arial" panose="020B0604020202020204"/>
                <a:cs typeface="Arial" panose="020B0604020202020204"/>
              </a:rPr>
              <a:t>d</a:t>
            </a:r>
            <a:r>
              <a:rPr sz="15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1500" b="1" spc="50" dirty="0">
                <a:latin typeface="Arial" panose="020B0604020202020204"/>
                <a:cs typeface="Arial" panose="020B0604020202020204"/>
              </a:rPr>
              <a:t>n  </a:t>
            </a:r>
            <a:r>
              <a:rPr sz="1500" b="1" spc="95" dirty="0">
                <a:latin typeface="Arial" panose="020B0604020202020204"/>
                <a:cs typeface="Arial" panose="020B0604020202020204"/>
              </a:rPr>
              <a:t>m</a:t>
            </a:r>
            <a:r>
              <a:rPr sz="1500" b="1" dirty="0">
                <a:latin typeface="Arial" panose="020B0604020202020204"/>
                <a:cs typeface="Arial" panose="020B0604020202020204"/>
              </a:rPr>
              <a:t>e</a:t>
            </a:r>
            <a:r>
              <a:rPr sz="1500" b="1" spc="95" dirty="0">
                <a:latin typeface="Arial" panose="020B0604020202020204"/>
                <a:cs typeface="Arial" panose="020B0604020202020204"/>
              </a:rPr>
              <a:t>m</a:t>
            </a:r>
            <a:r>
              <a:rPr sz="1500" b="1" spc="25" dirty="0">
                <a:latin typeface="Arial" panose="020B0604020202020204"/>
                <a:cs typeface="Arial" panose="020B0604020202020204"/>
              </a:rPr>
              <a:t>f</a:t>
            </a:r>
            <a:r>
              <a:rPr sz="15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1500" b="1" spc="-140" dirty="0">
                <a:latin typeface="Arial" panose="020B0604020202020204"/>
                <a:cs typeface="Arial" panose="020B0604020202020204"/>
              </a:rPr>
              <a:t>s</a:t>
            </a:r>
            <a:r>
              <a:rPr sz="1500" b="1" spc="-15" dirty="0">
                <a:latin typeface="Arial" panose="020B0604020202020204"/>
                <a:cs typeface="Arial" panose="020B0604020202020204"/>
              </a:rPr>
              <a:t>ili</a:t>
            </a:r>
            <a:r>
              <a:rPr sz="1500" b="1" spc="95" dirty="0">
                <a:latin typeface="Arial" panose="020B0604020202020204"/>
                <a:cs typeface="Arial" panose="020B0604020202020204"/>
              </a:rPr>
              <a:t>t</a:t>
            </a:r>
            <a:r>
              <a:rPr sz="15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1500" b="1" spc="-140" dirty="0">
                <a:latin typeface="Arial" panose="020B0604020202020204"/>
                <a:cs typeface="Arial" panose="020B0604020202020204"/>
              </a:rPr>
              <a:t>s</a:t>
            </a:r>
            <a:r>
              <a:rPr sz="1500" b="1" spc="45" dirty="0">
                <a:latin typeface="Arial" panose="020B0604020202020204"/>
                <a:cs typeface="Arial" panose="020B0604020202020204"/>
              </a:rPr>
              <a:t>i</a:t>
            </a:r>
            <a:r>
              <a:rPr sz="1500" b="1" spc="-145" dirty="0">
                <a:latin typeface="Arial" panose="020B0604020202020204"/>
                <a:cs typeface="Arial" panose="020B0604020202020204"/>
              </a:rPr>
              <a:t> </a:t>
            </a:r>
            <a:r>
              <a:rPr sz="1500" b="1" spc="-20" dirty="0">
                <a:latin typeface="Arial" panose="020B0604020202020204"/>
                <a:cs typeface="Arial" panose="020B0604020202020204"/>
              </a:rPr>
              <a:t>p</a:t>
            </a:r>
            <a:r>
              <a:rPr sz="1500" b="1" dirty="0">
                <a:latin typeface="Arial" panose="020B0604020202020204"/>
                <a:cs typeface="Arial" panose="020B0604020202020204"/>
              </a:rPr>
              <a:t>e</a:t>
            </a:r>
            <a:r>
              <a:rPr sz="1500" b="1" spc="20" dirty="0">
                <a:latin typeface="Arial" panose="020B0604020202020204"/>
                <a:cs typeface="Arial" panose="020B0604020202020204"/>
              </a:rPr>
              <a:t>n</a:t>
            </a:r>
            <a:r>
              <a:rPr sz="1500" b="1" spc="-20" dirty="0">
                <a:latin typeface="Arial" panose="020B0604020202020204"/>
                <a:cs typeface="Arial" panose="020B0604020202020204"/>
              </a:rPr>
              <a:t>d</a:t>
            </a:r>
            <a:r>
              <a:rPr sz="1500" b="1" spc="-15" dirty="0">
                <a:latin typeface="Arial" panose="020B0604020202020204"/>
                <a:cs typeface="Arial" panose="020B0604020202020204"/>
              </a:rPr>
              <a:t>i</a:t>
            </a:r>
            <a:r>
              <a:rPr sz="1500" b="1" spc="-20" dirty="0">
                <a:latin typeface="Arial" panose="020B0604020202020204"/>
                <a:cs typeface="Arial" panose="020B0604020202020204"/>
              </a:rPr>
              <a:t>d</a:t>
            </a:r>
            <a:r>
              <a:rPr sz="1500" b="1" spc="-15" dirty="0">
                <a:latin typeface="Arial" panose="020B0604020202020204"/>
                <a:cs typeface="Arial" panose="020B0604020202020204"/>
              </a:rPr>
              <a:t>i</a:t>
            </a:r>
            <a:r>
              <a:rPr sz="1500" b="1" spc="45" dirty="0">
                <a:latin typeface="Arial" panose="020B0604020202020204"/>
                <a:cs typeface="Arial" panose="020B0604020202020204"/>
              </a:rPr>
              <a:t>k</a:t>
            </a:r>
            <a:r>
              <a:rPr sz="15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1500" b="1" spc="50" dirty="0">
                <a:latin typeface="Arial" panose="020B0604020202020204"/>
                <a:cs typeface="Arial" panose="020B0604020202020204"/>
              </a:rPr>
              <a:t>n  </a:t>
            </a:r>
            <a:r>
              <a:rPr sz="1500" b="1" spc="95" dirty="0">
                <a:latin typeface="Arial" panose="020B0604020202020204"/>
                <a:cs typeface="Arial" panose="020B0604020202020204"/>
              </a:rPr>
              <a:t>m</a:t>
            </a:r>
            <a:r>
              <a:rPr sz="15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1500" b="1" spc="-140" dirty="0">
                <a:latin typeface="Arial" panose="020B0604020202020204"/>
                <a:cs typeface="Arial" panose="020B0604020202020204"/>
              </a:rPr>
              <a:t>s</a:t>
            </a:r>
            <a:r>
              <a:rPr sz="1500" b="1" spc="-35" dirty="0">
                <a:latin typeface="Arial" panose="020B0604020202020204"/>
                <a:cs typeface="Arial" panose="020B0604020202020204"/>
              </a:rPr>
              <a:t>y</a:t>
            </a:r>
            <a:r>
              <a:rPr sz="15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1500" b="1" spc="45" dirty="0">
                <a:latin typeface="Arial" panose="020B0604020202020204"/>
                <a:cs typeface="Arial" panose="020B0604020202020204"/>
              </a:rPr>
              <a:t>r</a:t>
            </a:r>
            <a:r>
              <a:rPr sz="15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1500" b="1" spc="45" dirty="0">
                <a:latin typeface="Arial" panose="020B0604020202020204"/>
                <a:cs typeface="Arial" panose="020B0604020202020204"/>
              </a:rPr>
              <a:t>k</a:t>
            </a:r>
            <a:r>
              <a:rPr sz="15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1500" b="1" spc="155" dirty="0">
                <a:latin typeface="Arial" panose="020B0604020202020204"/>
                <a:cs typeface="Arial" panose="020B0604020202020204"/>
              </a:rPr>
              <a:t>t</a:t>
            </a:r>
            <a:r>
              <a:rPr sz="1500" b="1" spc="-145" dirty="0">
                <a:latin typeface="Arial" panose="020B0604020202020204"/>
                <a:cs typeface="Arial" panose="020B0604020202020204"/>
              </a:rPr>
              <a:t> </a:t>
            </a:r>
            <a:r>
              <a:rPr sz="1500" b="1" spc="-20" dirty="0">
                <a:latin typeface="Arial" panose="020B0604020202020204"/>
                <a:cs typeface="Arial" panose="020B0604020202020204"/>
              </a:rPr>
              <a:t>d</a:t>
            </a:r>
            <a:r>
              <a:rPr sz="1500" b="1" spc="45" dirty="0">
                <a:latin typeface="Arial" panose="020B0604020202020204"/>
                <a:cs typeface="Arial" panose="020B0604020202020204"/>
              </a:rPr>
              <a:t>i</a:t>
            </a:r>
            <a:r>
              <a:rPr sz="1500" b="1" spc="-145" dirty="0">
                <a:latin typeface="Arial" panose="020B0604020202020204"/>
                <a:cs typeface="Arial" panose="020B0604020202020204"/>
              </a:rPr>
              <a:t> </a:t>
            </a:r>
            <a:r>
              <a:rPr sz="1500" b="1" spc="95" dirty="0">
                <a:latin typeface="Arial" panose="020B0604020202020204"/>
                <a:cs typeface="Arial" panose="020B0604020202020204"/>
              </a:rPr>
              <a:t>t</a:t>
            </a:r>
            <a:r>
              <a:rPr sz="1500" b="1" spc="-15" dirty="0">
                <a:latin typeface="Arial" panose="020B0604020202020204"/>
                <a:cs typeface="Arial" panose="020B0604020202020204"/>
              </a:rPr>
              <a:t>i</a:t>
            </a:r>
            <a:r>
              <a:rPr sz="15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1500" b="1" spc="25" dirty="0">
                <a:latin typeface="Arial" panose="020B0604020202020204"/>
                <a:cs typeface="Arial" panose="020B0604020202020204"/>
              </a:rPr>
              <a:t>p  </a:t>
            </a:r>
            <a:r>
              <a:rPr sz="1500" b="1" spc="20" dirty="0">
                <a:latin typeface="Arial" panose="020B0604020202020204"/>
                <a:cs typeface="Arial" panose="020B0604020202020204"/>
              </a:rPr>
              <a:t>kecamatan.</a:t>
            </a:r>
            <a:endParaRPr sz="15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1671" y="1778117"/>
            <a:ext cx="3516629" cy="154940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04595">
              <a:lnSpc>
                <a:spcPct val="100000"/>
              </a:lnSpc>
              <a:spcBef>
                <a:spcPts val="820"/>
              </a:spcBef>
            </a:pPr>
            <a:r>
              <a:rPr sz="1900" b="1" spc="-45" dirty="0">
                <a:latin typeface="Arial" panose="020B0604020202020204"/>
                <a:cs typeface="Arial" panose="020B0604020202020204"/>
              </a:rPr>
              <a:t>1963-1974</a:t>
            </a:r>
            <a:endParaRPr sz="1900">
              <a:latin typeface="Arial" panose="020B0604020202020204"/>
              <a:cs typeface="Arial" panose="020B0604020202020204"/>
            </a:endParaRPr>
          </a:p>
          <a:p>
            <a:pPr marL="603885" marR="5080" indent="-591820">
              <a:lnSpc>
                <a:spcPct val="132000"/>
              </a:lnSpc>
            </a:pPr>
            <a:r>
              <a:rPr sz="1900" b="1" spc="-190" dirty="0">
                <a:latin typeface="Arial" panose="020B0604020202020204"/>
                <a:cs typeface="Arial" panose="020B0604020202020204"/>
              </a:rPr>
              <a:t>K</a:t>
            </a:r>
            <a:r>
              <a:rPr sz="1900" b="1" spc="-10" dirty="0">
                <a:latin typeface="Arial" panose="020B0604020202020204"/>
                <a:cs typeface="Arial" panose="020B0604020202020204"/>
              </a:rPr>
              <a:t>e</a:t>
            </a:r>
            <a:r>
              <a:rPr sz="1900" b="1" spc="-35" dirty="0">
                <a:latin typeface="Arial" panose="020B0604020202020204"/>
                <a:cs typeface="Arial" panose="020B0604020202020204"/>
              </a:rPr>
              <a:t>p</a:t>
            </a:r>
            <a:r>
              <a:rPr sz="1900" b="1" spc="10" dirty="0">
                <a:latin typeface="Arial" panose="020B0604020202020204"/>
                <a:cs typeface="Arial" panose="020B0604020202020204"/>
              </a:rPr>
              <a:t>u</a:t>
            </a:r>
            <a:r>
              <a:rPr sz="1900" b="1" spc="114" dirty="0">
                <a:latin typeface="Arial" panose="020B0604020202020204"/>
                <a:cs typeface="Arial" panose="020B0604020202020204"/>
              </a:rPr>
              <a:t>t</a:t>
            </a:r>
            <a:r>
              <a:rPr sz="1900" b="1" spc="10" dirty="0">
                <a:latin typeface="Arial" panose="020B0604020202020204"/>
                <a:cs typeface="Arial" panose="020B0604020202020204"/>
              </a:rPr>
              <a:t>u</a:t>
            </a:r>
            <a:r>
              <a:rPr sz="1900" b="1" spc="-190" dirty="0">
                <a:latin typeface="Arial" panose="020B0604020202020204"/>
                <a:cs typeface="Arial" panose="020B0604020202020204"/>
              </a:rPr>
              <a:t>s</a:t>
            </a:r>
            <a:r>
              <a:rPr sz="1900" b="1" spc="15" dirty="0">
                <a:latin typeface="Arial" panose="020B0604020202020204"/>
                <a:cs typeface="Arial" panose="020B0604020202020204"/>
              </a:rPr>
              <a:t>a</a:t>
            </a:r>
            <a:r>
              <a:rPr sz="1900" b="1" spc="85" dirty="0">
                <a:latin typeface="Arial" panose="020B0604020202020204"/>
                <a:cs typeface="Arial" panose="020B0604020202020204"/>
              </a:rPr>
              <a:t>n</a:t>
            </a:r>
            <a:r>
              <a:rPr sz="1900" b="1" spc="-185" dirty="0">
                <a:latin typeface="Arial" panose="020B0604020202020204"/>
                <a:cs typeface="Arial" panose="020B0604020202020204"/>
              </a:rPr>
              <a:t> </a:t>
            </a:r>
            <a:r>
              <a:rPr sz="1900" b="1" spc="130" dirty="0">
                <a:latin typeface="Arial" panose="020B0604020202020204"/>
                <a:cs typeface="Arial" panose="020B0604020202020204"/>
              </a:rPr>
              <a:t>M</a:t>
            </a:r>
            <a:r>
              <a:rPr sz="1900" b="1" spc="-10" dirty="0">
                <a:latin typeface="Arial" panose="020B0604020202020204"/>
                <a:cs typeface="Arial" panose="020B0604020202020204"/>
              </a:rPr>
              <a:t>e</a:t>
            </a:r>
            <a:r>
              <a:rPr sz="1900" b="1" spc="10" dirty="0">
                <a:latin typeface="Arial" panose="020B0604020202020204"/>
                <a:cs typeface="Arial" panose="020B0604020202020204"/>
              </a:rPr>
              <a:t>n</a:t>
            </a:r>
            <a:r>
              <a:rPr sz="1900" b="1" spc="114" dirty="0">
                <a:latin typeface="Arial" panose="020B0604020202020204"/>
                <a:cs typeface="Arial" panose="020B0604020202020204"/>
              </a:rPr>
              <a:t>t</a:t>
            </a:r>
            <a:r>
              <a:rPr sz="1900" b="1" spc="-10" dirty="0">
                <a:latin typeface="Arial" panose="020B0604020202020204"/>
                <a:cs typeface="Arial" panose="020B0604020202020204"/>
              </a:rPr>
              <a:t>e</a:t>
            </a:r>
            <a:r>
              <a:rPr sz="1900" b="1" spc="45" dirty="0">
                <a:latin typeface="Arial" panose="020B0604020202020204"/>
                <a:cs typeface="Arial" panose="020B0604020202020204"/>
              </a:rPr>
              <a:t>r</a:t>
            </a:r>
            <a:r>
              <a:rPr sz="1900" b="1" spc="50" dirty="0">
                <a:latin typeface="Arial" panose="020B0604020202020204"/>
                <a:cs typeface="Arial" panose="020B0604020202020204"/>
              </a:rPr>
              <a:t>i</a:t>
            </a:r>
            <a:r>
              <a:rPr sz="1900" b="1" spc="-185" dirty="0">
                <a:latin typeface="Arial" panose="020B0604020202020204"/>
                <a:cs typeface="Arial" panose="020B0604020202020204"/>
              </a:rPr>
              <a:t> </a:t>
            </a:r>
            <a:r>
              <a:rPr sz="1900" b="1" spc="-150" dirty="0">
                <a:latin typeface="Arial" panose="020B0604020202020204"/>
                <a:cs typeface="Arial" panose="020B0604020202020204"/>
              </a:rPr>
              <a:t>P</a:t>
            </a:r>
            <a:r>
              <a:rPr sz="1900" b="1" spc="-10" dirty="0">
                <a:latin typeface="Arial" panose="020B0604020202020204"/>
                <a:cs typeface="Arial" panose="020B0604020202020204"/>
              </a:rPr>
              <a:t>e</a:t>
            </a:r>
            <a:r>
              <a:rPr sz="1900" b="1" spc="10" dirty="0">
                <a:latin typeface="Arial" panose="020B0604020202020204"/>
                <a:cs typeface="Arial" panose="020B0604020202020204"/>
              </a:rPr>
              <a:t>n</a:t>
            </a:r>
            <a:r>
              <a:rPr sz="1900" b="1" spc="-35" dirty="0">
                <a:latin typeface="Arial" panose="020B0604020202020204"/>
                <a:cs typeface="Arial" panose="020B0604020202020204"/>
              </a:rPr>
              <a:t>d</a:t>
            </a:r>
            <a:r>
              <a:rPr sz="1900" b="1" spc="-25" dirty="0">
                <a:latin typeface="Arial" panose="020B0604020202020204"/>
                <a:cs typeface="Arial" panose="020B0604020202020204"/>
              </a:rPr>
              <a:t>i</a:t>
            </a:r>
            <a:r>
              <a:rPr sz="1900" b="1" spc="-35" dirty="0">
                <a:latin typeface="Arial" panose="020B0604020202020204"/>
                <a:cs typeface="Arial" panose="020B0604020202020204"/>
              </a:rPr>
              <a:t>d</a:t>
            </a:r>
            <a:r>
              <a:rPr sz="1900" b="1" spc="-25" dirty="0">
                <a:latin typeface="Arial" panose="020B0604020202020204"/>
                <a:cs typeface="Arial" panose="020B0604020202020204"/>
              </a:rPr>
              <a:t>i</a:t>
            </a:r>
            <a:r>
              <a:rPr sz="1900" b="1" spc="45" dirty="0">
                <a:latin typeface="Arial" panose="020B0604020202020204"/>
                <a:cs typeface="Arial" panose="020B0604020202020204"/>
              </a:rPr>
              <a:t>k</a:t>
            </a:r>
            <a:r>
              <a:rPr sz="1900" b="1" spc="15" dirty="0">
                <a:latin typeface="Arial" panose="020B0604020202020204"/>
                <a:cs typeface="Arial" panose="020B0604020202020204"/>
              </a:rPr>
              <a:t>a</a:t>
            </a:r>
            <a:r>
              <a:rPr sz="1900" b="1" spc="55" dirty="0">
                <a:latin typeface="Arial" panose="020B0604020202020204"/>
                <a:cs typeface="Arial" panose="020B0604020202020204"/>
              </a:rPr>
              <a:t>n  </a:t>
            </a:r>
            <a:r>
              <a:rPr sz="1900" b="1" spc="-35" dirty="0">
                <a:latin typeface="Arial" panose="020B0604020202020204"/>
                <a:cs typeface="Arial" panose="020B0604020202020204"/>
              </a:rPr>
              <a:t>d</a:t>
            </a:r>
            <a:r>
              <a:rPr sz="1900" b="1" spc="15" dirty="0">
                <a:latin typeface="Arial" panose="020B0604020202020204"/>
                <a:cs typeface="Arial" panose="020B0604020202020204"/>
              </a:rPr>
              <a:t>a</a:t>
            </a:r>
            <a:r>
              <a:rPr sz="1900" b="1" spc="85" dirty="0">
                <a:latin typeface="Arial" panose="020B0604020202020204"/>
                <a:cs typeface="Arial" panose="020B0604020202020204"/>
              </a:rPr>
              <a:t>n</a:t>
            </a:r>
            <a:r>
              <a:rPr sz="1900" b="1" spc="-185" dirty="0">
                <a:latin typeface="Arial" panose="020B0604020202020204"/>
                <a:cs typeface="Arial" panose="020B0604020202020204"/>
              </a:rPr>
              <a:t> </a:t>
            </a:r>
            <a:r>
              <a:rPr sz="1900" b="1" spc="-190" dirty="0">
                <a:latin typeface="Arial" panose="020B0604020202020204"/>
                <a:cs typeface="Arial" panose="020B0604020202020204"/>
              </a:rPr>
              <a:t>K</a:t>
            </a:r>
            <a:r>
              <a:rPr sz="1900" b="1" spc="-10" dirty="0">
                <a:latin typeface="Arial" panose="020B0604020202020204"/>
                <a:cs typeface="Arial" panose="020B0604020202020204"/>
              </a:rPr>
              <a:t>e</a:t>
            </a:r>
            <a:r>
              <a:rPr sz="1900" b="1" spc="-35" dirty="0">
                <a:latin typeface="Arial" panose="020B0604020202020204"/>
                <a:cs typeface="Arial" panose="020B0604020202020204"/>
              </a:rPr>
              <a:t>b</a:t>
            </a:r>
            <a:r>
              <a:rPr sz="1900" b="1" spc="10" dirty="0">
                <a:latin typeface="Arial" panose="020B0604020202020204"/>
                <a:cs typeface="Arial" panose="020B0604020202020204"/>
              </a:rPr>
              <a:t>u</a:t>
            </a:r>
            <a:r>
              <a:rPr sz="1900" b="1" spc="-35" dirty="0">
                <a:latin typeface="Arial" panose="020B0604020202020204"/>
                <a:cs typeface="Arial" panose="020B0604020202020204"/>
              </a:rPr>
              <a:t>d</a:t>
            </a:r>
            <a:r>
              <a:rPr sz="1900" b="1" spc="15" dirty="0">
                <a:latin typeface="Arial" panose="020B0604020202020204"/>
                <a:cs typeface="Arial" panose="020B0604020202020204"/>
              </a:rPr>
              <a:t>a</a:t>
            </a:r>
            <a:r>
              <a:rPr sz="1900" b="1" spc="-55" dirty="0">
                <a:latin typeface="Arial" panose="020B0604020202020204"/>
                <a:cs typeface="Arial" panose="020B0604020202020204"/>
              </a:rPr>
              <a:t>y</a:t>
            </a:r>
            <a:r>
              <a:rPr sz="1900" b="1" spc="15" dirty="0">
                <a:latin typeface="Arial" panose="020B0604020202020204"/>
                <a:cs typeface="Arial" panose="020B0604020202020204"/>
              </a:rPr>
              <a:t>aa</a:t>
            </a:r>
            <a:r>
              <a:rPr sz="1900" b="1" spc="85" dirty="0">
                <a:latin typeface="Arial" panose="020B0604020202020204"/>
                <a:cs typeface="Arial" panose="020B0604020202020204"/>
              </a:rPr>
              <a:t>n</a:t>
            </a:r>
            <a:r>
              <a:rPr sz="1900" b="1" spc="-185" dirty="0">
                <a:latin typeface="Arial" panose="020B0604020202020204"/>
                <a:cs typeface="Arial" panose="020B0604020202020204"/>
              </a:rPr>
              <a:t> </a:t>
            </a:r>
            <a:r>
              <a:rPr sz="1900" b="1" spc="-195" dirty="0">
                <a:latin typeface="Arial" panose="020B0604020202020204"/>
                <a:cs typeface="Arial" panose="020B0604020202020204"/>
              </a:rPr>
              <a:t>R</a:t>
            </a:r>
            <a:r>
              <a:rPr sz="1900" b="1" spc="100" dirty="0">
                <a:latin typeface="Arial" panose="020B0604020202020204"/>
                <a:cs typeface="Arial" panose="020B0604020202020204"/>
              </a:rPr>
              <a:t>I  </a:t>
            </a:r>
            <a:r>
              <a:rPr sz="1900" b="1" spc="95" dirty="0">
                <a:latin typeface="Arial" panose="020B0604020202020204"/>
                <a:cs typeface="Arial" panose="020B0604020202020204"/>
              </a:rPr>
              <a:t>N</a:t>
            </a:r>
            <a:r>
              <a:rPr sz="1900" b="1" spc="-60" dirty="0">
                <a:latin typeface="Arial" panose="020B0604020202020204"/>
                <a:cs typeface="Arial" panose="020B0604020202020204"/>
              </a:rPr>
              <a:t>o</a:t>
            </a:r>
            <a:r>
              <a:rPr sz="1900" b="1" spc="100" dirty="0">
                <a:latin typeface="Arial" panose="020B0604020202020204"/>
                <a:cs typeface="Arial" panose="020B0604020202020204"/>
              </a:rPr>
              <a:t>m</a:t>
            </a:r>
            <a:r>
              <a:rPr sz="1900" b="1" spc="-60" dirty="0">
                <a:latin typeface="Arial" panose="020B0604020202020204"/>
                <a:cs typeface="Arial" panose="020B0604020202020204"/>
              </a:rPr>
              <a:t>o</a:t>
            </a:r>
            <a:r>
              <a:rPr sz="1900" b="1" spc="45" dirty="0">
                <a:latin typeface="Arial" panose="020B0604020202020204"/>
                <a:cs typeface="Arial" panose="020B0604020202020204"/>
              </a:rPr>
              <a:t>r</a:t>
            </a:r>
            <a:r>
              <a:rPr sz="1900" b="1" spc="-95" dirty="0">
                <a:latin typeface="Arial" panose="020B0604020202020204"/>
                <a:cs typeface="Arial" panose="020B0604020202020204"/>
              </a:rPr>
              <a:t>:</a:t>
            </a:r>
            <a:r>
              <a:rPr sz="1900" b="1" spc="-185" dirty="0">
                <a:latin typeface="Arial" panose="020B0604020202020204"/>
                <a:cs typeface="Arial" panose="020B0604020202020204"/>
              </a:rPr>
              <a:t> </a:t>
            </a:r>
            <a:r>
              <a:rPr sz="1900" b="1" spc="-50" dirty="0">
                <a:latin typeface="Arial" panose="020B0604020202020204"/>
                <a:cs typeface="Arial" panose="020B0604020202020204"/>
              </a:rPr>
              <a:t>0122</a:t>
            </a:r>
            <a:r>
              <a:rPr sz="1900" b="1" spc="180" dirty="0">
                <a:latin typeface="Arial" panose="020B0604020202020204"/>
                <a:cs typeface="Arial" panose="020B0604020202020204"/>
              </a:rPr>
              <a:t>/</a:t>
            </a:r>
            <a:r>
              <a:rPr sz="1900" b="1" spc="-45" dirty="0">
                <a:latin typeface="Arial" panose="020B0604020202020204"/>
                <a:cs typeface="Arial" panose="020B0604020202020204"/>
              </a:rPr>
              <a:t>O</a:t>
            </a:r>
            <a:r>
              <a:rPr sz="1900" b="1" spc="180" dirty="0">
                <a:latin typeface="Arial" panose="020B0604020202020204"/>
                <a:cs typeface="Arial" panose="020B0604020202020204"/>
              </a:rPr>
              <a:t>/</a:t>
            </a:r>
            <a:r>
              <a:rPr sz="1900" b="1" spc="-50" dirty="0">
                <a:latin typeface="Arial" panose="020B0604020202020204"/>
                <a:cs typeface="Arial" panose="020B0604020202020204"/>
              </a:rPr>
              <a:t>197</a:t>
            </a:r>
            <a:r>
              <a:rPr sz="1900" b="1" spc="25" dirty="0">
                <a:latin typeface="Arial" panose="020B0604020202020204"/>
                <a:cs typeface="Arial" panose="020B0604020202020204"/>
              </a:rPr>
              <a:t>3</a:t>
            </a:r>
            <a:endParaRPr sz="19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96991" y="1778112"/>
            <a:ext cx="1962150" cy="1225550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50"/>
              </a:spcBef>
            </a:pPr>
            <a:r>
              <a:rPr sz="2000" b="1" spc="-30" dirty="0">
                <a:latin typeface="Arial" panose="020B0604020202020204"/>
                <a:cs typeface="Arial" panose="020B0604020202020204"/>
              </a:rPr>
              <a:t>1974</a:t>
            </a:r>
            <a:endParaRPr sz="2000">
              <a:latin typeface="Arial" panose="020B0604020202020204"/>
              <a:cs typeface="Arial" panose="020B0604020202020204"/>
            </a:endParaRPr>
          </a:p>
          <a:p>
            <a:pPr marL="12700" marR="5080" indent="-56515" algn="ctr">
              <a:lnSpc>
                <a:spcPts val="3150"/>
              </a:lnSpc>
              <a:spcBef>
                <a:spcPts val="100"/>
              </a:spcBef>
            </a:pPr>
            <a:r>
              <a:rPr sz="2000" b="1" spc="-15" dirty="0">
                <a:latin typeface="Arial" panose="020B0604020202020204"/>
                <a:cs typeface="Arial" panose="020B0604020202020204"/>
              </a:rPr>
              <a:t>Kepmendikbud </a:t>
            </a:r>
            <a:r>
              <a:rPr sz="2000" b="1" spc="-10" dirty="0">
                <a:latin typeface="Arial" panose="020B0604020202020204"/>
                <a:cs typeface="Arial" panose="020B0604020202020204"/>
              </a:rPr>
              <a:t> </a:t>
            </a:r>
            <a:r>
              <a:rPr sz="2000" b="1" spc="100" dirty="0">
                <a:latin typeface="Arial" panose="020B0604020202020204"/>
                <a:cs typeface="Arial" panose="020B0604020202020204"/>
              </a:rPr>
              <a:t>N</a:t>
            </a:r>
            <a:r>
              <a:rPr sz="2000" b="1" spc="-65" dirty="0">
                <a:latin typeface="Arial" panose="020B0604020202020204"/>
                <a:cs typeface="Arial" panose="020B0604020202020204"/>
              </a:rPr>
              <a:t>o</a:t>
            </a:r>
            <a:r>
              <a:rPr sz="2000" b="1" spc="10" dirty="0">
                <a:latin typeface="Arial" panose="020B0604020202020204"/>
                <a:cs typeface="Arial" panose="020B0604020202020204"/>
              </a:rPr>
              <a:t>.</a:t>
            </a:r>
            <a:r>
              <a:rPr sz="2000" b="1" spc="-195" dirty="0">
                <a:latin typeface="Arial" panose="020B0604020202020204"/>
                <a:cs typeface="Arial" panose="020B0604020202020204"/>
              </a:rPr>
              <a:t> </a:t>
            </a:r>
            <a:r>
              <a:rPr sz="2000" b="1" spc="-50" dirty="0">
                <a:latin typeface="Arial" panose="020B0604020202020204"/>
                <a:cs typeface="Arial" panose="020B0604020202020204"/>
              </a:rPr>
              <a:t>0206</a:t>
            </a:r>
            <a:r>
              <a:rPr sz="2000" b="1" spc="190" dirty="0">
                <a:latin typeface="Arial" panose="020B0604020202020204"/>
                <a:cs typeface="Arial" panose="020B0604020202020204"/>
              </a:rPr>
              <a:t>/</a:t>
            </a:r>
            <a:r>
              <a:rPr sz="2000" b="1" spc="-45" dirty="0">
                <a:latin typeface="Arial" panose="020B0604020202020204"/>
                <a:cs typeface="Arial" panose="020B0604020202020204"/>
              </a:rPr>
              <a:t>O</a:t>
            </a:r>
            <a:r>
              <a:rPr sz="2000" b="1" spc="190" dirty="0">
                <a:latin typeface="Arial" panose="020B0604020202020204"/>
                <a:cs typeface="Arial" panose="020B0604020202020204"/>
              </a:rPr>
              <a:t>/</a:t>
            </a:r>
            <a:r>
              <a:rPr sz="2000" b="1" spc="-50" dirty="0">
                <a:latin typeface="Arial" panose="020B0604020202020204"/>
                <a:cs typeface="Arial" panose="020B0604020202020204"/>
              </a:rPr>
              <a:t>197</a:t>
            </a:r>
            <a:r>
              <a:rPr sz="2000" b="1" spc="30" dirty="0">
                <a:latin typeface="Arial" panose="020B0604020202020204"/>
                <a:cs typeface="Arial" panose="020B0604020202020204"/>
              </a:rPr>
              <a:t>8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81016" y="5613529"/>
            <a:ext cx="2312670" cy="2940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3000"/>
              </a:lnSpc>
              <a:spcBef>
                <a:spcPts val="95"/>
              </a:spcBef>
            </a:pPr>
            <a:r>
              <a:rPr sz="1600" b="1" spc="125" dirty="0">
                <a:latin typeface="Arial" panose="020B0604020202020204"/>
                <a:cs typeface="Arial" panose="020B0604020202020204"/>
              </a:rPr>
              <a:t>M</a:t>
            </a:r>
            <a:r>
              <a:rPr sz="1600" b="1" dirty="0">
                <a:latin typeface="Arial" panose="020B0604020202020204"/>
                <a:cs typeface="Arial" panose="020B0604020202020204"/>
              </a:rPr>
              <a:t>e</a:t>
            </a:r>
            <a:r>
              <a:rPr sz="1600" b="1" spc="-20" dirty="0">
                <a:latin typeface="Arial" panose="020B0604020202020204"/>
                <a:cs typeface="Arial" panose="020B0604020202020204"/>
              </a:rPr>
              <a:t>l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1600" b="1" spc="45" dirty="0">
                <a:latin typeface="Arial" panose="020B0604020202020204"/>
                <a:cs typeface="Arial" panose="020B0604020202020204"/>
              </a:rPr>
              <a:t>k</a:t>
            </a:r>
            <a:r>
              <a:rPr sz="1600" b="1" spc="-155" dirty="0">
                <a:latin typeface="Arial" panose="020B0604020202020204"/>
                <a:cs typeface="Arial" panose="020B0604020202020204"/>
              </a:rPr>
              <a:t>s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n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1600" b="1" spc="45" dirty="0">
                <a:latin typeface="Arial" panose="020B0604020202020204"/>
                <a:cs typeface="Arial" panose="020B0604020202020204"/>
              </a:rPr>
              <a:t>k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1600" b="1" spc="85" dirty="0">
                <a:latin typeface="Arial" panose="020B0604020202020204"/>
                <a:cs typeface="Arial" panose="020B0604020202020204"/>
              </a:rPr>
              <a:t>n</a:t>
            </a:r>
            <a:r>
              <a:rPr sz="1600" b="1" spc="-155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spc="-20" dirty="0">
                <a:latin typeface="Arial" panose="020B0604020202020204"/>
                <a:cs typeface="Arial" panose="020B0604020202020204"/>
              </a:rPr>
              <a:t>p</a:t>
            </a:r>
            <a:r>
              <a:rPr sz="1600" b="1" spc="45" dirty="0">
                <a:latin typeface="Arial" panose="020B0604020202020204"/>
                <a:cs typeface="Arial" panose="020B0604020202020204"/>
              </a:rPr>
              <a:t>r</a:t>
            </a:r>
            <a:r>
              <a:rPr sz="1600" b="1" spc="-45" dirty="0">
                <a:latin typeface="Arial" panose="020B0604020202020204"/>
                <a:cs typeface="Arial" panose="020B0604020202020204"/>
              </a:rPr>
              <a:t>o</a:t>
            </a:r>
            <a:r>
              <a:rPr sz="1600" b="1" spc="-130" dirty="0">
                <a:latin typeface="Arial" panose="020B0604020202020204"/>
                <a:cs typeface="Arial" panose="020B0604020202020204"/>
              </a:rPr>
              <a:t>g</a:t>
            </a:r>
            <a:r>
              <a:rPr sz="1600" b="1" spc="45" dirty="0">
                <a:latin typeface="Arial" panose="020B0604020202020204"/>
                <a:cs typeface="Arial" panose="020B0604020202020204"/>
              </a:rPr>
              <a:t>r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1600" b="1" spc="85" dirty="0">
                <a:latin typeface="Arial" panose="020B0604020202020204"/>
                <a:cs typeface="Arial" panose="020B0604020202020204"/>
              </a:rPr>
              <a:t>m  </a:t>
            </a:r>
            <a:r>
              <a:rPr sz="1600" b="1" spc="45" dirty="0">
                <a:latin typeface="Arial" panose="020B0604020202020204"/>
                <a:cs typeface="Arial" panose="020B0604020202020204"/>
              </a:rPr>
              <a:t>k</a:t>
            </a:r>
            <a:r>
              <a:rPr sz="1600" b="1" dirty="0">
                <a:latin typeface="Arial" panose="020B0604020202020204"/>
                <a:cs typeface="Arial" panose="020B0604020202020204"/>
              </a:rPr>
              <a:t>e</a:t>
            </a:r>
            <a:r>
              <a:rPr sz="1600" b="1" spc="-130" dirty="0">
                <a:latin typeface="Arial" panose="020B0604020202020204"/>
                <a:cs typeface="Arial" panose="020B0604020202020204"/>
              </a:rPr>
              <a:t>g</a:t>
            </a:r>
            <a:r>
              <a:rPr sz="1600" b="1" spc="-20" dirty="0">
                <a:latin typeface="Arial" panose="020B0604020202020204"/>
                <a:cs typeface="Arial" panose="020B0604020202020204"/>
              </a:rPr>
              <a:t>i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1600" b="1" spc="100" dirty="0">
                <a:latin typeface="Arial" panose="020B0604020202020204"/>
                <a:cs typeface="Arial" panose="020B0604020202020204"/>
              </a:rPr>
              <a:t>t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1600" b="1" spc="85" dirty="0">
                <a:latin typeface="Arial" panose="020B0604020202020204"/>
                <a:cs typeface="Arial" panose="020B0604020202020204"/>
              </a:rPr>
              <a:t>n</a:t>
            </a:r>
            <a:r>
              <a:rPr sz="1600" b="1" spc="-155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spc="-20" dirty="0">
                <a:latin typeface="Arial" panose="020B0604020202020204"/>
                <a:cs typeface="Arial" panose="020B0604020202020204"/>
              </a:rPr>
              <a:t>b</a:t>
            </a:r>
            <a:r>
              <a:rPr sz="1600" b="1" dirty="0">
                <a:latin typeface="Arial" panose="020B0604020202020204"/>
                <a:cs typeface="Arial" panose="020B0604020202020204"/>
              </a:rPr>
              <a:t>e</a:t>
            </a:r>
            <a:r>
              <a:rPr sz="1600" b="1" spc="-20" dirty="0">
                <a:latin typeface="Arial" panose="020B0604020202020204"/>
                <a:cs typeface="Arial" panose="020B0604020202020204"/>
              </a:rPr>
              <a:t>l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1600" b="1" spc="-20" dirty="0">
                <a:latin typeface="Arial" panose="020B0604020202020204"/>
                <a:cs typeface="Arial" panose="020B0604020202020204"/>
              </a:rPr>
              <a:t>j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1600" b="1" spc="110" dirty="0">
                <a:latin typeface="Arial" panose="020B0604020202020204"/>
                <a:cs typeface="Arial" panose="020B0604020202020204"/>
              </a:rPr>
              <a:t>r</a:t>
            </a:r>
            <a:r>
              <a:rPr sz="1600" b="1" spc="-155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spc="-20" dirty="0">
                <a:latin typeface="Arial" panose="020B0604020202020204"/>
                <a:cs typeface="Arial" panose="020B0604020202020204"/>
              </a:rPr>
              <a:t>d</a:t>
            </a:r>
            <a:r>
              <a:rPr sz="1600" b="1" spc="45" dirty="0">
                <a:latin typeface="Arial" panose="020B0604020202020204"/>
                <a:cs typeface="Arial" panose="020B0604020202020204"/>
              </a:rPr>
              <a:t>i</a:t>
            </a:r>
            <a:r>
              <a:rPr sz="1600" b="1" spc="-155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spc="-20" dirty="0">
                <a:latin typeface="Arial" panose="020B0604020202020204"/>
                <a:cs typeface="Arial" panose="020B0604020202020204"/>
              </a:rPr>
              <a:t>l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u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1600" b="1" spc="90" dirty="0">
                <a:latin typeface="Arial" panose="020B0604020202020204"/>
                <a:cs typeface="Arial" panose="020B0604020202020204"/>
              </a:rPr>
              <a:t>r  </a:t>
            </a:r>
            <a:r>
              <a:rPr sz="1600" b="1" spc="-155" dirty="0">
                <a:latin typeface="Arial" panose="020B0604020202020204"/>
                <a:cs typeface="Arial" panose="020B0604020202020204"/>
              </a:rPr>
              <a:t>s</a:t>
            </a:r>
            <a:r>
              <a:rPr sz="1600" b="1" dirty="0">
                <a:latin typeface="Arial" panose="020B0604020202020204"/>
                <a:cs typeface="Arial" panose="020B0604020202020204"/>
              </a:rPr>
              <a:t>e</a:t>
            </a:r>
            <a:r>
              <a:rPr sz="1600" b="1" spc="45" dirty="0">
                <a:latin typeface="Arial" panose="020B0604020202020204"/>
                <a:cs typeface="Arial" panose="020B0604020202020204"/>
              </a:rPr>
              <a:t>k</a:t>
            </a:r>
            <a:r>
              <a:rPr sz="1600" b="1" spc="-45" dirty="0">
                <a:latin typeface="Arial" panose="020B0604020202020204"/>
                <a:cs typeface="Arial" panose="020B0604020202020204"/>
              </a:rPr>
              <a:t>o</a:t>
            </a:r>
            <a:r>
              <a:rPr sz="1600" b="1" spc="-20" dirty="0">
                <a:latin typeface="Arial" panose="020B0604020202020204"/>
                <a:cs typeface="Arial" panose="020B0604020202020204"/>
              </a:rPr>
              <a:t>l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1600" b="1" spc="85" dirty="0">
                <a:latin typeface="Arial" panose="020B0604020202020204"/>
                <a:cs typeface="Arial" panose="020B0604020202020204"/>
              </a:rPr>
              <a:t>h</a:t>
            </a:r>
            <a:r>
              <a:rPr sz="1600" b="1" spc="-155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spc="-20" dirty="0">
                <a:latin typeface="Arial" panose="020B0604020202020204"/>
                <a:cs typeface="Arial" panose="020B0604020202020204"/>
              </a:rPr>
              <a:t>d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1600" b="1" spc="85" dirty="0">
                <a:latin typeface="Arial" panose="020B0604020202020204"/>
                <a:cs typeface="Arial" panose="020B0604020202020204"/>
              </a:rPr>
              <a:t>n</a:t>
            </a:r>
            <a:r>
              <a:rPr sz="1600" b="1" spc="-155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spc="-45" dirty="0">
                <a:latin typeface="Arial" panose="020B0604020202020204"/>
                <a:cs typeface="Arial" panose="020B0604020202020204"/>
              </a:rPr>
              <a:t>o</a:t>
            </a:r>
            <a:r>
              <a:rPr sz="1600" b="1" spc="-20" dirty="0">
                <a:latin typeface="Arial" panose="020B0604020202020204"/>
                <a:cs typeface="Arial" panose="020B0604020202020204"/>
              </a:rPr>
              <a:t>l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h</a:t>
            </a:r>
            <a:r>
              <a:rPr sz="1600" b="1" spc="45" dirty="0">
                <a:latin typeface="Arial" panose="020B0604020202020204"/>
                <a:cs typeface="Arial" panose="020B0604020202020204"/>
              </a:rPr>
              <a:t>r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1600" b="1" spc="-130" dirty="0">
                <a:latin typeface="Arial" panose="020B0604020202020204"/>
                <a:cs typeface="Arial" panose="020B0604020202020204"/>
              </a:rPr>
              <a:t>g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1600" b="1" spc="15" dirty="0">
                <a:latin typeface="Arial" panose="020B0604020202020204"/>
                <a:cs typeface="Arial" panose="020B0604020202020204"/>
              </a:rPr>
              <a:t>,  </a:t>
            </a:r>
            <a:r>
              <a:rPr sz="1600" b="1" spc="100" dirty="0">
                <a:latin typeface="Arial" panose="020B0604020202020204"/>
                <a:cs typeface="Arial" panose="020B0604020202020204"/>
              </a:rPr>
              <a:t>m</a:t>
            </a:r>
            <a:r>
              <a:rPr sz="1600" b="1" dirty="0">
                <a:latin typeface="Arial" panose="020B0604020202020204"/>
                <a:cs typeface="Arial" panose="020B0604020202020204"/>
              </a:rPr>
              <a:t>e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n</a:t>
            </a:r>
            <a:r>
              <a:rPr sz="1600" b="1" spc="-35" dirty="0">
                <a:latin typeface="Arial" panose="020B0604020202020204"/>
                <a:cs typeface="Arial" panose="020B0604020202020204"/>
              </a:rPr>
              <a:t>y</a:t>
            </a:r>
            <a:r>
              <a:rPr sz="1600" b="1" dirty="0">
                <a:latin typeface="Arial" panose="020B0604020202020204"/>
                <a:cs typeface="Arial" panose="020B0604020202020204"/>
              </a:rPr>
              <a:t>e</a:t>
            </a:r>
            <a:r>
              <a:rPr sz="1600" b="1" spc="-20" dirty="0">
                <a:latin typeface="Arial" panose="020B0604020202020204"/>
                <a:cs typeface="Arial" panose="020B0604020202020204"/>
              </a:rPr>
              <a:t>d</a:t>
            </a:r>
            <a:r>
              <a:rPr sz="1600" b="1" spc="-20" dirty="0">
                <a:latin typeface="Arial" panose="020B0604020202020204"/>
                <a:cs typeface="Arial" panose="020B0604020202020204"/>
              </a:rPr>
              <a:t>i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1600" b="1" spc="45" dirty="0">
                <a:latin typeface="Arial" panose="020B0604020202020204"/>
                <a:cs typeface="Arial" panose="020B0604020202020204"/>
              </a:rPr>
              <a:t>k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1600" b="1" spc="85" dirty="0">
                <a:latin typeface="Arial" panose="020B0604020202020204"/>
                <a:cs typeface="Arial" panose="020B0604020202020204"/>
              </a:rPr>
              <a:t>n</a:t>
            </a:r>
            <a:r>
              <a:rPr sz="1600" b="1" spc="-155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spc="-155" dirty="0">
                <a:latin typeface="Arial" panose="020B0604020202020204"/>
                <a:cs typeface="Arial" panose="020B0604020202020204"/>
              </a:rPr>
              <a:t>s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1600" b="1" spc="45" dirty="0">
                <a:latin typeface="Arial" panose="020B0604020202020204"/>
                <a:cs typeface="Arial" panose="020B0604020202020204"/>
              </a:rPr>
              <a:t>r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n</a:t>
            </a:r>
            <a:r>
              <a:rPr sz="1600" b="1" spc="55" dirty="0">
                <a:latin typeface="Arial" panose="020B0604020202020204"/>
                <a:cs typeface="Arial" panose="020B0604020202020204"/>
              </a:rPr>
              <a:t>a  </a:t>
            </a:r>
            <a:r>
              <a:rPr sz="1600" b="1" spc="45" dirty="0">
                <a:latin typeface="Arial" panose="020B0604020202020204"/>
                <a:cs typeface="Arial" panose="020B0604020202020204"/>
              </a:rPr>
              <a:t>k</a:t>
            </a:r>
            <a:r>
              <a:rPr sz="1600" b="1" dirty="0">
                <a:latin typeface="Arial" panose="020B0604020202020204"/>
                <a:cs typeface="Arial" panose="020B0604020202020204"/>
              </a:rPr>
              <a:t>e</a:t>
            </a:r>
            <a:r>
              <a:rPr sz="1600" b="1" spc="-130" dirty="0">
                <a:latin typeface="Arial" panose="020B0604020202020204"/>
                <a:cs typeface="Arial" panose="020B0604020202020204"/>
              </a:rPr>
              <a:t>g</a:t>
            </a:r>
            <a:r>
              <a:rPr sz="1600" b="1" spc="-20" dirty="0">
                <a:latin typeface="Arial" panose="020B0604020202020204"/>
                <a:cs typeface="Arial" panose="020B0604020202020204"/>
              </a:rPr>
              <a:t>i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1600" b="1" spc="100" dirty="0">
                <a:latin typeface="Arial" panose="020B0604020202020204"/>
                <a:cs typeface="Arial" panose="020B0604020202020204"/>
              </a:rPr>
              <a:t>t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1600" b="1" spc="85" dirty="0">
                <a:latin typeface="Arial" panose="020B0604020202020204"/>
                <a:cs typeface="Arial" panose="020B0604020202020204"/>
              </a:rPr>
              <a:t>n</a:t>
            </a:r>
            <a:r>
              <a:rPr sz="1600" b="1" spc="-155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spc="-20" dirty="0">
                <a:latin typeface="Arial" panose="020B0604020202020204"/>
                <a:cs typeface="Arial" panose="020B0604020202020204"/>
              </a:rPr>
              <a:t>b</a:t>
            </a:r>
            <a:r>
              <a:rPr sz="1600" b="1" dirty="0">
                <a:latin typeface="Arial" panose="020B0604020202020204"/>
                <a:cs typeface="Arial" panose="020B0604020202020204"/>
              </a:rPr>
              <a:t>e</a:t>
            </a:r>
            <a:r>
              <a:rPr sz="1600" b="1" spc="-20" dirty="0">
                <a:latin typeface="Arial" panose="020B0604020202020204"/>
                <a:cs typeface="Arial" panose="020B0604020202020204"/>
              </a:rPr>
              <a:t>l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1600" b="1" spc="-20" dirty="0">
                <a:latin typeface="Arial" panose="020B0604020202020204"/>
                <a:cs typeface="Arial" panose="020B0604020202020204"/>
              </a:rPr>
              <a:t>j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1600" b="1" spc="110" dirty="0">
                <a:latin typeface="Arial" panose="020B0604020202020204"/>
                <a:cs typeface="Arial" panose="020B0604020202020204"/>
              </a:rPr>
              <a:t>r</a:t>
            </a:r>
            <a:r>
              <a:rPr sz="1600" b="1" spc="-155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spc="-20" dirty="0">
                <a:latin typeface="Arial" panose="020B0604020202020204"/>
                <a:cs typeface="Arial" panose="020B0604020202020204"/>
              </a:rPr>
              <a:t>b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1600" b="1" spc="-130" dirty="0">
                <a:latin typeface="Arial" panose="020B0604020202020204"/>
                <a:cs typeface="Arial" panose="020B0604020202020204"/>
              </a:rPr>
              <a:t>g</a:t>
            </a:r>
            <a:r>
              <a:rPr sz="1600" b="1" spc="45" dirty="0">
                <a:latin typeface="Arial" panose="020B0604020202020204"/>
                <a:cs typeface="Arial" panose="020B0604020202020204"/>
              </a:rPr>
              <a:t>i  </a:t>
            </a:r>
            <a:r>
              <a:rPr sz="1600" b="1" spc="45" dirty="0">
                <a:latin typeface="Arial" panose="020B0604020202020204"/>
                <a:cs typeface="Arial" panose="020B0604020202020204"/>
              </a:rPr>
              <a:t>k</a:t>
            </a:r>
            <a:r>
              <a:rPr sz="1600" b="1" dirty="0">
                <a:latin typeface="Arial" panose="020B0604020202020204"/>
                <a:cs typeface="Arial" panose="020B0604020202020204"/>
              </a:rPr>
              <a:t>e</a:t>
            </a:r>
            <a:r>
              <a:rPr sz="1600" b="1" spc="-20" dirty="0">
                <a:latin typeface="Arial" panose="020B0604020202020204"/>
                <a:cs typeface="Arial" panose="020B0604020202020204"/>
              </a:rPr>
              <a:t>l</a:t>
            </a:r>
            <a:r>
              <a:rPr sz="1600" b="1" spc="-45" dirty="0">
                <a:latin typeface="Arial" panose="020B0604020202020204"/>
                <a:cs typeface="Arial" panose="020B0604020202020204"/>
              </a:rPr>
              <a:t>o</a:t>
            </a:r>
            <a:r>
              <a:rPr sz="1600" b="1" spc="100" dirty="0">
                <a:latin typeface="Arial" panose="020B0604020202020204"/>
                <a:cs typeface="Arial" panose="020B0604020202020204"/>
              </a:rPr>
              <a:t>m</a:t>
            </a:r>
            <a:r>
              <a:rPr sz="1600" b="1" spc="-20" dirty="0">
                <a:latin typeface="Arial" panose="020B0604020202020204"/>
                <a:cs typeface="Arial" panose="020B0604020202020204"/>
              </a:rPr>
              <a:t>p</a:t>
            </a:r>
            <a:r>
              <a:rPr sz="1600" b="1" spc="-45" dirty="0">
                <a:latin typeface="Arial" panose="020B0604020202020204"/>
                <a:cs typeface="Arial" panose="020B0604020202020204"/>
              </a:rPr>
              <a:t>o</a:t>
            </a:r>
            <a:r>
              <a:rPr sz="1600" b="1" spc="110" dirty="0">
                <a:latin typeface="Arial" panose="020B0604020202020204"/>
                <a:cs typeface="Arial" panose="020B0604020202020204"/>
              </a:rPr>
              <a:t>k</a:t>
            </a:r>
            <a:r>
              <a:rPr sz="1600" b="1" spc="-155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spc="-20" dirty="0">
                <a:latin typeface="Arial" panose="020B0604020202020204"/>
                <a:cs typeface="Arial" panose="020B0604020202020204"/>
              </a:rPr>
              <a:t>b</a:t>
            </a:r>
            <a:r>
              <a:rPr sz="1600" b="1" dirty="0">
                <a:latin typeface="Arial" panose="020B0604020202020204"/>
                <a:cs typeface="Arial" panose="020B0604020202020204"/>
              </a:rPr>
              <a:t>e</a:t>
            </a:r>
            <a:r>
              <a:rPr sz="1600" b="1" spc="-20" dirty="0">
                <a:latin typeface="Arial" panose="020B0604020202020204"/>
                <a:cs typeface="Arial" panose="020B0604020202020204"/>
              </a:rPr>
              <a:t>l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1600" b="1" spc="-20" dirty="0">
                <a:latin typeface="Arial" panose="020B0604020202020204"/>
                <a:cs typeface="Arial" panose="020B0604020202020204"/>
              </a:rPr>
              <a:t>j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1600" b="1" spc="110" dirty="0">
                <a:latin typeface="Arial" panose="020B0604020202020204"/>
                <a:cs typeface="Arial" panose="020B0604020202020204"/>
              </a:rPr>
              <a:t>r</a:t>
            </a:r>
            <a:r>
              <a:rPr sz="1600" b="1" spc="-155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spc="-20" dirty="0">
                <a:latin typeface="Arial" panose="020B0604020202020204"/>
                <a:cs typeface="Arial" panose="020B0604020202020204"/>
              </a:rPr>
              <a:t>d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1600" b="1" spc="50" dirty="0">
                <a:latin typeface="Arial" panose="020B0604020202020204"/>
                <a:cs typeface="Arial" panose="020B0604020202020204"/>
              </a:rPr>
              <a:t>n  </a:t>
            </a:r>
            <a:r>
              <a:rPr sz="1600" b="1" spc="-20" dirty="0">
                <a:latin typeface="Arial" panose="020B0604020202020204"/>
                <a:cs typeface="Arial" panose="020B0604020202020204"/>
              </a:rPr>
              <a:t>i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n</a:t>
            </a:r>
            <a:r>
              <a:rPr sz="1600" b="1" spc="-155" dirty="0">
                <a:latin typeface="Arial" panose="020B0604020202020204"/>
                <a:cs typeface="Arial" panose="020B0604020202020204"/>
              </a:rPr>
              <a:t>s</a:t>
            </a:r>
            <a:r>
              <a:rPr sz="1600" b="1" spc="100" dirty="0">
                <a:latin typeface="Arial" panose="020B0604020202020204"/>
                <a:cs typeface="Arial" panose="020B0604020202020204"/>
              </a:rPr>
              <a:t>t</a:t>
            </a:r>
            <a:r>
              <a:rPr sz="1600" b="1" spc="45" dirty="0">
                <a:latin typeface="Arial" panose="020B0604020202020204"/>
                <a:cs typeface="Arial" panose="020B0604020202020204"/>
              </a:rPr>
              <a:t>r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u</a:t>
            </a:r>
            <a:r>
              <a:rPr sz="1600" b="1" spc="45" dirty="0">
                <a:latin typeface="Arial" panose="020B0604020202020204"/>
                <a:cs typeface="Arial" panose="020B0604020202020204"/>
              </a:rPr>
              <a:t>k</a:t>
            </a:r>
            <a:r>
              <a:rPr sz="1600" b="1" spc="100" dirty="0">
                <a:latin typeface="Arial" panose="020B0604020202020204"/>
                <a:cs typeface="Arial" panose="020B0604020202020204"/>
              </a:rPr>
              <a:t>t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u</a:t>
            </a:r>
            <a:r>
              <a:rPr sz="1600" b="1" spc="45" dirty="0">
                <a:latin typeface="Arial" panose="020B0604020202020204"/>
                <a:cs typeface="Arial" panose="020B0604020202020204"/>
              </a:rPr>
              <a:t>r</a:t>
            </a:r>
            <a:r>
              <a:rPr sz="1600" b="1" spc="15" dirty="0">
                <a:latin typeface="Arial" panose="020B0604020202020204"/>
                <a:cs typeface="Arial" panose="020B0604020202020204"/>
              </a:rPr>
              <a:t>,</a:t>
            </a:r>
            <a:r>
              <a:rPr sz="1600" b="1" spc="-155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spc="-20" dirty="0">
                <a:latin typeface="Arial" panose="020B0604020202020204"/>
                <a:cs typeface="Arial" panose="020B0604020202020204"/>
              </a:rPr>
              <a:t>d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1600" b="1" spc="50" dirty="0">
                <a:latin typeface="Arial" panose="020B0604020202020204"/>
                <a:cs typeface="Arial" panose="020B0604020202020204"/>
              </a:rPr>
              <a:t>n  </a:t>
            </a:r>
            <a:r>
              <a:rPr sz="1600" b="1" spc="100" dirty="0">
                <a:latin typeface="Arial" panose="020B0604020202020204"/>
                <a:cs typeface="Arial" panose="020B0604020202020204"/>
              </a:rPr>
              <a:t>m</a:t>
            </a:r>
            <a:r>
              <a:rPr sz="1600" b="1" dirty="0">
                <a:latin typeface="Arial" panose="020B0604020202020204"/>
                <a:cs typeface="Arial" panose="020B0604020202020204"/>
              </a:rPr>
              <a:t>e</a:t>
            </a:r>
            <a:r>
              <a:rPr sz="1600" b="1" spc="-20" dirty="0">
                <a:latin typeface="Arial" panose="020B0604020202020204"/>
                <a:cs typeface="Arial" panose="020B0604020202020204"/>
              </a:rPr>
              <a:t>l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1600" b="1" spc="45" dirty="0">
                <a:latin typeface="Arial" panose="020B0604020202020204"/>
                <a:cs typeface="Arial" panose="020B0604020202020204"/>
              </a:rPr>
              <a:t>k</a:t>
            </a:r>
            <a:r>
              <a:rPr sz="1600" b="1" spc="-155" dirty="0">
                <a:latin typeface="Arial" panose="020B0604020202020204"/>
                <a:cs typeface="Arial" panose="020B0604020202020204"/>
              </a:rPr>
              <a:t>s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n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1600" b="1" spc="45" dirty="0">
                <a:latin typeface="Arial" panose="020B0604020202020204"/>
                <a:cs typeface="Arial" panose="020B0604020202020204"/>
              </a:rPr>
              <a:t>k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1600" b="1" spc="85" dirty="0">
                <a:latin typeface="Arial" panose="020B0604020202020204"/>
                <a:cs typeface="Arial" panose="020B0604020202020204"/>
              </a:rPr>
              <a:t>n</a:t>
            </a:r>
            <a:r>
              <a:rPr sz="1600" b="1" spc="-155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u</a:t>
            </a:r>
            <a:r>
              <a:rPr sz="1600" b="1" spc="45" dirty="0">
                <a:latin typeface="Arial" panose="020B0604020202020204"/>
                <a:cs typeface="Arial" panose="020B0604020202020204"/>
              </a:rPr>
              <a:t>r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u</a:t>
            </a:r>
            <a:r>
              <a:rPr sz="1600" b="1" spc="-155" dirty="0">
                <a:latin typeface="Arial" panose="020B0604020202020204"/>
                <a:cs typeface="Arial" panose="020B0604020202020204"/>
              </a:rPr>
              <a:t>s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1600" b="1" spc="50" dirty="0">
                <a:latin typeface="Arial" panose="020B0604020202020204"/>
                <a:cs typeface="Arial" panose="020B0604020202020204"/>
              </a:rPr>
              <a:t>n  </a:t>
            </a:r>
            <a:r>
              <a:rPr sz="1600" b="1" spc="45" dirty="0">
                <a:latin typeface="Arial" panose="020B0604020202020204"/>
                <a:cs typeface="Arial" panose="020B0604020202020204"/>
              </a:rPr>
              <a:t>r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u</a:t>
            </a:r>
            <a:r>
              <a:rPr sz="1600" b="1" spc="100" dirty="0">
                <a:latin typeface="Arial" panose="020B0604020202020204"/>
                <a:cs typeface="Arial" panose="020B0604020202020204"/>
              </a:rPr>
              <a:t>m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1600" b="1" spc="85" dirty="0">
                <a:latin typeface="Arial" panose="020B0604020202020204"/>
                <a:cs typeface="Arial" panose="020B0604020202020204"/>
              </a:rPr>
              <a:t>h</a:t>
            </a:r>
            <a:r>
              <a:rPr sz="1600" b="1" spc="-155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spc="100" dirty="0">
                <a:latin typeface="Arial" panose="020B0604020202020204"/>
                <a:cs typeface="Arial" panose="020B0604020202020204"/>
              </a:rPr>
              <a:t>t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n</a:t>
            </a:r>
            <a:r>
              <a:rPr sz="1600" b="1" spc="-130" dirty="0">
                <a:latin typeface="Arial" panose="020B0604020202020204"/>
                <a:cs typeface="Arial" panose="020B0604020202020204"/>
              </a:rPr>
              <a:t>gg</a:t>
            </a:r>
            <a:r>
              <a:rPr sz="1600" b="1" spc="85" dirty="0">
                <a:latin typeface="Arial" panose="020B0604020202020204"/>
                <a:cs typeface="Arial" panose="020B0604020202020204"/>
              </a:rPr>
              <a:t>a</a:t>
            </a:r>
            <a:r>
              <a:rPr sz="1600" b="1" spc="-155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spc="-245" dirty="0">
                <a:latin typeface="Arial" panose="020B0604020202020204"/>
                <a:cs typeface="Arial" panose="020B0604020202020204"/>
              </a:rPr>
              <a:t>S</a:t>
            </a:r>
            <a:r>
              <a:rPr sz="1600" b="1" spc="-150" dirty="0">
                <a:latin typeface="Arial" panose="020B0604020202020204"/>
                <a:cs typeface="Arial" panose="020B0604020202020204"/>
              </a:rPr>
              <a:t>K</a:t>
            </a:r>
            <a:r>
              <a:rPr sz="1600" b="1" spc="-135" dirty="0">
                <a:latin typeface="Arial" panose="020B0604020202020204"/>
                <a:cs typeface="Arial" panose="020B0604020202020204"/>
              </a:rPr>
              <a:t>B</a:t>
            </a:r>
            <a:r>
              <a:rPr sz="1600" b="1" spc="15" dirty="0">
                <a:latin typeface="Arial" panose="020B0604020202020204"/>
                <a:cs typeface="Arial" panose="020B0604020202020204"/>
              </a:rPr>
              <a:t>.</a:t>
            </a:r>
            <a:endParaRPr sz="1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15692" y="1778112"/>
            <a:ext cx="1864360" cy="1225550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37465" algn="ctr">
              <a:lnSpc>
                <a:spcPct val="100000"/>
              </a:lnSpc>
              <a:spcBef>
                <a:spcPts val="850"/>
              </a:spcBef>
            </a:pPr>
            <a:r>
              <a:rPr sz="2000" b="1" spc="-30" dirty="0">
                <a:latin typeface="Arial" panose="020B0604020202020204"/>
                <a:cs typeface="Arial" panose="020B0604020202020204"/>
              </a:rPr>
              <a:t>1989</a:t>
            </a:r>
            <a:endParaRPr sz="2000">
              <a:latin typeface="Arial" panose="020B0604020202020204"/>
              <a:cs typeface="Arial" panose="020B0604020202020204"/>
            </a:endParaRPr>
          </a:p>
          <a:p>
            <a:pPr marL="12700" marR="5080" indent="-19050" algn="ctr">
              <a:lnSpc>
                <a:spcPts val="3150"/>
              </a:lnSpc>
              <a:spcBef>
                <a:spcPts val="100"/>
              </a:spcBef>
            </a:pPr>
            <a:r>
              <a:rPr sz="2000" b="1" spc="-15" dirty="0">
                <a:latin typeface="Arial" panose="020B0604020202020204"/>
                <a:cs typeface="Arial" panose="020B0604020202020204"/>
              </a:rPr>
              <a:t>Kepmendikbud </a:t>
            </a:r>
            <a:r>
              <a:rPr sz="2000" b="1" spc="-545" dirty="0">
                <a:latin typeface="Arial" panose="020B0604020202020204"/>
                <a:cs typeface="Arial" panose="020B0604020202020204"/>
              </a:rPr>
              <a:t> </a:t>
            </a:r>
            <a:r>
              <a:rPr sz="2000" b="1" spc="100" dirty="0">
                <a:latin typeface="Arial" panose="020B0604020202020204"/>
                <a:cs typeface="Arial" panose="020B0604020202020204"/>
              </a:rPr>
              <a:t>N</a:t>
            </a:r>
            <a:r>
              <a:rPr sz="2000" b="1" spc="-65" dirty="0">
                <a:latin typeface="Arial" panose="020B0604020202020204"/>
                <a:cs typeface="Arial" panose="020B0604020202020204"/>
              </a:rPr>
              <a:t>o</a:t>
            </a:r>
            <a:r>
              <a:rPr sz="2000" b="1" spc="10" dirty="0">
                <a:latin typeface="Arial" panose="020B0604020202020204"/>
                <a:cs typeface="Arial" panose="020B0604020202020204"/>
              </a:rPr>
              <a:t>.</a:t>
            </a:r>
            <a:r>
              <a:rPr sz="2000" b="1" spc="-195" dirty="0">
                <a:latin typeface="Arial" panose="020B0604020202020204"/>
                <a:cs typeface="Arial" panose="020B0604020202020204"/>
              </a:rPr>
              <a:t> </a:t>
            </a:r>
            <a:r>
              <a:rPr sz="2000" b="1" spc="-50" dirty="0">
                <a:latin typeface="Arial" panose="020B0604020202020204"/>
                <a:cs typeface="Arial" panose="020B0604020202020204"/>
              </a:rPr>
              <a:t>036</a:t>
            </a:r>
            <a:r>
              <a:rPr sz="2000" b="1" spc="190" dirty="0">
                <a:latin typeface="Arial" panose="020B0604020202020204"/>
                <a:cs typeface="Arial" panose="020B0604020202020204"/>
              </a:rPr>
              <a:t>/</a:t>
            </a:r>
            <a:r>
              <a:rPr sz="2000" b="1" spc="-45" dirty="0">
                <a:latin typeface="Arial" panose="020B0604020202020204"/>
                <a:cs typeface="Arial" panose="020B0604020202020204"/>
              </a:rPr>
              <a:t>O</a:t>
            </a:r>
            <a:r>
              <a:rPr sz="2000" b="1" spc="190" dirty="0">
                <a:latin typeface="Arial" panose="020B0604020202020204"/>
                <a:cs typeface="Arial" panose="020B0604020202020204"/>
              </a:rPr>
              <a:t>/</a:t>
            </a:r>
            <a:r>
              <a:rPr sz="2000" b="1" spc="-50" dirty="0">
                <a:latin typeface="Arial" panose="020B0604020202020204"/>
                <a:cs typeface="Arial" panose="020B0604020202020204"/>
              </a:rPr>
              <a:t>198</a:t>
            </a:r>
            <a:r>
              <a:rPr sz="2000" b="1" spc="30" dirty="0">
                <a:latin typeface="Arial" panose="020B0604020202020204"/>
                <a:cs typeface="Arial" panose="020B0604020202020204"/>
              </a:rPr>
              <a:t>9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424712" y="1757416"/>
            <a:ext cx="2319020" cy="1225550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55880" algn="ctr">
              <a:lnSpc>
                <a:spcPct val="100000"/>
              </a:lnSpc>
              <a:spcBef>
                <a:spcPts val="850"/>
              </a:spcBef>
            </a:pPr>
            <a:r>
              <a:rPr sz="2000" b="1" spc="-30" dirty="0">
                <a:latin typeface="Arial" panose="020B0604020202020204"/>
                <a:cs typeface="Arial" panose="020B0604020202020204"/>
              </a:rPr>
              <a:t>1997</a:t>
            </a:r>
            <a:endParaRPr sz="2000">
              <a:latin typeface="Arial" panose="020B0604020202020204"/>
              <a:cs typeface="Arial" panose="020B0604020202020204"/>
            </a:endParaRPr>
          </a:p>
          <a:p>
            <a:pPr marL="12700" marR="5080" indent="-635" algn="ctr">
              <a:lnSpc>
                <a:spcPts val="3150"/>
              </a:lnSpc>
              <a:spcBef>
                <a:spcPts val="100"/>
              </a:spcBef>
            </a:pPr>
            <a:r>
              <a:rPr sz="2000" b="1" spc="-315" dirty="0">
                <a:latin typeface="Arial" panose="020B0604020202020204"/>
                <a:cs typeface="Arial" panose="020B0604020202020204"/>
              </a:rPr>
              <a:t>S</a:t>
            </a:r>
            <a:r>
              <a:rPr sz="2000" b="1" spc="-120" dirty="0">
                <a:latin typeface="Arial" panose="020B0604020202020204"/>
                <a:cs typeface="Arial" panose="020B0604020202020204"/>
              </a:rPr>
              <a:t>K</a:t>
            </a:r>
            <a:r>
              <a:rPr sz="2000" b="1" spc="-195" dirty="0">
                <a:latin typeface="Arial" panose="020B0604020202020204"/>
                <a:cs typeface="Arial" panose="020B0604020202020204"/>
              </a:rPr>
              <a:t> </a:t>
            </a:r>
            <a:r>
              <a:rPr sz="2000" b="1" spc="-200" dirty="0">
                <a:latin typeface="Arial" panose="020B0604020202020204"/>
                <a:cs typeface="Arial" panose="020B0604020202020204"/>
              </a:rPr>
              <a:t>K</a:t>
            </a:r>
            <a:r>
              <a:rPr sz="2000" b="1" spc="-15" dirty="0">
                <a:latin typeface="Arial" panose="020B0604020202020204"/>
                <a:cs typeface="Arial" panose="020B0604020202020204"/>
              </a:rPr>
              <a:t>e</a:t>
            </a:r>
            <a:r>
              <a:rPr sz="2000" b="1" spc="105" dirty="0">
                <a:latin typeface="Arial" panose="020B0604020202020204"/>
                <a:cs typeface="Arial" panose="020B0604020202020204"/>
              </a:rPr>
              <a:t>m</a:t>
            </a:r>
            <a:r>
              <a:rPr sz="2000" b="1" spc="-40" dirty="0">
                <a:latin typeface="Arial" panose="020B0604020202020204"/>
                <a:cs typeface="Arial" panose="020B0604020202020204"/>
              </a:rPr>
              <a:t>d</a:t>
            </a:r>
            <a:r>
              <a:rPr sz="2000" b="1" spc="-30" dirty="0">
                <a:latin typeface="Arial" panose="020B0604020202020204"/>
                <a:cs typeface="Arial" panose="020B0604020202020204"/>
              </a:rPr>
              <a:t>i</a:t>
            </a:r>
            <a:r>
              <a:rPr sz="2000" b="1" spc="45" dirty="0">
                <a:latin typeface="Arial" panose="020B0604020202020204"/>
                <a:cs typeface="Arial" panose="020B0604020202020204"/>
              </a:rPr>
              <a:t>k</a:t>
            </a:r>
            <a:r>
              <a:rPr sz="2000" b="1" spc="-40" dirty="0">
                <a:latin typeface="Arial" panose="020B0604020202020204"/>
                <a:cs typeface="Arial" panose="020B0604020202020204"/>
              </a:rPr>
              <a:t>b</a:t>
            </a:r>
            <a:r>
              <a:rPr sz="2000" b="1" spc="10" dirty="0">
                <a:latin typeface="Arial" panose="020B0604020202020204"/>
                <a:cs typeface="Arial" panose="020B0604020202020204"/>
              </a:rPr>
              <a:t>u</a:t>
            </a:r>
            <a:r>
              <a:rPr sz="2000" b="1" spc="25" dirty="0">
                <a:latin typeface="Arial" panose="020B0604020202020204"/>
                <a:cs typeface="Arial" panose="020B0604020202020204"/>
              </a:rPr>
              <a:t>d  </a:t>
            </a:r>
            <a:r>
              <a:rPr sz="2000" b="1" spc="100" dirty="0">
                <a:latin typeface="Arial" panose="020B0604020202020204"/>
                <a:cs typeface="Arial" panose="020B0604020202020204"/>
              </a:rPr>
              <a:t>N</a:t>
            </a:r>
            <a:r>
              <a:rPr sz="2000" b="1" spc="-65" dirty="0">
                <a:latin typeface="Arial" panose="020B0604020202020204"/>
                <a:cs typeface="Arial" panose="020B0604020202020204"/>
              </a:rPr>
              <a:t>o</a:t>
            </a:r>
            <a:r>
              <a:rPr sz="2000" b="1" spc="105" dirty="0">
                <a:latin typeface="Arial" panose="020B0604020202020204"/>
                <a:cs typeface="Arial" panose="020B0604020202020204"/>
              </a:rPr>
              <a:t>m</a:t>
            </a:r>
            <a:r>
              <a:rPr sz="2000" b="1" spc="-65" dirty="0">
                <a:latin typeface="Arial" panose="020B0604020202020204"/>
                <a:cs typeface="Arial" panose="020B0604020202020204"/>
              </a:rPr>
              <a:t>o</a:t>
            </a:r>
            <a:r>
              <a:rPr sz="2000" b="1" spc="45" dirty="0">
                <a:latin typeface="Arial" panose="020B0604020202020204"/>
                <a:cs typeface="Arial" panose="020B0604020202020204"/>
              </a:rPr>
              <a:t>r</a:t>
            </a:r>
            <a:r>
              <a:rPr sz="2000" b="1" spc="-100" dirty="0">
                <a:latin typeface="Arial" panose="020B0604020202020204"/>
                <a:cs typeface="Arial" panose="020B0604020202020204"/>
              </a:rPr>
              <a:t>:</a:t>
            </a:r>
            <a:r>
              <a:rPr sz="2000" b="1" spc="-195" dirty="0">
                <a:latin typeface="Arial" panose="020B0604020202020204"/>
                <a:cs typeface="Arial" panose="020B0604020202020204"/>
              </a:rPr>
              <a:t> </a:t>
            </a:r>
            <a:r>
              <a:rPr sz="2000" b="1" spc="-50" dirty="0">
                <a:latin typeface="Arial" panose="020B0604020202020204"/>
                <a:cs typeface="Arial" panose="020B0604020202020204"/>
              </a:rPr>
              <a:t>023</a:t>
            </a:r>
            <a:r>
              <a:rPr sz="2000" b="1" spc="190" dirty="0">
                <a:latin typeface="Arial" panose="020B0604020202020204"/>
                <a:cs typeface="Arial" panose="020B0604020202020204"/>
              </a:rPr>
              <a:t>/</a:t>
            </a:r>
            <a:r>
              <a:rPr sz="2000" b="1" spc="-45" dirty="0">
                <a:latin typeface="Arial" panose="020B0604020202020204"/>
                <a:cs typeface="Arial" panose="020B0604020202020204"/>
              </a:rPr>
              <a:t>O</a:t>
            </a:r>
            <a:r>
              <a:rPr sz="2000" b="1" spc="190" dirty="0">
                <a:latin typeface="Arial" panose="020B0604020202020204"/>
                <a:cs typeface="Arial" panose="020B0604020202020204"/>
              </a:rPr>
              <a:t>/</a:t>
            </a:r>
            <a:r>
              <a:rPr sz="2000" b="1" spc="-50" dirty="0">
                <a:latin typeface="Arial" panose="020B0604020202020204"/>
                <a:cs typeface="Arial" panose="020B0604020202020204"/>
              </a:rPr>
              <a:t>199</a:t>
            </a:r>
            <a:r>
              <a:rPr sz="2000" b="1" spc="30" dirty="0">
                <a:latin typeface="Arial" panose="020B0604020202020204"/>
                <a:cs typeface="Arial" panose="020B0604020202020204"/>
              </a:rPr>
              <a:t>7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042410" y="1757416"/>
            <a:ext cx="1981835" cy="1225550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55880" algn="ctr">
              <a:lnSpc>
                <a:spcPct val="100000"/>
              </a:lnSpc>
              <a:spcBef>
                <a:spcPts val="850"/>
              </a:spcBef>
            </a:pPr>
            <a:r>
              <a:rPr sz="2000" b="1" spc="-30" dirty="0">
                <a:latin typeface="Arial" panose="020B0604020202020204"/>
                <a:cs typeface="Arial" panose="020B0604020202020204"/>
              </a:rPr>
              <a:t>2016</a:t>
            </a:r>
            <a:endParaRPr sz="2000">
              <a:latin typeface="Arial" panose="020B0604020202020204"/>
              <a:cs typeface="Arial" panose="020B0604020202020204"/>
            </a:endParaRPr>
          </a:p>
          <a:p>
            <a:pPr marL="12065" marR="5080" algn="ctr">
              <a:lnSpc>
                <a:spcPts val="3150"/>
              </a:lnSpc>
              <a:spcBef>
                <a:spcPts val="100"/>
              </a:spcBef>
            </a:pPr>
            <a:r>
              <a:rPr sz="2000" b="1" spc="-5" dirty="0">
                <a:latin typeface="Arial" panose="020B0604020202020204"/>
                <a:cs typeface="Arial" panose="020B0604020202020204"/>
              </a:rPr>
              <a:t>Permendikbud </a:t>
            </a:r>
            <a:r>
              <a:rPr sz="2000" b="1" dirty="0">
                <a:latin typeface="Arial" panose="020B0604020202020204"/>
                <a:cs typeface="Arial" panose="020B0604020202020204"/>
              </a:rPr>
              <a:t> </a:t>
            </a:r>
            <a:r>
              <a:rPr sz="2000" b="1" spc="100" dirty="0">
                <a:latin typeface="Arial" panose="020B0604020202020204"/>
                <a:cs typeface="Arial" panose="020B0604020202020204"/>
              </a:rPr>
              <a:t>N</a:t>
            </a:r>
            <a:r>
              <a:rPr sz="2000" b="1" spc="-65" dirty="0">
                <a:latin typeface="Arial" panose="020B0604020202020204"/>
                <a:cs typeface="Arial" panose="020B0604020202020204"/>
              </a:rPr>
              <a:t>o</a:t>
            </a:r>
            <a:r>
              <a:rPr sz="2000" b="1" spc="-70" dirty="0">
                <a:latin typeface="Arial" panose="020B0604020202020204"/>
                <a:cs typeface="Arial" panose="020B0604020202020204"/>
              </a:rPr>
              <a:t>.</a:t>
            </a:r>
            <a:r>
              <a:rPr sz="2000" b="1" spc="30" dirty="0">
                <a:latin typeface="Arial" panose="020B0604020202020204"/>
                <a:cs typeface="Arial" panose="020B0604020202020204"/>
              </a:rPr>
              <a:t>4</a:t>
            </a:r>
            <a:r>
              <a:rPr sz="2000" b="1" spc="-195" dirty="0">
                <a:latin typeface="Arial" panose="020B0604020202020204"/>
                <a:cs typeface="Arial" panose="020B0604020202020204"/>
              </a:rPr>
              <a:t> </a:t>
            </a:r>
            <a:r>
              <a:rPr sz="2000" b="1" spc="-145" dirty="0">
                <a:latin typeface="Arial" panose="020B0604020202020204"/>
                <a:cs typeface="Arial" panose="020B0604020202020204"/>
              </a:rPr>
              <a:t>T</a:t>
            </a:r>
            <a:r>
              <a:rPr sz="2000" b="1" spc="15" dirty="0">
                <a:latin typeface="Arial" panose="020B0604020202020204"/>
                <a:cs typeface="Arial" panose="020B0604020202020204"/>
              </a:rPr>
              <a:t>a</a:t>
            </a:r>
            <a:r>
              <a:rPr sz="2000" b="1" spc="10" dirty="0">
                <a:latin typeface="Arial" panose="020B0604020202020204"/>
                <a:cs typeface="Arial" panose="020B0604020202020204"/>
              </a:rPr>
              <a:t>hu</a:t>
            </a:r>
            <a:r>
              <a:rPr sz="2000" b="1" spc="90" dirty="0">
                <a:latin typeface="Arial" panose="020B0604020202020204"/>
                <a:cs typeface="Arial" panose="020B0604020202020204"/>
              </a:rPr>
              <a:t>n</a:t>
            </a:r>
            <a:r>
              <a:rPr sz="2000" b="1" spc="-195" dirty="0">
                <a:latin typeface="Arial" panose="020B0604020202020204"/>
                <a:cs typeface="Arial" panose="020B0604020202020204"/>
              </a:rPr>
              <a:t> </a:t>
            </a:r>
            <a:r>
              <a:rPr sz="2000" b="1" spc="-50" dirty="0">
                <a:latin typeface="Arial" panose="020B0604020202020204"/>
                <a:cs typeface="Arial" panose="020B0604020202020204"/>
              </a:rPr>
              <a:t>201</a:t>
            </a:r>
            <a:r>
              <a:rPr sz="2000" b="1" spc="30" dirty="0">
                <a:latin typeface="Arial" panose="020B0604020202020204"/>
                <a:cs typeface="Arial" panose="020B0604020202020204"/>
              </a:rPr>
              <a:t>6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70749" y="5613529"/>
            <a:ext cx="2505710" cy="1644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3000"/>
              </a:lnSpc>
              <a:spcBef>
                <a:spcPts val="95"/>
              </a:spcBef>
            </a:pPr>
            <a:r>
              <a:rPr sz="1600" b="1" spc="5" dirty="0">
                <a:latin typeface="Arial" panose="020B0604020202020204"/>
                <a:cs typeface="Arial" panose="020B0604020202020204"/>
              </a:rPr>
              <a:t>Menyelenggarakan </a:t>
            </a:r>
            <a:r>
              <a:rPr sz="1600" b="1" spc="10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spc="-20" dirty="0">
                <a:latin typeface="Arial" panose="020B0604020202020204"/>
                <a:cs typeface="Arial" panose="020B0604020202020204"/>
              </a:rPr>
              <a:t>p</a:t>
            </a:r>
            <a:r>
              <a:rPr sz="1600" b="1" dirty="0">
                <a:latin typeface="Arial" panose="020B0604020202020204"/>
                <a:cs typeface="Arial" panose="020B0604020202020204"/>
              </a:rPr>
              <a:t>e</a:t>
            </a:r>
            <a:r>
              <a:rPr sz="1600" b="1" spc="-20" dirty="0">
                <a:latin typeface="Arial" panose="020B0604020202020204"/>
                <a:cs typeface="Arial" panose="020B0604020202020204"/>
              </a:rPr>
              <a:t>l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1600" b="1" spc="45" dirty="0">
                <a:latin typeface="Arial" panose="020B0604020202020204"/>
                <a:cs typeface="Arial" panose="020B0604020202020204"/>
              </a:rPr>
              <a:t>k</a:t>
            </a:r>
            <a:r>
              <a:rPr sz="1600" b="1" spc="-155" dirty="0">
                <a:latin typeface="Arial" panose="020B0604020202020204"/>
                <a:cs typeface="Arial" panose="020B0604020202020204"/>
              </a:rPr>
              <a:t>s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n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aa</a:t>
            </a:r>
            <a:r>
              <a:rPr sz="1600" b="1" spc="85" dirty="0">
                <a:latin typeface="Arial" panose="020B0604020202020204"/>
                <a:cs typeface="Arial" panose="020B0604020202020204"/>
              </a:rPr>
              <a:t>n</a:t>
            </a:r>
            <a:r>
              <a:rPr sz="1600" b="1" spc="-155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spc="-20" dirty="0">
                <a:latin typeface="Arial" panose="020B0604020202020204"/>
                <a:cs typeface="Arial" panose="020B0604020202020204"/>
              </a:rPr>
              <a:t>p</a:t>
            </a:r>
            <a:r>
              <a:rPr sz="1600" b="1" dirty="0">
                <a:latin typeface="Arial" panose="020B0604020202020204"/>
                <a:cs typeface="Arial" panose="020B0604020202020204"/>
              </a:rPr>
              <a:t>e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n</a:t>
            </a:r>
            <a:r>
              <a:rPr sz="1600" b="1" spc="-20" dirty="0">
                <a:latin typeface="Arial" panose="020B0604020202020204"/>
                <a:cs typeface="Arial" panose="020B0604020202020204"/>
              </a:rPr>
              <a:t>d</a:t>
            </a:r>
            <a:r>
              <a:rPr sz="1600" b="1" spc="-20" dirty="0">
                <a:latin typeface="Arial" panose="020B0604020202020204"/>
                <a:cs typeface="Arial" panose="020B0604020202020204"/>
              </a:rPr>
              <a:t>i</a:t>
            </a:r>
            <a:r>
              <a:rPr sz="1600" b="1" spc="-20" dirty="0">
                <a:latin typeface="Arial" panose="020B0604020202020204"/>
                <a:cs typeface="Arial" panose="020B0604020202020204"/>
              </a:rPr>
              <a:t>d</a:t>
            </a:r>
            <a:r>
              <a:rPr sz="1600" b="1" spc="-20" dirty="0">
                <a:latin typeface="Arial" panose="020B0604020202020204"/>
                <a:cs typeface="Arial" panose="020B0604020202020204"/>
              </a:rPr>
              <a:t>i</a:t>
            </a:r>
            <a:r>
              <a:rPr sz="1600" b="1" spc="45" dirty="0">
                <a:latin typeface="Arial" panose="020B0604020202020204"/>
                <a:cs typeface="Arial" panose="020B0604020202020204"/>
              </a:rPr>
              <a:t>k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1600" b="1" spc="50" dirty="0">
                <a:latin typeface="Arial" panose="020B0604020202020204"/>
                <a:cs typeface="Arial" panose="020B0604020202020204"/>
              </a:rPr>
              <a:t>n  </a:t>
            </a:r>
            <a:r>
              <a:rPr sz="1600" b="1" spc="-20" dirty="0">
                <a:latin typeface="Arial" panose="020B0604020202020204"/>
                <a:cs typeface="Arial" panose="020B0604020202020204"/>
              </a:rPr>
              <a:t>l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u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1600" b="1" spc="110" dirty="0">
                <a:latin typeface="Arial" panose="020B0604020202020204"/>
                <a:cs typeface="Arial" panose="020B0604020202020204"/>
              </a:rPr>
              <a:t>r</a:t>
            </a:r>
            <a:r>
              <a:rPr sz="1600" b="1" spc="-155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spc="-155" dirty="0">
                <a:latin typeface="Arial" panose="020B0604020202020204"/>
                <a:cs typeface="Arial" panose="020B0604020202020204"/>
              </a:rPr>
              <a:t>s</a:t>
            </a:r>
            <a:r>
              <a:rPr sz="1600" b="1" dirty="0">
                <a:latin typeface="Arial" panose="020B0604020202020204"/>
                <a:cs typeface="Arial" panose="020B0604020202020204"/>
              </a:rPr>
              <a:t>e</a:t>
            </a:r>
            <a:r>
              <a:rPr sz="1600" b="1" spc="45" dirty="0">
                <a:latin typeface="Arial" panose="020B0604020202020204"/>
                <a:cs typeface="Arial" panose="020B0604020202020204"/>
              </a:rPr>
              <a:t>k</a:t>
            </a:r>
            <a:r>
              <a:rPr sz="1600" b="1" spc="-45" dirty="0">
                <a:latin typeface="Arial" panose="020B0604020202020204"/>
                <a:cs typeface="Arial" panose="020B0604020202020204"/>
              </a:rPr>
              <a:t>o</a:t>
            </a:r>
            <a:r>
              <a:rPr sz="1600" b="1" spc="-20" dirty="0">
                <a:latin typeface="Arial" panose="020B0604020202020204"/>
                <a:cs typeface="Arial" panose="020B0604020202020204"/>
              </a:rPr>
              <a:t>l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h</a:t>
            </a:r>
            <a:r>
              <a:rPr sz="1600" b="1" spc="15" dirty="0">
                <a:latin typeface="Arial" panose="020B0604020202020204"/>
                <a:cs typeface="Arial" panose="020B0604020202020204"/>
              </a:rPr>
              <a:t>,</a:t>
            </a:r>
            <a:r>
              <a:rPr sz="1600" b="1" spc="-155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spc="-20" dirty="0">
                <a:latin typeface="Arial" panose="020B0604020202020204"/>
                <a:cs typeface="Arial" panose="020B0604020202020204"/>
              </a:rPr>
              <a:t>p</a:t>
            </a:r>
            <a:r>
              <a:rPr sz="1600" b="1" dirty="0">
                <a:latin typeface="Arial" panose="020B0604020202020204"/>
                <a:cs typeface="Arial" panose="020B0604020202020204"/>
              </a:rPr>
              <a:t>e</a:t>
            </a:r>
            <a:r>
              <a:rPr sz="1600" b="1" spc="100" dirty="0">
                <a:latin typeface="Arial" panose="020B0604020202020204"/>
                <a:cs typeface="Arial" panose="020B0604020202020204"/>
              </a:rPr>
              <a:t>m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u</a:t>
            </a:r>
            <a:r>
              <a:rPr sz="1600" b="1" spc="-20" dirty="0">
                <a:latin typeface="Arial" panose="020B0604020202020204"/>
                <a:cs typeface="Arial" panose="020B0604020202020204"/>
              </a:rPr>
              <a:t>d</a:t>
            </a:r>
            <a:r>
              <a:rPr sz="1600" b="1" spc="85" dirty="0">
                <a:latin typeface="Arial" panose="020B0604020202020204"/>
                <a:cs typeface="Arial" panose="020B0604020202020204"/>
              </a:rPr>
              <a:t>a</a:t>
            </a:r>
            <a:r>
              <a:rPr sz="1600" b="1" spc="-155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spc="-20" dirty="0">
                <a:latin typeface="Arial" panose="020B0604020202020204"/>
                <a:cs typeface="Arial" panose="020B0604020202020204"/>
              </a:rPr>
              <a:t>d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1600" b="1" spc="50" dirty="0">
                <a:latin typeface="Arial" panose="020B0604020202020204"/>
                <a:cs typeface="Arial" panose="020B0604020202020204"/>
              </a:rPr>
              <a:t>n  </a:t>
            </a:r>
            <a:r>
              <a:rPr sz="1600" b="1" spc="-45" dirty="0">
                <a:latin typeface="Arial" panose="020B0604020202020204"/>
                <a:cs typeface="Arial" panose="020B0604020202020204"/>
              </a:rPr>
              <a:t>o</a:t>
            </a:r>
            <a:r>
              <a:rPr sz="1600" b="1" spc="-20" dirty="0">
                <a:latin typeface="Arial" panose="020B0604020202020204"/>
                <a:cs typeface="Arial" panose="020B0604020202020204"/>
              </a:rPr>
              <a:t>l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h</a:t>
            </a:r>
            <a:r>
              <a:rPr sz="1600" b="1" spc="45" dirty="0">
                <a:latin typeface="Arial" panose="020B0604020202020204"/>
                <a:cs typeface="Arial" panose="020B0604020202020204"/>
              </a:rPr>
              <a:t>r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1600" b="1" spc="-130" dirty="0">
                <a:latin typeface="Arial" panose="020B0604020202020204"/>
                <a:cs typeface="Arial" panose="020B0604020202020204"/>
              </a:rPr>
              <a:t>g</a:t>
            </a:r>
            <a:r>
              <a:rPr sz="1600" b="1" spc="85" dirty="0">
                <a:latin typeface="Arial" panose="020B0604020202020204"/>
                <a:cs typeface="Arial" panose="020B0604020202020204"/>
              </a:rPr>
              <a:t>a</a:t>
            </a:r>
            <a:r>
              <a:rPr sz="1600" b="1" spc="-155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spc="-20" dirty="0">
                <a:latin typeface="Arial" panose="020B0604020202020204"/>
                <a:cs typeface="Arial" panose="020B0604020202020204"/>
              </a:rPr>
              <a:t>d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1600" b="1" spc="-20" dirty="0">
                <a:latin typeface="Arial" panose="020B0604020202020204"/>
                <a:cs typeface="Arial" panose="020B0604020202020204"/>
              </a:rPr>
              <a:t>l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1600" b="1" spc="85" dirty="0">
                <a:latin typeface="Arial" panose="020B0604020202020204"/>
                <a:cs typeface="Arial" panose="020B0604020202020204"/>
              </a:rPr>
              <a:t>m  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masyarakat.</a:t>
            </a:r>
            <a:endParaRPr sz="1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360483" y="5613529"/>
            <a:ext cx="2473325" cy="3263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3000"/>
              </a:lnSpc>
              <a:spcBef>
                <a:spcPts val="95"/>
              </a:spcBef>
            </a:pPr>
            <a:r>
              <a:rPr sz="1600" b="1" spc="-150" dirty="0">
                <a:latin typeface="Arial" panose="020B0604020202020204"/>
                <a:cs typeface="Arial" panose="020B0604020202020204"/>
              </a:rPr>
              <a:t>K</a:t>
            </a:r>
            <a:r>
              <a:rPr sz="1600" b="1" dirty="0">
                <a:latin typeface="Arial" panose="020B0604020202020204"/>
                <a:cs typeface="Arial" panose="020B0604020202020204"/>
              </a:rPr>
              <a:t>e</a:t>
            </a:r>
            <a:r>
              <a:rPr sz="1600" b="1" spc="-20" dirty="0">
                <a:latin typeface="Arial" panose="020B0604020202020204"/>
                <a:cs typeface="Arial" panose="020B0604020202020204"/>
              </a:rPr>
              <a:t>d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u</a:t>
            </a:r>
            <a:r>
              <a:rPr sz="1600" b="1" spc="-20" dirty="0">
                <a:latin typeface="Arial" panose="020B0604020202020204"/>
                <a:cs typeface="Arial" panose="020B0604020202020204"/>
              </a:rPr>
              <a:t>d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u</a:t>
            </a:r>
            <a:r>
              <a:rPr sz="1600" b="1" spc="45" dirty="0">
                <a:latin typeface="Arial" panose="020B0604020202020204"/>
                <a:cs typeface="Arial" panose="020B0604020202020204"/>
              </a:rPr>
              <a:t>k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1600" b="1" spc="85" dirty="0">
                <a:latin typeface="Arial" panose="020B0604020202020204"/>
                <a:cs typeface="Arial" panose="020B0604020202020204"/>
              </a:rPr>
              <a:t>n</a:t>
            </a:r>
            <a:r>
              <a:rPr sz="1600" b="1" spc="-155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spc="-155" dirty="0">
                <a:latin typeface="Arial" panose="020B0604020202020204"/>
                <a:cs typeface="Arial" panose="020B0604020202020204"/>
              </a:rPr>
              <a:t>s</a:t>
            </a:r>
            <a:r>
              <a:rPr sz="1600" b="1" dirty="0">
                <a:latin typeface="Arial" panose="020B0604020202020204"/>
                <a:cs typeface="Arial" panose="020B0604020202020204"/>
              </a:rPr>
              <a:t>e</a:t>
            </a:r>
            <a:r>
              <a:rPr sz="1600" b="1" spc="-20" dirty="0">
                <a:latin typeface="Arial" panose="020B0604020202020204"/>
                <a:cs typeface="Arial" panose="020B0604020202020204"/>
              </a:rPr>
              <a:t>b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1600" b="1" spc="-130" dirty="0">
                <a:latin typeface="Arial" panose="020B0604020202020204"/>
                <a:cs typeface="Arial" panose="020B0604020202020204"/>
              </a:rPr>
              <a:t>g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1600" b="1" spc="45" dirty="0">
                <a:latin typeface="Arial" panose="020B0604020202020204"/>
                <a:cs typeface="Arial" panose="020B0604020202020204"/>
              </a:rPr>
              <a:t>i</a:t>
            </a:r>
            <a:r>
              <a:rPr sz="1600" b="1" spc="-155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dirty="0">
                <a:latin typeface="Arial" panose="020B0604020202020204"/>
                <a:cs typeface="Arial" panose="020B0604020202020204"/>
              </a:rPr>
              <a:t>U</a:t>
            </a:r>
            <a:r>
              <a:rPr sz="1600" b="1" spc="-120" dirty="0">
                <a:latin typeface="Arial" panose="020B0604020202020204"/>
                <a:cs typeface="Arial" panose="020B0604020202020204"/>
              </a:rPr>
              <a:t>P</a:t>
            </a:r>
            <a:r>
              <a:rPr sz="1600" b="1" spc="-110" dirty="0">
                <a:latin typeface="Arial" panose="020B0604020202020204"/>
                <a:cs typeface="Arial" panose="020B0604020202020204"/>
              </a:rPr>
              <a:t>T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D  </a:t>
            </a:r>
            <a:r>
              <a:rPr sz="1600" b="1" spc="-120" dirty="0">
                <a:latin typeface="Arial" panose="020B0604020202020204"/>
                <a:cs typeface="Arial" panose="020B0604020202020204"/>
              </a:rPr>
              <a:t>P</a:t>
            </a:r>
            <a:r>
              <a:rPr sz="1600" b="1" dirty="0">
                <a:latin typeface="Arial" panose="020B0604020202020204"/>
                <a:cs typeface="Arial" panose="020B0604020202020204"/>
              </a:rPr>
              <a:t>e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n</a:t>
            </a:r>
            <a:r>
              <a:rPr sz="1600" b="1" spc="-20" dirty="0">
                <a:latin typeface="Arial" panose="020B0604020202020204"/>
                <a:cs typeface="Arial" panose="020B0604020202020204"/>
              </a:rPr>
              <a:t>d</a:t>
            </a:r>
            <a:r>
              <a:rPr sz="1600" b="1" spc="-20" dirty="0">
                <a:latin typeface="Arial" panose="020B0604020202020204"/>
                <a:cs typeface="Arial" panose="020B0604020202020204"/>
              </a:rPr>
              <a:t>i</a:t>
            </a:r>
            <a:r>
              <a:rPr sz="1600" b="1" spc="-20" dirty="0">
                <a:latin typeface="Arial" panose="020B0604020202020204"/>
                <a:cs typeface="Arial" panose="020B0604020202020204"/>
              </a:rPr>
              <a:t>d</a:t>
            </a:r>
            <a:r>
              <a:rPr sz="1600" b="1" spc="-20" dirty="0">
                <a:latin typeface="Arial" panose="020B0604020202020204"/>
                <a:cs typeface="Arial" panose="020B0604020202020204"/>
              </a:rPr>
              <a:t>i</a:t>
            </a:r>
            <a:r>
              <a:rPr sz="1600" b="1" spc="45" dirty="0">
                <a:latin typeface="Arial" panose="020B0604020202020204"/>
                <a:cs typeface="Arial" panose="020B0604020202020204"/>
              </a:rPr>
              <a:t>k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1600" b="1" spc="85" dirty="0">
                <a:latin typeface="Arial" panose="020B0604020202020204"/>
                <a:cs typeface="Arial" panose="020B0604020202020204"/>
              </a:rPr>
              <a:t>n</a:t>
            </a:r>
            <a:r>
              <a:rPr sz="1600" b="1" spc="-155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spc="-20" dirty="0">
                <a:latin typeface="Arial" panose="020B0604020202020204"/>
                <a:cs typeface="Arial" panose="020B0604020202020204"/>
              </a:rPr>
              <a:t>d</a:t>
            </a:r>
            <a:r>
              <a:rPr sz="1600" b="1" dirty="0">
                <a:latin typeface="Arial" panose="020B0604020202020204"/>
                <a:cs typeface="Arial" panose="020B0604020202020204"/>
              </a:rPr>
              <a:t>e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n</a:t>
            </a:r>
            <a:r>
              <a:rPr sz="1600" b="1" spc="-130" dirty="0">
                <a:latin typeface="Arial" panose="020B0604020202020204"/>
                <a:cs typeface="Arial" panose="020B0604020202020204"/>
              </a:rPr>
              <a:t>g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1600" b="1" spc="85" dirty="0">
                <a:latin typeface="Arial" panose="020B0604020202020204"/>
                <a:cs typeface="Arial" panose="020B0604020202020204"/>
              </a:rPr>
              <a:t>n</a:t>
            </a:r>
            <a:r>
              <a:rPr sz="1600" b="1" spc="-155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n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1600" b="1" spc="100" dirty="0">
                <a:latin typeface="Arial" panose="020B0604020202020204"/>
                <a:cs typeface="Arial" panose="020B0604020202020204"/>
              </a:rPr>
              <a:t>m</a:t>
            </a:r>
            <a:r>
              <a:rPr sz="1600" b="1" spc="55" dirty="0">
                <a:latin typeface="Arial" panose="020B0604020202020204"/>
                <a:cs typeface="Arial" panose="020B0604020202020204"/>
              </a:rPr>
              <a:t>a  </a:t>
            </a:r>
            <a:r>
              <a:rPr sz="1600" b="1" dirty="0">
                <a:latin typeface="Arial" panose="020B0604020202020204"/>
                <a:cs typeface="Arial" panose="020B0604020202020204"/>
              </a:rPr>
              <a:t>U</a:t>
            </a:r>
            <a:r>
              <a:rPr sz="1600" b="1" spc="-120" dirty="0">
                <a:latin typeface="Arial" panose="020B0604020202020204"/>
                <a:cs typeface="Arial" panose="020B0604020202020204"/>
              </a:rPr>
              <a:t>P</a:t>
            </a:r>
            <a:r>
              <a:rPr sz="1600" b="1" spc="-110" dirty="0">
                <a:latin typeface="Arial" panose="020B0604020202020204"/>
                <a:cs typeface="Arial" panose="020B0604020202020204"/>
              </a:rPr>
              <a:t>T</a:t>
            </a:r>
            <a:r>
              <a:rPr sz="1600" b="1" spc="40" dirty="0">
                <a:latin typeface="Arial" panose="020B0604020202020204"/>
                <a:cs typeface="Arial" panose="020B0604020202020204"/>
              </a:rPr>
              <a:t>D</a:t>
            </a:r>
            <a:r>
              <a:rPr sz="1600" b="1" spc="-155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spc="-245" dirty="0">
                <a:latin typeface="Arial" panose="020B0604020202020204"/>
                <a:cs typeface="Arial" panose="020B0604020202020204"/>
              </a:rPr>
              <a:t>S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n</a:t>
            </a:r>
            <a:r>
              <a:rPr sz="1600" b="1" spc="-130" dirty="0">
                <a:latin typeface="Arial" panose="020B0604020202020204"/>
                <a:cs typeface="Arial" panose="020B0604020202020204"/>
              </a:rPr>
              <a:t>gg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1600" b="1" spc="110" dirty="0">
                <a:latin typeface="Arial" panose="020B0604020202020204"/>
                <a:cs typeface="Arial" panose="020B0604020202020204"/>
              </a:rPr>
              <a:t>r</a:t>
            </a:r>
            <a:r>
              <a:rPr sz="1600" b="1" spc="-155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spc="-150" dirty="0">
                <a:latin typeface="Arial" panose="020B0604020202020204"/>
                <a:cs typeface="Arial" panose="020B0604020202020204"/>
              </a:rPr>
              <a:t>K</a:t>
            </a:r>
            <a:r>
              <a:rPr sz="1600" b="1" dirty="0">
                <a:latin typeface="Arial" panose="020B0604020202020204"/>
                <a:cs typeface="Arial" panose="020B0604020202020204"/>
              </a:rPr>
              <a:t>e</a:t>
            </a:r>
            <a:r>
              <a:rPr sz="1600" b="1" spc="-130" dirty="0">
                <a:latin typeface="Arial" panose="020B0604020202020204"/>
                <a:cs typeface="Arial" panose="020B0604020202020204"/>
              </a:rPr>
              <a:t>g</a:t>
            </a:r>
            <a:r>
              <a:rPr sz="1600" b="1" spc="-20" dirty="0">
                <a:latin typeface="Arial" panose="020B0604020202020204"/>
                <a:cs typeface="Arial" panose="020B0604020202020204"/>
              </a:rPr>
              <a:t>i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1600" b="1" spc="100" dirty="0">
                <a:latin typeface="Arial" panose="020B0604020202020204"/>
                <a:cs typeface="Arial" panose="020B0604020202020204"/>
              </a:rPr>
              <a:t>t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1600" b="1" spc="50" dirty="0">
                <a:latin typeface="Arial" panose="020B0604020202020204"/>
                <a:cs typeface="Arial" panose="020B0604020202020204"/>
              </a:rPr>
              <a:t>n  </a:t>
            </a:r>
            <a:r>
              <a:rPr sz="1600" b="1" spc="-135" dirty="0">
                <a:latin typeface="Arial" panose="020B0604020202020204"/>
                <a:cs typeface="Arial" panose="020B0604020202020204"/>
              </a:rPr>
              <a:t>B</a:t>
            </a:r>
            <a:r>
              <a:rPr sz="1600" b="1" dirty="0">
                <a:latin typeface="Arial" panose="020B0604020202020204"/>
                <a:cs typeface="Arial" panose="020B0604020202020204"/>
              </a:rPr>
              <a:t>e</a:t>
            </a:r>
            <a:r>
              <a:rPr sz="1600" b="1" spc="-20" dirty="0">
                <a:latin typeface="Arial" panose="020B0604020202020204"/>
                <a:cs typeface="Arial" panose="020B0604020202020204"/>
              </a:rPr>
              <a:t>l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1600" b="1" spc="-20" dirty="0">
                <a:latin typeface="Arial" panose="020B0604020202020204"/>
                <a:cs typeface="Arial" panose="020B0604020202020204"/>
              </a:rPr>
              <a:t>j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1600" b="1" spc="110" dirty="0">
                <a:latin typeface="Arial" panose="020B0604020202020204"/>
                <a:cs typeface="Arial" panose="020B0604020202020204"/>
              </a:rPr>
              <a:t>r</a:t>
            </a:r>
            <a:r>
              <a:rPr sz="1600" b="1" spc="-155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spc="-50" dirty="0">
                <a:latin typeface="Arial" panose="020B0604020202020204"/>
                <a:cs typeface="Arial" panose="020B0604020202020204"/>
              </a:rPr>
              <a:t>(</a:t>
            </a:r>
            <a:r>
              <a:rPr sz="1600" b="1" spc="-245" dirty="0">
                <a:latin typeface="Arial" panose="020B0604020202020204"/>
                <a:cs typeface="Arial" panose="020B0604020202020204"/>
              </a:rPr>
              <a:t>S</a:t>
            </a:r>
            <a:r>
              <a:rPr sz="1600" b="1" spc="-150" dirty="0">
                <a:latin typeface="Arial" panose="020B0604020202020204"/>
                <a:cs typeface="Arial" panose="020B0604020202020204"/>
              </a:rPr>
              <a:t>K</a:t>
            </a:r>
            <a:r>
              <a:rPr sz="1600" b="1" spc="-135" dirty="0">
                <a:latin typeface="Arial" panose="020B0604020202020204"/>
                <a:cs typeface="Arial" panose="020B0604020202020204"/>
              </a:rPr>
              <a:t>B</a:t>
            </a:r>
            <a:r>
              <a:rPr sz="1600" b="1" spc="10" dirty="0">
                <a:latin typeface="Arial" panose="020B0604020202020204"/>
                <a:cs typeface="Arial" panose="020B0604020202020204"/>
              </a:rPr>
              <a:t>)  </a:t>
            </a:r>
            <a:r>
              <a:rPr sz="1600" b="1" spc="10" dirty="0">
                <a:latin typeface="Arial" panose="020B0604020202020204"/>
                <a:cs typeface="Arial" panose="020B0604020202020204"/>
              </a:rPr>
              <a:t>Kabupaten/Kota </a:t>
            </a:r>
            <a:r>
              <a:rPr sz="1600" b="1" spc="15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spc="-20" dirty="0">
                <a:latin typeface="Arial" panose="020B0604020202020204"/>
                <a:cs typeface="Arial" panose="020B0604020202020204"/>
              </a:rPr>
              <a:t>p</a:t>
            </a:r>
            <a:r>
              <a:rPr sz="1600" b="1" dirty="0">
                <a:latin typeface="Arial" panose="020B0604020202020204"/>
                <a:cs typeface="Arial" panose="020B0604020202020204"/>
              </a:rPr>
              <a:t>e</a:t>
            </a:r>
            <a:r>
              <a:rPr sz="1600" b="1" spc="100" dirty="0">
                <a:latin typeface="Arial" panose="020B0604020202020204"/>
                <a:cs typeface="Arial" panose="020B0604020202020204"/>
              </a:rPr>
              <a:t>m</a:t>
            </a:r>
            <a:r>
              <a:rPr sz="1600" b="1" spc="-20" dirty="0">
                <a:latin typeface="Arial" panose="020B0604020202020204"/>
                <a:cs typeface="Arial" panose="020B0604020202020204"/>
              </a:rPr>
              <a:t>b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u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1600" b="1" spc="100" dirty="0">
                <a:latin typeface="Arial" panose="020B0604020202020204"/>
                <a:cs typeface="Arial" panose="020B0604020202020204"/>
              </a:rPr>
              <a:t>t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1600" b="1" spc="85" dirty="0">
                <a:latin typeface="Arial" panose="020B0604020202020204"/>
                <a:cs typeface="Arial" panose="020B0604020202020204"/>
              </a:rPr>
              <a:t>n</a:t>
            </a:r>
            <a:r>
              <a:rPr sz="1600" b="1" spc="-155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spc="-20" dirty="0">
                <a:latin typeface="Arial" panose="020B0604020202020204"/>
                <a:cs typeface="Arial" panose="020B0604020202020204"/>
              </a:rPr>
              <a:t>p</a:t>
            </a:r>
            <a:r>
              <a:rPr sz="1600" b="1" dirty="0">
                <a:latin typeface="Arial" panose="020B0604020202020204"/>
                <a:cs typeface="Arial" panose="020B0604020202020204"/>
              </a:rPr>
              <a:t>e</a:t>
            </a:r>
            <a:r>
              <a:rPr sz="1600" b="1" spc="45" dirty="0">
                <a:latin typeface="Arial" panose="020B0604020202020204"/>
                <a:cs typeface="Arial" panose="020B0604020202020204"/>
              </a:rPr>
              <a:t>r</a:t>
            </a:r>
            <a:r>
              <a:rPr sz="1600" b="1" spc="-125" dirty="0">
                <a:latin typeface="Arial" panose="020B0604020202020204"/>
                <a:cs typeface="Arial" panose="020B0604020202020204"/>
              </a:rPr>
              <a:t>c</a:t>
            </a:r>
            <a:r>
              <a:rPr sz="1600" b="1" spc="-45" dirty="0">
                <a:latin typeface="Arial" panose="020B0604020202020204"/>
                <a:cs typeface="Arial" panose="020B0604020202020204"/>
              </a:rPr>
              <a:t>o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n</a:t>
            </a:r>
            <a:r>
              <a:rPr sz="1600" b="1" spc="100" dirty="0">
                <a:latin typeface="Arial" panose="020B0604020202020204"/>
                <a:cs typeface="Arial" panose="020B0604020202020204"/>
              </a:rPr>
              <a:t>t</a:t>
            </a:r>
            <a:r>
              <a:rPr sz="1600" b="1" spc="-45" dirty="0">
                <a:latin typeface="Arial" panose="020B0604020202020204"/>
                <a:cs typeface="Arial" panose="020B0604020202020204"/>
              </a:rPr>
              <a:t>o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h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1600" b="1" spc="50" dirty="0">
                <a:latin typeface="Arial" panose="020B0604020202020204"/>
                <a:cs typeface="Arial" panose="020B0604020202020204"/>
              </a:rPr>
              <a:t>n  </a:t>
            </a:r>
            <a:r>
              <a:rPr sz="1600" b="1" spc="-20" dirty="0">
                <a:latin typeface="Arial" panose="020B0604020202020204"/>
                <a:cs typeface="Arial" panose="020B0604020202020204"/>
              </a:rPr>
              <a:t>d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1600" b="1" spc="85" dirty="0">
                <a:latin typeface="Arial" panose="020B0604020202020204"/>
                <a:cs typeface="Arial" panose="020B0604020202020204"/>
              </a:rPr>
              <a:t>n</a:t>
            </a:r>
            <a:r>
              <a:rPr sz="1600" b="1" spc="-155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spc="-20" dirty="0">
                <a:latin typeface="Arial" panose="020B0604020202020204"/>
                <a:cs typeface="Arial" panose="020B0604020202020204"/>
              </a:rPr>
              <a:t>p</a:t>
            </a:r>
            <a:r>
              <a:rPr sz="1600" b="1" dirty="0">
                <a:latin typeface="Arial" panose="020B0604020202020204"/>
                <a:cs typeface="Arial" panose="020B0604020202020204"/>
              </a:rPr>
              <a:t>e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n</a:t>
            </a:r>
            <a:r>
              <a:rPr sz="1600" b="1" spc="-130" dirty="0">
                <a:latin typeface="Arial" panose="020B0604020202020204"/>
                <a:cs typeface="Arial" panose="020B0604020202020204"/>
              </a:rPr>
              <a:t>g</a:t>
            </a:r>
            <a:r>
              <a:rPr sz="1600" b="1" dirty="0">
                <a:latin typeface="Arial" panose="020B0604020202020204"/>
                <a:cs typeface="Arial" panose="020B0604020202020204"/>
              </a:rPr>
              <a:t>e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n</a:t>
            </a:r>
            <a:r>
              <a:rPr sz="1600" b="1" spc="-20" dirty="0">
                <a:latin typeface="Arial" panose="020B0604020202020204"/>
                <a:cs typeface="Arial" panose="020B0604020202020204"/>
              </a:rPr>
              <a:t>d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1600" b="1" spc="-20" dirty="0">
                <a:latin typeface="Arial" panose="020B0604020202020204"/>
                <a:cs typeface="Arial" panose="020B0604020202020204"/>
              </a:rPr>
              <a:t>li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1600" b="1" spc="85" dirty="0">
                <a:latin typeface="Arial" panose="020B0604020202020204"/>
                <a:cs typeface="Arial" panose="020B0604020202020204"/>
              </a:rPr>
              <a:t>n</a:t>
            </a:r>
            <a:r>
              <a:rPr sz="1600" b="1" spc="-155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spc="100" dirty="0">
                <a:latin typeface="Arial" panose="020B0604020202020204"/>
                <a:cs typeface="Arial" panose="020B0604020202020204"/>
              </a:rPr>
              <a:t>m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u</a:t>
            </a:r>
            <a:r>
              <a:rPr sz="1600" b="1" spc="100" dirty="0">
                <a:latin typeface="Arial" panose="020B0604020202020204"/>
                <a:cs typeface="Arial" panose="020B0604020202020204"/>
              </a:rPr>
              <a:t>t</a:t>
            </a:r>
            <a:r>
              <a:rPr sz="1600" b="1" spc="50" dirty="0">
                <a:latin typeface="Arial" panose="020B0604020202020204"/>
                <a:cs typeface="Arial" panose="020B0604020202020204"/>
              </a:rPr>
              <a:t>u  </a:t>
            </a:r>
            <a:r>
              <a:rPr sz="1600" b="1" spc="-20" dirty="0">
                <a:latin typeface="Arial" panose="020B0604020202020204"/>
                <a:cs typeface="Arial" panose="020B0604020202020204"/>
              </a:rPr>
              <a:t>p</a:t>
            </a:r>
            <a:r>
              <a:rPr sz="1600" b="1" dirty="0">
                <a:latin typeface="Arial" panose="020B0604020202020204"/>
                <a:cs typeface="Arial" panose="020B0604020202020204"/>
              </a:rPr>
              <a:t>e</a:t>
            </a:r>
            <a:r>
              <a:rPr sz="1600" b="1" spc="-20" dirty="0">
                <a:latin typeface="Arial" panose="020B0604020202020204"/>
                <a:cs typeface="Arial" panose="020B0604020202020204"/>
              </a:rPr>
              <a:t>l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1600" b="1" spc="45" dirty="0">
                <a:latin typeface="Arial" panose="020B0604020202020204"/>
                <a:cs typeface="Arial" panose="020B0604020202020204"/>
              </a:rPr>
              <a:t>k</a:t>
            </a:r>
            <a:r>
              <a:rPr sz="1600" b="1" spc="-155" dirty="0">
                <a:latin typeface="Arial" panose="020B0604020202020204"/>
                <a:cs typeface="Arial" panose="020B0604020202020204"/>
              </a:rPr>
              <a:t>s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n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aa</a:t>
            </a:r>
            <a:r>
              <a:rPr sz="1600" b="1" spc="85" dirty="0">
                <a:latin typeface="Arial" panose="020B0604020202020204"/>
                <a:cs typeface="Arial" panose="020B0604020202020204"/>
              </a:rPr>
              <a:t>n</a:t>
            </a:r>
            <a:r>
              <a:rPr sz="1600" b="1" spc="-155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spc="-20" dirty="0">
                <a:latin typeface="Arial" panose="020B0604020202020204"/>
                <a:cs typeface="Arial" panose="020B0604020202020204"/>
              </a:rPr>
              <a:t>p</a:t>
            </a:r>
            <a:r>
              <a:rPr sz="1600" b="1" spc="45" dirty="0">
                <a:latin typeface="Arial" panose="020B0604020202020204"/>
                <a:cs typeface="Arial" panose="020B0604020202020204"/>
              </a:rPr>
              <a:t>r</a:t>
            </a:r>
            <a:r>
              <a:rPr sz="1600" b="1" spc="-45" dirty="0">
                <a:latin typeface="Arial" panose="020B0604020202020204"/>
                <a:cs typeface="Arial" panose="020B0604020202020204"/>
              </a:rPr>
              <a:t>o</a:t>
            </a:r>
            <a:r>
              <a:rPr sz="1600" b="1" spc="-130" dirty="0">
                <a:latin typeface="Arial" panose="020B0604020202020204"/>
                <a:cs typeface="Arial" panose="020B0604020202020204"/>
              </a:rPr>
              <a:t>g</a:t>
            </a:r>
            <a:r>
              <a:rPr sz="1600" b="1" spc="45" dirty="0">
                <a:latin typeface="Arial" panose="020B0604020202020204"/>
                <a:cs typeface="Arial" panose="020B0604020202020204"/>
              </a:rPr>
              <a:t>r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1600" b="1" spc="85" dirty="0">
                <a:latin typeface="Arial" panose="020B0604020202020204"/>
                <a:cs typeface="Arial" panose="020B0604020202020204"/>
              </a:rPr>
              <a:t>m  </a:t>
            </a:r>
            <a:r>
              <a:rPr sz="1600" b="1" spc="-20" dirty="0">
                <a:latin typeface="Arial" panose="020B0604020202020204"/>
                <a:cs typeface="Arial" panose="020B0604020202020204"/>
              </a:rPr>
              <a:t>p</a:t>
            </a:r>
            <a:r>
              <a:rPr sz="1600" b="1" dirty="0">
                <a:latin typeface="Arial" panose="020B0604020202020204"/>
                <a:cs typeface="Arial" panose="020B0604020202020204"/>
              </a:rPr>
              <a:t>e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n</a:t>
            </a:r>
            <a:r>
              <a:rPr sz="1600" b="1" spc="-20" dirty="0">
                <a:latin typeface="Arial" panose="020B0604020202020204"/>
                <a:cs typeface="Arial" panose="020B0604020202020204"/>
              </a:rPr>
              <a:t>d</a:t>
            </a:r>
            <a:r>
              <a:rPr sz="1600" b="1" spc="-20" dirty="0">
                <a:latin typeface="Arial" panose="020B0604020202020204"/>
                <a:cs typeface="Arial" panose="020B0604020202020204"/>
              </a:rPr>
              <a:t>i</a:t>
            </a:r>
            <a:r>
              <a:rPr sz="1600" b="1" spc="-20" dirty="0">
                <a:latin typeface="Arial" panose="020B0604020202020204"/>
                <a:cs typeface="Arial" panose="020B0604020202020204"/>
              </a:rPr>
              <a:t>d</a:t>
            </a:r>
            <a:r>
              <a:rPr sz="1600" b="1" spc="-20" dirty="0">
                <a:latin typeface="Arial" panose="020B0604020202020204"/>
                <a:cs typeface="Arial" panose="020B0604020202020204"/>
              </a:rPr>
              <a:t>i</a:t>
            </a:r>
            <a:r>
              <a:rPr sz="1600" b="1" spc="45" dirty="0">
                <a:latin typeface="Arial" panose="020B0604020202020204"/>
                <a:cs typeface="Arial" panose="020B0604020202020204"/>
              </a:rPr>
              <a:t>k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1600" b="1" spc="85" dirty="0">
                <a:latin typeface="Arial" panose="020B0604020202020204"/>
                <a:cs typeface="Arial" panose="020B0604020202020204"/>
              </a:rPr>
              <a:t>n</a:t>
            </a:r>
            <a:r>
              <a:rPr sz="1600" b="1" spc="-155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spc="-20" dirty="0">
                <a:latin typeface="Arial" panose="020B0604020202020204"/>
                <a:cs typeface="Arial" panose="020B0604020202020204"/>
              </a:rPr>
              <a:t>l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u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1600" b="1" spc="110" dirty="0">
                <a:latin typeface="Arial" panose="020B0604020202020204"/>
                <a:cs typeface="Arial" panose="020B0604020202020204"/>
              </a:rPr>
              <a:t>r</a:t>
            </a:r>
            <a:r>
              <a:rPr sz="1600" b="1" spc="-155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spc="-155" dirty="0">
                <a:latin typeface="Arial" panose="020B0604020202020204"/>
                <a:cs typeface="Arial" panose="020B0604020202020204"/>
              </a:rPr>
              <a:t>s</a:t>
            </a:r>
            <a:r>
              <a:rPr sz="1600" b="1" dirty="0">
                <a:latin typeface="Arial" panose="020B0604020202020204"/>
                <a:cs typeface="Arial" panose="020B0604020202020204"/>
              </a:rPr>
              <a:t>e</a:t>
            </a:r>
            <a:r>
              <a:rPr sz="1600" b="1" spc="45" dirty="0">
                <a:latin typeface="Arial" panose="020B0604020202020204"/>
                <a:cs typeface="Arial" panose="020B0604020202020204"/>
              </a:rPr>
              <a:t>k</a:t>
            </a:r>
            <a:r>
              <a:rPr sz="1600" b="1" spc="-45" dirty="0">
                <a:latin typeface="Arial" panose="020B0604020202020204"/>
                <a:cs typeface="Arial" panose="020B0604020202020204"/>
              </a:rPr>
              <a:t>o</a:t>
            </a:r>
            <a:r>
              <a:rPr sz="1600" b="1" spc="-20" dirty="0">
                <a:latin typeface="Arial" panose="020B0604020202020204"/>
                <a:cs typeface="Arial" panose="020B0604020202020204"/>
              </a:rPr>
              <a:t>l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h</a:t>
            </a:r>
            <a:r>
              <a:rPr sz="1600" b="1" spc="15" dirty="0">
                <a:latin typeface="Arial" panose="020B0604020202020204"/>
                <a:cs typeface="Arial" panose="020B0604020202020204"/>
              </a:rPr>
              <a:t>,  </a:t>
            </a:r>
            <a:r>
              <a:rPr sz="1600" b="1" spc="-20" dirty="0">
                <a:latin typeface="Arial" panose="020B0604020202020204"/>
                <a:cs typeface="Arial" panose="020B0604020202020204"/>
              </a:rPr>
              <a:t>p</a:t>
            </a:r>
            <a:r>
              <a:rPr sz="1600" b="1" dirty="0">
                <a:latin typeface="Arial" panose="020B0604020202020204"/>
                <a:cs typeface="Arial" panose="020B0604020202020204"/>
              </a:rPr>
              <a:t>e</a:t>
            </a:r>
            <a:r>
              <a:rPr sz="1600" b="1" spc="100" dirty="0">
                <a:latin typeface="Arial" panose="020B0604020202020204"/>
                <a:cs typeface="Arial" panose="020B0604020202020204"/>
              </a:rPr>
              <a:t>m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u</a:t>
            </a:r>
            <a:r>
              <a:rPr sz="1600" b="1" spc="-20" dirty="0">
                <a:latin typeface="Arial" panose="020B0604020202020204"/>
                <a:cs typeface="Arial" panose="020B0604020202020204"/>
              </a:rPr>
              <a:t>d</a:t>
            </a:r>
            <a:r>
              <a:rPr sz="1600" b="1" spc="85" dirty="0">
                <a:latin typeface="Arial" panose="020B0604020202020204"/>
                <a:cs typeface="Arial" panose="020B0604020202020204"/>
              </a:rPr>
              <a:t>a</a:t>
            </a:r>
            <a:r>
              <a:rPr sz="1600" b="1" spc="-155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spc="-20" dirty="0">
                <a:latin typeface="Arial" panose="020B0604020202020204"/>
                <a:cs typeface="Arial" panose="020B0604020202020204"/>
              </a:rPr>
              <a:t>d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1600" b="1" spc="85" dirty="0">
                <a:latin typeface="Arial" panose="020B0604020202020204"/>
                <a:cs typeface="Arial" panose="020B0604020202020204"/>
              </a:rPr>
              <a:t>n</a:t>
            </a:r>
            <a:r>
              <a:rPr sz="1600" b="1" spc="-155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spc="-45" dirty="0">
                <a:latin typeface="Arial" panose="020B0604020202020204"/>
                <a:cs typeface="Arial" panose="020B0604020202020204"/>
              </a:rPr>
              <a:t>o</a:t>
            </a:r>
            <a:r>
              <a:rPr sz="1600" b="1" spc="-20" dirty="0">
                <a:latin typeface="Arial" panose="020B0604020202020204"/>
                <a:cs typeface="Arial" panose="020B0604020202020204"/>
              </a:rPr>
              <a:t>l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h</a:t>
            </a:r>
            <a:r>
              <a:rPr sz="1600" b="1" spc="45" dirty="0">
                <a:latin typeface="Arial" panose="020B0604020202020204"/>
                <a:cs typeface="Arial" panose="020B0604020202020204"/>
              </a:rPr>
              <a:t>r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1600" b="1" spc="-130" dirty="0">
                <a:latin typeface="Arial" panose="020B0604020202020204"/>
                <a:cs typeface="Arial" panose="020B0604020202020204"/>
              </a:rPr>
              <a:t>g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1600" b="1" spc="15" dirty="0">
                <a:latin typeface="Arial" panose="020B0604020202020204"/>
                <a:cs typeface="Arial" panose="020B0604020202020204"/>
              </a:rPr>
              <a:t>.</a:t>
            </a:r>
            <a:endParaRPr sz="1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851414" y="5613529"/>
            <a:ext cx="2654935" cy="9969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3000"/>
              </a:lnSpc>
              <a:spcBef>
                <a:spcPts val="95"/>
              </a:spcBef>
            </a:pPr>
            <a:r>
              <a:rPr sz="1600" b="1" spc="125" dirty="0">
                <a:latin typeface="Arial" panose="020B0604020202020204"/>
                <a:cs typeface="Arial" panose="020B0604020202020204"/>
              </a:rPr>
              <a:t>M</a:t>
            </a:r>
            <a:r>
              <a:rPr sz="1600" b="1" dirty="0">
                <a:latin typeface="Arial" panose="020B0604020202020204"/>
                <a:cs typeface="Arial" panose="020B0604020202020204"/>
              </a:rPr>
              <a:t>e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n</a:t>
            </a:r>
            <a:r>
              <a:rPr sz="1600" b="1" spc="-130" dirty="0">
                <a:latin typeface="Arial" panose="020B0604020202020204"/>
                <a:cs typeface="Arial" panose="020B0604020202020204"/>
              </a:rPr>
              <a:t>g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1600" b="1" spc="-20" dirty="0">
                <a:latin typeface="Arial" panose="020B0604020202020204"/>
                <a:cs typeface="Arial" panose="020B0604020202020204"/>
              </a:rPr>
              <a:t>li</a:t>
            </a:r>
            <a:r>
              <a:rPr sz="1600" b="1" spc="85" dirty="0">
                <a:latin typeface="Arial" panose="020B0604020202020204"/>
                <a:cs typeface="Arial" panose="020B0604020202020204"/>
              </a:rPr>
              <a:t>h</a:t>
            </a:r>
            <a:r>
              <a:rPr sz="1600" b="1" spc="-155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spc="25" dirty="0">
                <a:latin typeface="Arial" panose="020B0604020202020204"/>
                <a:cs typeface="Arial" panose="020B0604020202020204"/>
              </a:rPr>
              <a:t>f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un</a:t>
            </a:r>
            <a:r>
              <a:rPr sz="1600" b="1" spc="-130" dirty="0">
                <a:latin typeface="Arial" panose="020B0604020202020204"/>
                <a:cs typeface="Arial" panose="020B0604020202020204"/>
              </a:rPr>
              <a:t>g</a:t>
            </a:r>
            <a:r>
              <a:rPr sz="1600" b="1" spc="-155" dirty="0">
                <a:latin typeface="Arial" panose="020B0604020202020204"/>
                <a:cs typeface="Arial" panose="020B0604020202020204"/>
              </a:rPr>
              <a:t>s</a:t>
            </a:r>
            <a:r>
              <a:rPr sz="1600" b="1" spc="-20" dirty="0">
                <a:latin typeface="Arial" panose="020B0604020202020204"/>
                <a:cs typeface="Arial" panose="020B0604020202020204"/>
              </a:rPr>
              <a:t>i</a:t>
            </a:r>
            <a:r>
              <a:rPr sz="1600" b="1" spc="45" dirty="0">
                <a:latin typeface="Arial" panose="020B0604020202020204"/>
                <a:cs typeface="Arial" panose="020B0604020202020204"/>
              </a:rPr>
              <a:t>k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1600" b="1" spc="85" dirty="0">
                <a:latin typeface="Arial" panose="020B0604020202020204"/>
                <a:cs typeface="Arial" panose="020B0604020202020204"/>
              </a:rPr>
              <a:t>n</a:t>
            </a:r>
            <a:r>
              <a:rPr sz="1600" b="1" spc="-155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spc="-245" dirty="0">
                <a:latin typeface="Arial" panose="020B0604020202020204"/>
                <a:cs typeface="Arial" panose="020B0604020202020204"/>
              </a:rPr>
              <a:t>S</a:t>
            </a:r>
            <a:r>
              <a:rPr sz="1600" b="1" spc="-150" dirty="0">
                <a:latin typeface="Arial" panose="020B0604020202020204"/>
                <a:cs typeface="Arial" panose="020B0604020202020204"/>
              </a:rPr>
              <a:t>K</a:t>
            </a:r>
            <a:r>
              <a:rPr sz="1600" b="1" spc="-45" dirty="0">
                <a:latin typeface="Arial" panose="020B0604020202020204"/>
                <a:cs typeface="Arial" panose="020B0604020202020204"/>
              </a:rPr>
              <a:t>B  </a:t>
            </a:r>
            <a:r>
              <a:rPr sz="1600" b="1" spc="100" dirty="0">
                <a:latin typeface="Arial" panose="020B0604020202020204"/>
                <a:cs typeface="Arial" panose="020B0604020202020204"/>
              </a:rPr>
              <a:t>m</a:t>
            </a:r>
            <a:r>
              <a:rPr sz="1600" b="1" dirty="0">
                <a:latin typeface="Arial" panose="020B0604020202020204"/>
                <a:cs typeface="Arial" panose="020B0604020202020204"/>
              </a:rPr>
              <a:t>e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n</a:t>
            </a:r>
            <a:r>
              <a:rPr sz="1600" b="1" spc="-20" dirty="0">
                <a:latin typeface="Arial" panose="020B0604020202020204"/>
                <a:cs typeface="Arial" panose="020B0604020202020204"/>
              </a:rPr>
              <a:t>j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1600" b="1" spc="-20" dirty="0">
                <a:latin typeface="Arial" panose="020B0604020202020204"/>
                <a:cs typeface="Arial" panose="020B0604020202020204"/>
              </a:rPr>
              <a:t>d</a:t>
            </a:r>
            <a:r>
              <a:rPr sz="1600" b="1" spc="45" dirty="0">
                <a:latin typeface="Arial" panose="020B0604020202020204"/>
                <a:cs typeface="Arial" panose="020B0604020202020204"/>
              </a:rPr>
              <a:t>i</a:t>
            </a:r>
            <a:r>
              <a:rPr sz="1600" b="1" spc="-155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spc="-245" dirty="0">
                <a:latin typeface="Arial" panose="020B0604020202020204"/>
                <a:cs typeface="Arial" panose="020B0604020202020204"/>
              </a:rPr>
              <a:t>S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1600" b="1" spc="100" dirty="0">
                <a:latin typeface="Arial" panose="020B0604020202020204"/>
                <a:cs typeface="Arial" panose="020B0604020202020204"/>
              </a:rPr>
              <a:t>t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u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1600" b="1" spc="85" dirty="0">
                <a:latin typeface="Arial" panose="020B0604020202020204"/>
                <a:cs typeface="Arial" panose="020B0604020202020204"/>
              </a:rPr>
              <a:t>n</a:t>
            </a:r>
            <a:r>
              <a:rPr sz="1600" b="1" spc="-155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spc="-120" dirty="0">
                <a:latin typeface="Arial" panose="020B0604020202020204"/>
                <a:cs typeface="Arial" panose="020B0604020202020204"/>
              </a:rPr>
              <a:t>P</a:t>
            </a:r>
            <a:r>
              <a:rPr sz="1600" b="1" dirty="0">
                <a:latin typeface="Arial" panose="020B0604020202020204"/>
                <a:cs typeface="Arial" panose="020B0604020202020204"/>
              </a:rPr>
              <a:t>e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n</a:t>
            </a:r>
            <a:r>
              <a:rPr sz="1600" b="1" spc="-20" dirty="0">
                <a:latin typeface="Arial" panose="020B0604020202020204"/>
                <a:cs typeface="Arial" panose="020B0604020202020204"/>
              </a:rPr>
              <a:t>d</a:t>
            </a:r>
            <a:r>
              <a:rPr sz="1600" b="1" spc="-20" dirty="0">
                <a:latin typeface="Arial" panose="020B0604020202020204"/>
                <a:cs typeface="Arial" panose="020B0604020202020204"/>
              </a:rPr>
              <a:t>i</a:t>
            </a:r>
            <a:r>
              <a:rPr sz="1600" b="1" spc="-20" dirty="0">
                <a:latin typeface="Arial" panose="020B0604020202020204"/>
                <a:cs typeface="Arial" panose="020B0604020202020204"/>
              </a:rPr>
              <a:t>d</a:t>
            </a:r>
            <a:r>
              <a:rPr sz="1600" b="1" spc="-20" dirty="0">
                <a:latin typeface="Arial" panose="020B0604020202020204"/>
                <a:cs typeface="Arial" panose="020B0604020202020204"/>
              </a:rPr>
              <a:t>i</a:t>
            </a:r>
            <a:r>
              <a:rPr sz="1600" b="1" spc="45" dirty="0">
                <a:latin typeface="Arial" panose="020B0604020202020204"/>
                <a:cs typeface="Arial" panose="020B0604020202020204"/>
              </a:rPr>
              <a:t>k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1600" b="1" spc="50" dirty="0">
                <a:latin typeface="Arial" panose="020B0604020202020204"/>
                <a:cs typeface="Arial" panose="020B0604020202020204"/>
              </a:rPr>
              <a:t>n  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Nonformal.</a:t>
            </a:r>
            <a:endParaRPr sz="1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461736" y="3885297"/>
            <a:ext cx="10834370" cy="523875"/>
          </a:xfrm>
          <a:custGeom>
            <a:avLst/>
            <a:gdLst/>
            <a:ahLst/>
            <a:cxnLst/>
            <a:rect l="l" t="t" r="r" b="b"/>
            <a:pathLst>
              <a:path w="10834369" h="523875">
                <a:moveTo>
                  <a:pt x="285750" y="166001"/>
                </a:moveTo>
                <a:lnTo>
                  <a:pt x="278472" y="121805"/>
                </a:lnTo>
                <a:lnTo>
                  <a:pt x="258191" y="83413"/>
                </a:lnTo>
                <a:lnTo>
                  <a:pt x="227253" y="53136"/>
                </a:lnTo>
                <a:lnTo>
                  <a:pt x="188036" y="33286"/>
                </a:lnTo>
                <a:lnTo>
                  <a:pt x="142875" y="26149"/>
                </a:lnTo>
                <a:lnTo>
                  <a:pt x="97713" y="33286"/>
                </a:lnTo>
                <a:lnTo>
                  <a:pt x="58496" y="53136"/>
                </a:lnTo>
                <a:lnTo>
                  <a:pt x="27571" y="83413"/>
                </a:lnTo>
                <a:lnTo>
                  <a:pt x="7289" y="121805"/>
                </a:lnTo>
                <a:lnTo>
                  <a:pt x="0" y="166001"/>
                </a:lnTo>
                <a:lnTo>
                  <a:pt x="85725" y="166001"/>
                </a:lnTo>
                <a:lnTo>
                  <a:pt x="90220" y="144233"/>
                </a:lnTo>
                <a:lnTo>
                  <a:pt x="102463" y="126453"/>
                </a:lnTo>
                <a:lnTo>
                  <a:pt x="120637" y="114465"/>
                </a:lnTo>
                <a:lnTo>
                  <a:pt x="142875" y="110058"/>
                </a:lnTo>
                <a:lnTo>
                  <a:pt x="165125" y="114465"/>
                </a:lnTo>
                <a:lnTo>
                  <a:pt x="183286" y="126453"/>
                </a:lnTo>
                <a:lnTo>
                  <a:pt x="195541" y="144233"/>
                </a:lnTo>
                <a:lnTo>
                  <a:pt x="200025" y="166001"/>
                </a:lnTo>
                <a:lnTo>
                  <a:pt x="198856" y="177634"/>
                </a:lnTo>
                <a:lnTo>
                  <a:pt x="195414" y="188709"/>
                </a:lnTo>
                <a:lnTo>
                  <a:pt x="189839" y="198920"/>
                </a:lnTo>
                <a:lnTo>
                  <a:pt x="182270" y="207962"/>
                </a:lnTo>
                <a:lnTo>
                  <a:pt x="0" y="386372"/>
                </a:lnTo>
                <a:lnTo>
                  <a:pt x="0" y="473684"/>
                </a:lnTo>
                <a:lnTo>
                  <a:pt x="285750" y="473684"/>
                </a:lnTo>
                <a:lnTo>
                  <a:pt x="285750" y="389763"/>
                </a:lnTo>
                <a:lnTo>
                  <a:pt x="117767" y="389763"/>
                </a:lnTo>
                <a:lnTo>
                  <a:pt x="242887" y="267296"/>
                </a:lnTo>
                <a:lnTo>
                  <a:pt x="261162" y="245478"/>
                </a:lnTo>
                <a:lnTo>
                  <a:pt x="274612" y="220827"/>
                </a:lnTo>
                <a:lnTo>
                  <a:pt x="282917" y="194081"/>
                </a:lnTo>
                <a:lnTo>
                  <a:pt x="285750" y="166001"/>
                </a:lnTo>
                <a:close/>
              </a:path>
              <a:path w="10834369" h="523875">
                <a:moveTo>
                  <a:pt x="3815918" y="331292"/>
                </a:moveTo>
                <a:lnTo>
                  <a:pt x="3808374" y="280238"/>
                </a:lnTo>
                <a:lnTo>
                  <a:pt x="3787267" y="235216"/>
                </a:lnTo>
                <a:lnTo>
                  <a:pt x="3754818" y="198475"/>
                </a:lnTo>
                <a:lnTo>
                  <a:pt x="3713302" y="172300"/>
                </a:lnTo>
                <a:lnTo>
                  <a:pt x="3800322" y="73202"/>
                </a:lnTo>
                <a:lnTo>
                  <a:pt x="3800322" y="0"/>
                </a:lnTo>
                <a:lnTo>
                  <a:pt x="3488626" y="0"/>
                </a:lnTo>
                <a:lnTo>
                  <a:pt x="3488626" y="94653"/>
                </a:lnTo>
                <a:lnTo>
                  <a:pt x="3656380" y="94653"/>
                </a:lnTo>
                <a:lnTo>
                  <a:pt x="3582136" y="179197"/>
                </a:lnTo>
                <a:lnTo>
                  <a:pt x="3582136" y="252412"/>
                </a:lnTo>
                <a:lnTo>
                  <a:pt x="3644481" y="252412"/>
                </a:lnTo>
                <a:lnTo>
                  <a:pt x="3674808" y="258610"/>
                </a:lnTo>
                <a:lnTo>
                  <a:pt x="3699573" y="275513"/>
                </a:lnTo>
                <a:lnTo>
                  <a:pt x="3716274" y="300583"/>
                </a:lnTo>
                <a:lnTo>
                  <a:pt x="3722408" y="331292"/>
                </a:lnTo>
                <a:lnTo>
                  <a:pt x="3716274" y="361988"/>
                </a:lnTo>
                <a:lnTo>
                  <a:pt x="3699573" y="387070"/>
                </a:lnTo>
                <a:lnTo>
                  <a:pt x="3674808" y="403974"/>
                </a:lnTo>
                <a:lnTo>
                  <a:pt x="3644481" y="410171"/>
                </a:lnTo>
                <a:lnTo>
                  <a:pt x="3614140" y="403974"/>
                </a:lnTo>
                <a:lnTo>
                  <a:pt x="3589375" y="387070"/>
                </a:lnTo>
                <a:lnTo>
                  <a:pt x="3572675" y="361988"/>
                </a:lnTo>
                <a:lnTo>
                  <a:pt x="3566553" y="331292"/>
                </a:lnTo>
                <a:lnTo>
                  <a:pt x="3473043" y="331292"/>
                </a:lnTo>
                <a:lnTo>
                  <a:pt x="3479165" y="377418"/>
                </a:lnTo>
                <a:lnTo>
                  <a:pt x="3496449" y="418871"/>
                </a:lnTo>
                <a:lnTo>
                  <a:pt x="3523259" y="453999"/>
                </a:lnTo>
                <a:lnTo>
                  <a:pt x="3557955" y="481126"/>
                </a:lnTo>
                <a:lnTo>
                  <a:pt x="3598900" y="498627"/>
                </a:lnTo>
                <a:lnTo>
                  <a:pt x="3644481" y="504825"/>
                </a:lnTo>
                <a:lnTo>
                  <a:pt x="3690048" y="498627"/>
                </a:lnTo>
                <a:lnTo>
                  <a:pt x="3731006" y="481126"/>
                </a:lnTo>
                <a:lnTo>
                  <a:pt x="3765702" y="453999"/>
                </a:lnTo>
                <a:lnTo>
                  <a:pt x="3792512" y="418871"/>
                </a:lnTo>
                <a:lnTo>
                  <a:pt x="3809784" y="377418"/>
                </a:lnTo>
                <a:lnTo>
                  <a:pt x="3815918" y="331292"/>
                </a:lnTo>
                <a:close/>
              </a:path>
              <a:path w="10834369" h="523875">
                <a:moveTo>
                  <a:pt x="7339254" y="196456"/>
                </a:moveTo>
                <a:lnTo>
                  <a:pt x="7240537" y="196456"/>
                </a:lnTo>
                <a:lnTo>
                  <a:pt x="7240537" y="294678"/>
                </a:lnTo>
                <a:lnTo>
                  <a:pt x="7094893" y="294678"/>
                </a:lnTo>
                <a:lnTo>
                  <a:pt x="7278217" y="12"/>
                </a:lnTo>
                <a:lnTo>
                  <a:pt x="7162127" y="12"/>
                </a:lnTo>
                <a:lnTo>
                  <a:pt x="6977304" y="297078"/>
                </a:lnTo>
                <a:lnTo>
                  <a:pt x="6977304" y="392899"/>
                </a:lnTo>
                <a:lnTo>
                  <a:pt x="7240537" y="392899"/>
                </a:lnTo>
                <a:lnTo>
                  <a:pt x="7240537" y="523862"/>
                </a:lnTo>
                <a:lnTo>
                  <a:pt x="7339254" y="523862"/>
                </a:lnTo>
                <a:lnTo>
                  <a:pt x="7339254" y="196456"/>
                </a:lnTo>
                <a:close/>
              </a:path>
              <a:path w="10834369" h="523875">
                <a:moveTo>
                  <a:pt x="10833811" y="328091"/>
                </a:moveTo>
                <a:lnTo>
                  <a:pt x="10827855" y="283705"/>
                </a:lnTo>
                <a:lnTo>
                  <a:pt x="10811053" y="243814"/>
                </a:lnTo>
                <a:lnTo>
                  <a:pt x="10784992" y="210019"/>
                </a:lnTo>
                <a:lnTo>
                  <a:pt x="10751261" y="183908"/>
                </a:lnTo>
                <a:lnTo>
                  <a:pt x="10711447" y="167068"/>
                </a:lnTo>
                <a:lnTo>
                  <a:pt x="10667136" y="161112"/>
                </a:lnTo>
                <a:lnTo>
                  <a:pt x="10611295" y="161112"/>
                </a:lnTo>
                <a:lnTo>
                  <a:pt x="10617352" y="100393"/>
                </a:lnTo>
                <a:lnTo>
                  <a:pt x="10818660" y="100393"/>
                </a:lnTo>
                <a:lnTo>
                  <a:pt x="10818660" y="9309"/>
                </a:lnTo>
                <a:lnTo>
                  <a:pt x="10535082" y="9309"/>
                </a:lnTo>
                <a:lnTo>
                  <a:pt x="10510837" y="252196"/>
                </a:lnTo>
                <a:lnTo>
                  <a:pt x="10667136" y="252196"/>
                </a:lnTo>
                <a:lnTo>
                  <a:pt x="10696626" y="258152"/>
                </a:lnTo>
                <a:lnTo>
                  <a:pt x="10720705" y="274421"/>
                </a:lnTo>
                <a:lnTo>
                  <a:pt x="10736948" y="298551"/>
                </a:lnTo>
                <a:lnTo>
                  <a:pt x="10742892" y="328091"/>
                </a:lnTo>
                <a:lnTo>
                  <a:pt x="10736948" y="357644"/>
                </a:lnTo>
                <a:lnTo>
                  <a:pt x="10720705" y="381762"/>
                </a:lnTo>
                <a:lnTo>
                  <a:pt x="10696626" y="398030"/>
                </a:lnTo>
                <a:lnTo>
                  <a:pt x="10667136" y="403999"/>
                </a:lnTo>
                <a:lnTo>
                  <a:pt x="10637647" y="398030"/>
                </a:lnTo>
                <a:lnTo>
                  <a:pt x="10613568" y="381762"/>
                </a:lnTo>
                <a:lnTo>
                  <a:pt x="10597325" y="357644"/>
                </a:lnTo>
                <a:lnTo>
                  <a:pt x="10591368" y="328091"/>
                </a:lnTo>
                <a:lnTo>
                  <a:pt x="10500462" y="328091"/>
                </a:lnTo>
                <a:lnTo>
                  <a:pt x="10506405" y="372491"/>
                </a:lnTo>
                <a:lnTo>
                  <a:pt x="10523207" y="412381"/>
                </a:lnTo>
                <a:lnTo>
                  <a:pt x="10549280" y="446176"/>
                </a:lnTo>
                <a:lnTo>
                  <a:pt x="10583012" y="472287"/>
                </a:lnTo>
                <a:lnTo>
                  <a:pt x="10622826" y="489115"/>
                </a:lnTo>
                <a:lnTo>
                  <a:pt x="10667136" y="495084"/>
                </a:lnTo>
                <a:lnTo>
                  <a:pt x="10711447" y="489115"/>
                </a:lnTo>
                <a:lnTo>
                  <a:pt x="10751261" y="472287"/>
                </a:lnTo>
                <a:lnTo>
                  <a:pt x="10784992" y="446176"/>
                </a:lnTo>
                <a:lnTo>
                  <a:pt x="10811053" y="412381"/>
                </a:lnTo>
                <a:lnTo>
                  <a:pt x="10827855" y="372491"/>
                </a:lnTo>
                <a:lnTo>
                  <a:pt x="10833811" y="3280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5"/>
              </a:lnSpc>
            </a:pPr>
            <a:r>
              <a:rPr spc="-5" dirty="0"/>
              <a:t>Kementerian</a:t>
            </a:r>
            <a:r>
              <a:rPr spc="20" dirty="0"/>
              <a:t> </a:t>
            </a:r>
            <a:r>
              <a:rPr spc="-5" dirty="0"/>
              <a:t>Pendidikan,</a:t>
            </a:r>
            <a:r>
              <a:rPr spc="25" dirty="0"/>
              <a:t> </a:t>
            </a:r>
            <a:r>
              <a:rPr spc="-5" dirty="0"/>
              <a:t>Kebudayaan,</a:t>
            </a:r>
            <a:r>
              <a:rPr spc="20" dirty="0"/>
              <a:t> </a:t>
            </a:r>
            <a:r>
              <a:rPr dirty="0"/>
              <a:t>Riset,</a:t>
            </a:r>
            <a:r>
              <a:rPr spc="25" dirty="0"/>
              <a:t> </a:t>
            </a:r>
            <a:r>
              <a:rPr spc="-5" dirty="0"/>
              <a:t>dan</a:t>
            </a:r>
            <a:r>
              <a:rPr spc="25" dirty="0"/>
              <a:t> </a:t>
            </a:r>
            <a:r>
              <a:rPr spc="-5" dirty="0"/>
              <a:t>Teknologi</a:t>
            </a:r>
            <a:endParaRPr spc="-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66494" y="4482600"/>
            <a:ext cx="13420725" cy="8712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50" b="1" spc="-409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T</a:t>
            </a:r>
            <a:r>
              <a:rPr sz="5550" b="1" spc="-13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u</a:t>
            </a:r>
            <a:r>
              <a:rPr sz="5550" b="1" spc="-58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g</a:t>
            </a:r>
            <a:r>
              <a:rPr sz="5550" b="1" spc="-20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a</a:t>
            </a:r>
            <a:r>
              <a:rPr sz="5550" b="1" spc="-32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s</a:t>
            </a:r>
            <a:r>
              <a:rPr sz="5550" b="1" spc="-12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,</a:t>
            </a:r>
            <a:r>
              <a:rPr sz="5550" b="1" spc="-63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5550" b="1" spc="-40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F</a:t>
            </a:r>
            <a:r>
              <a:rPr sz="5550" b="1" spc="-13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un</a:t>
            </a:r>
            <a:r>
              <a:rPr sz="5550" b="1" spc="-58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g</a:t>
            </a:r>
            <a:r>
              <a:rPr sz="5550" b="1" spc="-32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s</a:t>
            </a:r>
            <a:r>
              <a:rPr sz="5550" b="1" spc="-21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i</a:t>
            </a:r>
            <a:r>
              <a:rPr sz="5550" b="1" spc="-12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,</a:t>
            </a:r>
            <a:r>
              <a:rPr sz="5550" b="1" spc="-63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5550" b="1" spc="-21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d</a:t>
            </a:r>
            <a:r>
              <a:rPr sz="5550" b="1" spc="-20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a</a:t>
            </a:r>
            <a:r>
              <a:rPr sz="5550" b="1" spc="9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n</a:t>
            </a:r>
            <a:r>
              <a:rPr sz="5550" b="1" spc="-63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5550" b="1" spc="-39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P</a:t>
            </a:r>
            <a:r>
              <a:rPr sz="5550" b="1" spc="-114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r</a:t>
            </a:r>
            <a:r>
              <a:rPr sz="5550" b="1" spc="-21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o</a:t>
            </a:r>
            <a:r>
              <a:rPr sz="5550" b="1" spc="-58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g</a:t>
            </a:r>
            <a:r>
              <a:rPr sz="5550" b="1" spc="-114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r</a:t>
            </a:r>
            <a:r>
              <a:rPr sz="5550" b="1" spc="-20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a</a:t>
            </a:r>
            <a:r>
              <a:rPr sz="5550" b="1" spc="15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m</a:t>
            </a:r>
            <a:r>
              <a:rPr sz="5550" b="1" spc="-63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5550" b="1" spc="-40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K</a:t>
            </a:r>
            <a:r>
              <a:rPr sz="5550" b="1" spc="-24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e</a:t>
            </a:r>
            <a:r>
              <a:rPr sz="5550" b="1" spc="-58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g</a:t>
            </a:r>
            <a:r>
              <a:rPr sz="5550" b="1" spc="-21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i</a:t>
            </a:r>
            <a:r>
              <a:rPr sz="5550" b="1" spc="-20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a</a:t>
            </a:r>
            <a:r>
              <a:rPr sz="5550" b="1" spc="-12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t</a:t>
            </a:r>
            <a:r>
              <a:rPr sz="5550" b="1" spc="-20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a</a:t>
            </a:r>
            <a:r>
              <a:rPr sz="5550" b="1" spc="9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n</a:t>
            </a:r>
            <a:r>
              <a:rPr sz="5550" b="1" spc="-63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5550" b="1" spc="-68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S</a:t>
            </a:r>
            <a:r>
              <a:rPr sz="5550" b="1" spc="-405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K</a:t>
            </a:r>
            <a:r>
              <a:rPr sz="5550" b="1" spc="-80" dirty="0">
                <a:solidFill>
                  <a:srgbClr val="073762"/>
                </a:solidFill>
                <a:latin typeface="Tahoma" panose="020B0604030504040204"/>
                <a:cs typeface="Tahoma" panose="020B0604030504040204"/>
              </a:rPr>
              <a:t>B</a:t>
            </a:r>
            <a:endParaRPr sz="5550">
              <a:latin typeface="Tahoma" panose="020B0604030504040204"/>
              <a:cs typeface="Tahoma" panose="020B0604030504040204"/>
            </a:endParaRPr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70201" y="359411"/>
            <a:ext cx="2105024" cy="210502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034895" y="610362"/>
            <a:ext cx="7703184" cy="152273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 marR="5080">
              <a:lnSpc>
                <a:spcPts val="2850"/>
              </a:lnSpc>
              <a:spcBef>
                <a:spcPts val="520"/>
              </a:spcBef>
            </a:pPr>
            <a:r>
              <a:rPr sz="2700" spc="-210" dirty="0">
                <a:latin typeface="Lucida Sans Unicode" panose="020B0602030504020204"/>
                <a:cs typeface="Lucida Sans Unicode" panose="020B0602030504020204"/>
              </a:rPr>
              <a:t>DIREKTORAT</a:t>
            </a:r>
            <a:r>
              <a:rPr sz="2700" spc="-434" dirty="0"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2700" spc="-160" dirty="0">
                <a:latin typeface="Lucida Sans Unicode" panose="020B0602030504020204"/>
                <a:cs typeface="Lucida Sans Unicode" panose="020B0602030504020204"/>
              </a:rPr>
              <a:t>JENDERAL</a:t>
            </a:r>
            <a:r>
              <a:rPr sz="2700" spc="-434" dirty="0"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2700" spc="-145" dirty="0">
                <a:latin typeface="Lucida Sans Unicode" panose="020B0602030504020204"/>
                <a:cs typeface="Lucida Sans Unicode" panose="020B0602030504020204"/>
              </a:rPr>
              <a:t>PENDIDIKAN</a:t>
            </a:r>
            <a:r>
              <a:rPr sz="2700" spc="-434" dirty="0"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2700" spc="-200" dirty="0">
                <a:latin typeface="Lucida Sans Unicode" panose="020B0602030504020204"/>
                <a:cs typeface="Lucida Sans Unicode" panose="020B0602030504020204"/>
              </a:rPr>
              <a:t>ANAK</a:t>
            </a:r>
            <a:r>
              <a:rPr sz="2700" spc="-430" dirty="0"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2700" spc="-120" dirty="0">
                <a:latin typeface="Lucida Sans Unicode" panose="020B0602030504020204"/>
                <a:cs typeface="Lucida Sans Unicode" panose="020B0602030504020204"/>
              </a:rPr>
              <a:t>USIA</a:t>
            </a:r>
            <a:r>
              <a:rPr sz="2700" spc="-434" dirty="0"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2700" spc="-125" dirty="0">
                <a:latin typeface="Lucida Sans Unicode" panose="020B0602030504020204"/>
                <a:cs typeface="Lucida Sans Unicode" panose="020B0602030504020204"/>
              </a:rPr>
              <a:t>DINI </a:t>
            </a:r>
            <a:r>
              <a:rPr sz="2700" spc="-840" dirty="0"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2700" spc="-145" dirty="0">
                <a:latin typeface="Lucida Sans Unicode" panose="020B0602030504020204"/>
                <a:cs typeface="Lucida Sans Unicode" panose="020B0602030504020204"/>
              </a:rPr>
              <a:t>PENDIDIKAN </a:t>
            </a:r>
            <a:r>
              <a:rPr sz="2700" spc="-215" dirty="0">
                <a:latin typeface="Lucida Sans Unicode" panose="020B0602030504020204"/>
                <a:cs typeface="Lucida Sans Unicode" panose="020B0602030504020204"/>
              </a:rPr>
              <a:t>DASAR, </a:t>
            </a:r>
            <a:r>
              <a:rPr sz="2700" spc="-150" dirty="0">
                <a:latin typeface="Lucida Sans Unicode" panose="020B0602030504020204"/>
                <a:cs typeface="Lucida Sans Unicode" panose="020B0602030504020204"/>
              </a:rPr>
              <a:t>DAN </a:t>
            </a:r>
            <a:r>
              <a:rPr sz="2700" spc="-145" dirty="0">
                <a:latin typeface="Lucida Sans Unicode" panose="020B0602030504020204"/>
                <a:cs typeface="Lucida Sans Unicode" panose="020B0602030504020204"/>
              </a:rPr>
              <a:t>PENDIDIKAN </a:t>
            </a:r>
            <a:r>
              <a:rPr sz="2700" spc="-110" dirty="0">
                <a:latin typeface="Lucida Sans Unicode" panose="020B0602030504020204"/>
                <a:cs typeface="Lucida Sans Unicode" panose="020B0602030504020204"/>
              </a:rPr>
              <a:t>MENENGAH </a:t>
            </a:r>
            <a:r>
              <a:rPr sz="2700" spc="-840" dirty="0"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2700" b="1" spc="-190" dirty="0">
                <a:latin typeface="Tahoma" panose="020B0604030504040204"/>
                <a:cs typeface="Tahoma" panose="020B0604030504040204"/>
              </a:rPr>
              <a:t>D</a:t>
            </a:r>
            <a:r>
              <a:rPr sz="2700" b="1" spc="-555" dirty="0">
                <a:latin typeface="Tahoma" panose="020B0604030504040204"/>
                <a:cs typeface="Tahoma" panose="020B0604030504040204"/>
              </a:rPr>
              <a:t>I</a:t>
            </a:r>
            <a:r>
              <a:rPr sz="2700" b="1" spc="-320" dirty="0">
                <a:latin typeface="Tahoma" panose="020B0604030504040204"/>
                <a:cs typeface="Tahoma" panose="020B0604030504040204"/>
              </a:rPr>
              <a:t>R</a:t>
            </a:r>
            <a:r>
              <a:rPr sz="2700" b="1" spc="-290" dirty="0">
                <a:latin typeface="Tahoma" panose="020B0604030504040204"/>
                <a:cs typeface="Tahoma" panose="020B0604030504040204"/>
              </a:rPr>
              <a:t>E</a:t>
            </a:r>
            <a:r>
              <a:rPr sz="2700" b="1" spc="-229" dirty="0">
                <a:latin typeface="Tahoma" panose="020B0604030504040204"/>
                <a:cs typeface="Tahoma" panose="020B0604030504040204"/>
              </a:rPr>
              <a:t>K</a:t>
            </a:r>
            <a:r>
              <a:rPr sz="2700" b="1" spc="-229" dirty="0">
                <a:latin typeface="Tahoma" panose="020B0604030504040204"/>
                <a:cs typeface="Tahoma" panose="020B0604030504040204"/>
              </a:rPr>
              <a:t>T</a:t>
            </a:r>
            <a:r>
              <a:rPr sz="2700" b="1" spc="-75" dirty="0">
                <a:latin typeface="Tahoma" panose="020B0604030504040204"/>
                <a:cs typeface="Tahoma" panose="020B0604030504040204"/>
              </a:rPr>
              <a:t>O</a:t>
            </a:r>
            <a:r>
              <a:rPr sz="2700" b="1" spc="-320" dirty="0">
                <a:latin typeface="Tahoma" panose="020B0604030504040204"/>
                <a:cs typeface="Tahoma" panose="020B0604030504040204"/>
              </a:rPr>
              <a:t>R</a:t>
            </a:r>
            <a:r>
              <a:rPr sz="2700" b="1" spc="-130" dirty="0">
                <a:latin typeface="Tahoma" panose="020B0604030504040204"/>
                <a:cs typeface="Tahoma" panose="020B0604030504040204"/>
              </a:rPr>
              <a:t>A</a:t>
            </a:r>
            <a:r>
              <a:rPr sz="2700" b="1" spc="-90" dirty="0">
                <a:latin typeface="Tahoma" panose="020B0604030504040204"/>
                <a:cs typeface="Tahoma" panose="020B0604030504040204"/>
              </a:rPr>
              <a:t>T</a:t>
            </a:r>
            <a:r>
              <a:rPr sz="2700" b="1" spc="-370" dirty="0">
                <a:latin typeface="Tahoma" panose="020B0604030504040204"/>
                <a:cs typeface="Tahoma" panose="020B0604030504040204"/>
              </a:rPr>
              <a:t> </a:t>
            </a:r>
            <a:r>
              <a:rPr sz="2700" b="1" spc="-220" dirty="0">
                <a:latin typeface="Tahoma" panose="020B0604030504040204"/>
                <a:cs typeface="Tahoma" panose="020B0604030504040204"/>
              </a:rPr>
              <a:t>P</a:t>
            </a:r>
            <a:r>
              <a:rPr sz="2700" b="1" spc="-290" dirty="0">
                <a:latin typeface="Tahoma" panose="020B0604030504040204"/>
                <a:cs typeface="Tahoma" panose="020B0604030504040204"/>
              </a:rPr>
              <a:t>E</a:t>
            </a:r>
            <a:r>
              <a:rPr sz="2700" b="1" spc="-30" dirty="0">
                <a:latin typeface="Tahoma" panose="020B0604030504040204"/>
                <a:cs typeface="Tahoma" panose="020B0604030504040204"/>
              </a:rPr>
              <a:t>N</a:t>
            </a:r>
            <a:r>
              <a:rPr sz="2700" b="1" spc="-190" dirty="0">
                <a:latin typeface="Tahoma" panose="020B0604030504040204"/>
                <a:cs typeface="Tahoma" panose="020B0604030504040204"/>
              </a:rPr>
              <a:t>D</a:t>
            </a:r>
            <a:r>
              <a:rPr sz="2700" b="1" spc="-555" dirty="0">
                <a:latin typeface="Tahoma" panose="020B0604030504040204"/>
                <a:cs typeface="Tahoma" panose="020B0604030504040204"/>
              </a:rPr>
              <a:t>I</a:t>
            </a:r>
            <a:r>
              <a:rPr sz="2700" b="1" spc="-190" dirty="0">
                <a:latin typeface="Tahoma" panose="020B0604030504040204"/>
                <a:cs typeface="Tahoma" panose="020B0604030504040204"/>
              </a:rPr>
              <a:t>D</a:t>
            </a:r>
            <a:r>
              <a:rPr sz="2700" b="1" spc="-555" dirty="0">
                <a:latin typeface="Tahoma" panose="020B0604030504040204"/>
                <a:cs typeface="Tahoma" panose="020B0604030504040204"/>
              </a:rPr>
              <a:t>I</a:t>
            </a:r>
            <a:r>
              <a:rPr sz="2700" b="1" spc="-229" dirty="0">
                <a:latin typeface="Tahoma" panose="020B0604030504040204"/>
                <a:cs typeface="Tahoma" panose="020B0604030504040204"/>
              </a:rPr>
              <a:t>K</a:t>
            </a:r>
            <a:r>
              <a:rPr sz="2700" b="1" spc="-130" dirty="0">
                <a:latin typeface="Tahoma" panose="020B0604030504040204"/>
                <a:cs typeface="Tahoma" panose="020B0604030504040204"/>
              </a:rPr>
              <a:t>A</a:t>
            </a:r>
            <a:r>
              <a:rPr sz="2700" b="1" spc="110" dirty="0">
                <a:latin typeface="Tahoma" panose="020B0604030504040204"/>
                <a:cs typeface="Tahoma" panose="020B0604030504040204"/>
              </a:rPr>
              <a:t>N</a:t>
            </a:r>
            <a:r>
              <a:rPr sz="2700" b="1" spc="-370" dirty="0">
                <a:latin typeface="Tahoma" panose="020B0604030504040204"/>
                <a:cs typeface="Tahoma" panose="020B0604030504040204"/>
              </a:rPr>
              <a:t> </a:t>
            </a:r>
            <a:r>
              <a:rPr sz="2700" b="1" spc="-10" dirty="0">
                <a:latin typeface="Tahoma" panose="020B0604030504040204"/>
                <a:cs typeface="Tahoma" panose="020B0604030504040204"/>
              </a:rPr>
              <a:t>M</a:t>
            </a:r>
            <a:r>
              <a:rPr sz="2700" b="1" spc="-130" dirty="0">
                <a:latin typeface="Tahoma" panose="020B0604030504040204"/>
                <a:cs typeface="Tahoma" panose="020B0604030504040204"/>
              </a:rPr>
              <a:t>A</a:t>
            </a:r>
            <a:r>
              <a:rPr sz="2700" b="1" spc="-365" dirty="0">
                <a:latin typeface="Tahoma" panose="020B0604030504040204"/>
                <a:cs typeface="Tahoma" panose="020B0604030504040204"/>
              </a:rPr>
              <a:t>S</a:t>
            </a:r>
            <a:r>
              <a:rPr sz="2700" b="1" spc="-270" dirty="0">
                <a:latin typeface="Tahoma" panose="020B0604030504040204"/>
                <a:cs typeface="Tahoma" panose="020B0604030504040204"/>
              </a:rPr>
              <a:t>Y</a:t>
            </a:r>
            <a:r>
              <a:rPr sz="2700" b="1" spc="-130" dirty="0">
                <a:latin typeface="Tahoma" panose="020B0604030504040204"/>
                <a:cs typeface="Tahoma" panose="020B0604030504040204"/>
              </a:rPr>
              <a:t>A</a:t>
            </a:r>
            <a:r>
              <a:rPr sz="2700" b="1" spc="-320" dirty="0">
                <a:latin typeface="Tahoma" panose="020B0604030504040204"/>
                <a:cs typeface="Tahoma" panose="020B0604030504040204"/>
              </a:rPr>
              <a:t>R</a:t>
            </a:r>
            <a:r>
              <a:rPr sz="2700" b="1" spc="-130" dirty="0">
                <a:latin typeface="Tahoma" panose="020B0604030504040204"/>
                <a:cs typeface="Tahoma" panose="020B0604030504040204"/>
              </a:rPr>
              <a:t>A</a:t>
            </a:r>
            <a:r>
              <a:rPr sz="2700" b="1" spc="-229" dirty="0">
                <a:latin typeface="Tahoma" panose="020B0604030504040204"/>
                <a:cs typeface="Tahoma" panose="020B0604030504040204"/>
              </a:rPr>
              <a:t>K</a:t>
            </a:r>
            <a:r>
              <a:rPr sz="2700" b="1" spc="-130" dirty="0">
                <a:latin typeface="Tahoma" panose="020B0604030504040204"/>
                <a:cs typeface="Tahoma" panose="020B0604030504040204"/>
              </a:rPr>
              <a:t>A</a:t>
            </a:r>
            <a:r>
              <a:rPr sz="2700" b="1" spc="-90" dirty="0">
                <a:latin typeface="Tahoma" panose="020B0604030504040204"/>
                <a:cs typeface="Tahoma" panose="020B0604030504040204"/>
              </a:rPr>
              <a:t>T</a:t>
            </a:r>
            <a:r>
              <a:rPr sz="2700" b="1" spc="-370" dirty="0">
                <a:latin typeface="Tahoma" panose="020B0604030504040204"/>
                <a:cs typeface="Tahoma" panose="020B0604030504040204"/>
              </a:rPr>
              <a:t> </a:t>
            </a:r>
            <a:r>
              <a:rPr sz="2700" b="1" spc="-190" dirty="0">
                <a:latin typeface="Tahoma" panose="020B0604030504040204"/>
                <a:cs typeface="Tahoma" panose="020B0604030504040204"/>
              </a:rPr>
              <a:t>D</a:t>
            </a:r>
            <a:r>
              <a:rPr sz="2700" b="1" spc="-130" dirty="0">
                <a:latin typeface="Tahoma" panose="020B0604030504040204"/>
                <a:cs typeface="Tahoma" panose="020B0604030504040204"/>
              </a:rPr>
              <a:t>A</a:t>
            </a:r>
            <a:r>
              <a:rPr sz="2700" b="1" spc="65" dirty="0">
                <a:latin typeface="Tahoma" panose="020B0604030504040204"/>
                <a:cs typeface="Tahoma" panose="020B0604030504040204"/>
              </a:rPr>
              <a:t>N  </a:t>
            </a:r>
            <a:r>
              <a:rPr sz="2700" b="1" spc="-220" dirty="0">
                <a:latin typeface="Tahoma" panose="020B0604030504040204"/>
                <a:cs typeface="Tahoma" panose="020B0604030504040204"/>
              </a:rPr>
              <a:t>P</a:t>
            </a:r>
            <a:r>
              <a:rPr sz="2700" b="1" spc="-290" dirty="0">
                <a:latin typeface="Tahoma" panose="020B0604030504040204"/>
                <a:cs typeface="Tahoma" panose="020B0604030504040204"/>
              </a:rPr>
              <a:t>E</a:t>
            </a:r>
            <a:r>
              <a:rPr sz="2700" b="1" spc="-30" dirty="0">
                <a:latin typeface="Tahoma" panose="020B0604030504040204"/>
                <a:cs typeface="Tahoma" panose="020B0604030504040204"/>
              </a:rPr>
              <a:t>N</a:t>
            </a:r>
            <a:r>
              <a:rPr sz="2700" b="1" spc="-190" dirty="0">
                <a:latin typeface="Tahoma" panose="020B0604030504040204"/>
                <a:cs typeface="Tahoma" panose="020B0604030504040204"/>
              </a:rPr>
              <a:t>D</a:t>
            </a:r>
            <a:r>
              <a:rPr sz="2700" b="1" spc="-555" dirty="0">
                <a:latin typeface="Tahoma" panose="020B0604030504040204"/>
                <a:cs typeface="Tahoma" panose="020B0604030504040204"/>
              </a:rPr>
              <a:t>I</a:t>
            </a:r>
            <a:r>
              <a:rPr sz="2700" b="1" spc="-190" dirty="0">
                <a:latin typeface="Tahoma" panose="020B0604030504040204"/>
                <a:cs typeface="Tahoma" panose="020B0604030504040204"/>
              </a:rPr>
              <a:t>D</a:t>
            </a:r>
            <a:r>
              <a:rPr sz="2700" b="1" spc="-555" dirty="0">
                <a:latin typeface="Tahoma" panose="020B0604030504040204"/>
                <a:cs typeface="Tahoma" panose="020B0604030504040204"/>
              </a:rPr>
              <a:t>I</a:t>
            </a:r>
            <a:r>
              <a:rPr sz="2700" b="1" spc="-229" dirty="0">
                <a:latin typeface="Tahoma" panose="020B0604030504040204"/>
                <a:cs typeface="Tahoma" panose="020B0604030504040204"/>
              </a:rPr>
              <a:t>K</a:t>
            </a:r>
            <a:r>
              <a:rPr sz="2700" b="1" spc="-130" dirty="0">
                <a:latin typeface="Tahoma" panose="020B0604030504040204"/>
                <a:cs typeface="Tahoma" panose="020B0604030504040204"/>
              </a:rPr>
              <a:t>A</a:t>
            </a:r>
            <a:r>
              <a:rPr sz="2700" b="1" spc="110" dirty="0">
                <a:latin typeface="Tahoma" panose="020B0604030504040204"/>
                <a:cs typeface="Tahoma" panose="020B0604030504040204"/>
              </a:rPr>
              <a:t>N</a:t>
            </a:r>
            <a:r>
              <a:rPr sz="2700" b="1" spc="-370" dirty="0">
                <a:latin typeface="Tahoma" panose="020B0604030504040204"/>
                <a:cs typeface="Tahoma" panose="020B0604030504040204"/>
              </a:rPr>
              <a:t> </a:t>
            </a:r>
            <a:r>
              <a:rPr sz="2700" b="1" spc="-229" dirty="0">
                <a:latin typeface="Tahoma" panose="020B0604030504040204"/>
                <a:cs typeface="Tahoma" panose="020B0604030504040204"/>
              </a:rPr>
              <a:t>K</a:t>
            </a:r>
            <a:r>
              <a:rPr sz="2700" b="1" spc="-140" dirty="0">
                <a:latin typeface="Tahoma" panose="020B0604030504040204"/>
                <a:cs typeface="Tahoma" panose="020B0604030504040204"/>
              </a:rPr>
              <a:t>H</a:t>
            </a:r>
            <a:r>
              <a:rPr sz="2700" b="1" spc="-95" dirty="0">
                <a:latin typeface="Tahoma" panose="020B0604030504040204"/>
                <a:cs typeface="Tahoma" panose="020B0604030504040204"/>
              </a:rPr>
              <a:t>U</a:t>
            </a:r>
            <a:r>
              <a:rPr sz="2700" b="1" spc="-365" dirty="0">
                <a:latin typeface="Tahoma" panose="020B0604030504040204"/>
                <a:cs typeface="Tahoma" panose="020B0604030504040204"/>
              </a:rPr>
              <a:t>S</a:t>
            </a:r>
            <a:r>
              <a:rPr sz="2700" b="1" spc="-95" dirty="0">
                <a:latin typeface="Tahoma" panose="020B0604030504040204"/>
                <a:cs typeface="Tahoma" panose="020B0604030504040204"/>
              </a:rPr>
              <a:t>U</a:t>
            </a:r>
            <a:r>
              <a:rPr sz="2700" b="1" spc="-225" dirty="0">
                <a:latin typeface="Tahoma" panose="020B0604030504040204"/>
                <a:cs typeface="Tahoma" panose="020B0604030504040204"/>
              </a:rPr>
              <a:t>S</a:t>
            </a:r>
            <a:endParaRPr sz="27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5"/>
              </a:lnSpc>
            </a:pPr>
            <a:r>
              <a:rPr spc="-5" dirty="0"/>
              <a:t>Kementerian</a:t>
            </a:r>
            <a:r>
              <a:rPr spc="20" dirty="0"/>
              <a:t> </a:t>
            </a:r>
            <a:r>
              <a:rPr spc="-5" dirty="0"/>
              <a:t>Pendidikan,</a:t>
            </a:r>
            <a:r>
              <a:rPr spc="25" dirty="0"/>
              <a:t> </a:t>
            </a:r>
            <a:r>
              <a:rPr spc="-5" dirty="0"/>
              <a:t>Kebudayaan,</a:t>
            </a:r>
            <a:r>
              <a:rPr spc="20" dirty="0"/>
              <a:t> </a:t>
            </a:r>
            <a:r>
              <a:rPr dirty="0"/>
              <a:t>Riset,</a:t>
            </a:r>
            <a:r>
              <a:rPr spc="25" dirty="0"/>
              <a:t> </a:t>
            </a:r>
            <a:r>
              <a:rPr spc="-5" dirty="0"/>
              <a:t>dan</a:t>
            </a:r>
            <a:r>
              <a:rPr spc="25" dirty="0"/>
              <a:t> </a:t>
            </a:r>
            <a:r>
              <a:rPr spc="-5" dirty="0"/>
              <a:t>Teknologi</a:t>
            </a:r>
            <a:endParaRPr spc="-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6074" y="338525"/>
            <a:ext cx="21882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60" dirty="0">
                <a:solidFill>
                  <a:srgbClr val="073762"/>
                </a:solidFill>
              </a:rPr>
              <a:t>T</a:t>
            </a:r>
            <a:r>
              <a:rPr sz="3600" spc="20" dirty="0">
                <a:solidFill>
                  <a:srgbClr val="073762"/>
                </a:solidFill>
              </a:rPr>
              <a:t>u</a:t>
            </a:r>
            <a:r>
              <a:rPr sz="3600" spc="-315" dirty="0">
                <a:solidFill>
                  <a:srgbClr val="073762"/>
                </a:solidFill>
              </a:rPr>
              <a:t>g</a:t>
            </a:r>
            <a:r>
              <a:rPr sz="3600" spc="25" dirty="0">
                <a:solidFill>
                  <a:srgbClr val="073762"/>
                </a:solidFill>
              </a:rPr>
              <a:t>a</a:t>
            </a:r>
            <a:r>
              <a:rPr sz="3600" spc="-215" dirty="0">
                <a:solidFill>
                  <a:srgbClr val="073762"/>
                </a:solidFill>
              </a:rPr>
              <a:t>s</a:t>
            </a:r>
            <a:r>
              <a:rPr sz="3600" spc="-355" dirty="0">
                <a:solidFill>
                  <a:srgbClr val="073762"/>
                </a:solidFill>
              </a:rPr>
              <a:t> </a:t>
            </a:r>
            <a:r>
              <a:rPr sz="3600" spc="-565" dirty="0">
                <a:solidFill>
                  <a:srgbClr val="073762"/>
                </a:solidFill>
              </a:rPr>
              <a:t>S</a:t>
            </a:r>
            <a:r>
              <a:rPr sz="3600" spc="-355" dirty="0">
                <a:solidFill>
                  <a:srgbClr val="073762"/>
                </a:solidFill>
              </a:rPr>
              <a:t>K</a:t>
            </a:r>
            <a:r>
              <a:rPr sz="3600" spc="-185" dirty="0">
                <a:solidFill>
                  <a:srgbClr val="073762"/>
                </a:solidFill>
              </a:rPr>
              <a:t>B</a:t>
            </a:r>
            <a:endParaRPr sz="36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835" marR="5080" algn="ctr">
              <a:lnSpc>
                <a:spcPct val="107000"/>
              </a:lnSpc>
              <a:spcBef>
                <a:spcPts val="100"/>
              </a:spcBef>
            </a:pPr>
            <a:r>
              <a:rPr spc="-459" dirty="0"/>
              <a:t>SKB</a:t>
            </a:r>
            <a:r>
              <a:rPr spc="-434" dirty="0"/>
              <a:t> </a:t>
            </a:r>
            <a:r>
              <a:rPr spc="-110" dirty="0"/>
              <a:t>sebagai</a:t>
            </a:r>
            <a:r>
              <a:rPr spc="-430" dirty="0"/>
              <a:t> </a:t>
            </a:r>
            <a:r>
              <a:rPr spc="20" dirty="0"/>
              <a:t>satuan</a:t>
            </a:r>
            <a:r>
              <a:rPr spc="-430" dirty="0"/>
              <a:t> </a:t>
            </a:r>
            <a:r>
              <a:rPr spc="-5" dirty="0"/>
              <a:t>pendidikan</a:t>
            </a:r>
            <a:r>
              <a:rPr spc="-430" dirty="0"/>
              <a:t> </a:t>
            </a:r>
            <a:r>
              <a:rPr spc="-125" dirty="0"/>
              <a:t>sejenis</a:t>
            </a:r>
            <a:r>
              <a:rPr spc="-434" dirty="0"/>
              <a:t> </a:t>
            </a:r>
            <a:r>
              <a:rPr spc="60" dirty="0"/>
              <a:t>memiliki</a:t>
            </a:r>
            <a:r>
              <a:rPr spc="-430" dirty="0"/>
              <a:t> </a:t>
            </a:r>
            <a:r>
              <a:rPr spc="-65" dirty="0"/>
              <a:t>tugas</a:t>
            </a:r>
            <a:r>
              <a:rPr spc="-430" dirty="0"/>
              <a:t> </a:t>
            </a:r>
            <a:r>
              <a:rPr spc="125" dirty="0"/>
              <a:t>untuk </a:t>
            </a:r>
            <a:r>
              <a:rPr spc="-1235" dirty="0"/>
              <a:t> </a:t>
            </a:r>
            <a:r>
              <a:rPr spc="235" dirty="0"/>
              <a:t>m</a:t>
            </a:r>
            <a:r>
              <a:rPr spc="-25" dirty="0"/>
              <a:t>e</a:t>
            </a:r>
            <a:r>
              <a:rPr spc="25" dirty="0"/>
              <a:t>n</a:t>
            </a:r>
            <a:r>
              <a:rPr spc="-125" dirty="0"/>
              <a:t>y</a:t>
            </a:r>
            <a:r>
              <a:rPr spc="-25" dirty="0"/>
              <a:t>e</a:t>
            </a:r>
            <a:r>
              <a:rPr spc="-60" dirty="0"/>
              <a:t>l</a:t>
            </a:r>
            <a:r>
              <a:rPr spc="-25" dirty="0"/>
              <a:t>e</a:t>
            </a:r>
            <a:r>
              <a:rPr spc="25" dirty="0"/>
              <a:t>n</a:t>
            </a:r>
            <a:r>
              <a:rPr spc="-390" dirty="0"/>
              <a:t>gg</a:t>
            </a:r>
            <a:r>
              <a:rPr spc="35" dirty="0"/>
              <a:t>a</a:t>
            </a:r>
            <a:r>
              <a:rPr spc="110" dirty="0"/>
              <a:t>r</a:t>
            </a:r>
            <a:r>
              <a:rPr spc="35" dirty="0"/>
              <a:t>a</a:t>
            </a:r>
            <a:r>
              <a:rPr spc="105" dirty="0"/>
              <a:t>k</a:t>
            </a:r>
            <a:r>
              <a:rPr spc="35" dirty="0"/>
              <a:t>a</a:t>
            </a:r>
            <a:r>
              <a:rPr spc="204" dirty="0"/>
              <a:t>n</a:t>
            </a:r>
            <a:r>
              <a:rPr spc="-445" dirty="0"/>
              <a:t> </a:t>
            </a:r>
            <a:r>
              <a:rPr spc="-85" dirty="0"/>
              <a:t>p</a:t>
            </a:r>
            <a:r>
              <a:rPr spc="110" dirty="0"/>
              <a:t>r</a:t>
            </a:r>
            <a:r>
              <a:rPr spc="-145" dirty="0"/>
              <a:t>o</a:t>
            </a:r>
            <a:r>
              <a:rPr spc="-390" dirty="0"/>
              <a:t>g</a:t>
            </a:r>
            <a:r>
              <a:rPr spc="110" dirty="0"/>
              <a:t>r</a:t>
            </a:r>
            <a:r>
              <a:rPr spc="35" dirty="0"/>
              <a:t>a</a:t>
            </a:r>
            <a:r>
              <a:rPr spc="235" dirty="0"/>
              <a:t>m</a:t>
            </a:r>
            <a:r>
              <a:rPr spc="50" dirty="0"/>
              <a:t>,</a:t>
            </a:r>
            <a:r>
              <a:rPr spc="-445" dirty="0"/>
              <a:t> </a:t>
            </a:r>
            <a:r>
              <a:rPr spc="235" dirty="0"/>
              <a:t>m</a:t>
            </a:r>
            <a:r>
              <a:rPr spc="-25" dirty="0"/>
              <a:t>e</a:t>
            </a:r>
            <a:r>
              <a:rPr spc="235" dirty="0"/>
              <a:t>m</a:t>
            </a:r>
            <a:r>
              <a:rPr spc="-85" dirty="0"/>
              <a:t>b</a:t>
            </a:r>
            <a:r>
              <a:rPr spc="-25" dirty="0"/>
              <a:t>e</a:t>
            </a:r>
            <a:r>
              <a:rPr spc="110" dirty="0"/>
              <a:t>r</a:t>
            </a:r>
            <a:r>
              <a:rPr spc="-60" dirty="0"/>
              <a:t>i</a:t>
            </a:r>
            <a:r>
              <a:rPr spc="105" dirty="0"/>
              <a:t>k</a:t>
            </a:r>
            <a:r>
              <a:rPr spc="35" dirty="0"/>
              <a:t>a</a:t>
            </a:r>
            <a:r>
              <a:rPr spc="204" dirty="0"/>
              <a:t>n</a:t>
            </a:r>
            <a:r>
              <a:rPr spc="-445" dirty="0"/>
              <a:t> </a:t>
            </a:r>
            <a:r>
              <a:rPr spc="-85" dirty="0"/>
              <a:t>b</a:t>
            </a:r>
            <a:r>
              <a:rPr spc="35" dirty="0"/>
              <a:t>a</a:t>
            </a:r>
            <a:r>
              <a:rPr spc="25" dirty="0"/>
              <a:t>n</a:t>
            </a:r>
            <a:r>
              <a:rPr spc="270" dirty="0"/>
              <a:t>t</a:t>
            </a:r>
            <a:r>
              <a:rPr spc="25" dirty="0"/>
              <a:t>u</a:t>
            </a:r>
            <a:r>
              <a:rPr spc="35" dirty="0"/>
              <a:t>a</a:t>
            </a:r>
            <a:r>
              <a:rPr spc="204" dirty="0"/>
              <a:t>n</a:t>
            </a:r>
            <a:r>
              <a:rPr spc="-445" dirty="0"/>
              <a:t> </a:t>
            </a:r>
            <a:r>
              <a:rPr spc="270" dirty="0"/>
              <a:t>t</a:t>
            </a:r>
            <a:r>
              <a:rPr spc="-25" dirty="0"/>
              <a:t>e</a:t>
            </a:r>
            <a:r>
              <a:rPr spc="105" dirty="0"/>
              <a:t>k</a:t>
            </a:r>
            <a:r>
              <a:rPr spc="25" dirty="0"/>
              <a:t>n</a:t>
            </a:r>
            <a:r>
              <a:rPr spc="-60" dirty="0"/>
              <a:t>i</a:t>
            </a:r>
            <a:r>
              <a:rPr spc="-450" dirty="0"/>
              <a:t>s</a:t>
            </a:r>
            <a:r>
              <a:rPr spc="50" dirty="0"/>
              <a:t>,  </a:t>
            </a:r>
            <a:r>
              <a:rPr spc="50" dirty="0"/>
              <a:t>dan </a:t>
            </a:r>
            <a:r>
              <a:rPr spc="-45" dirty="0"/>
              <a:t>pengabdian </a:t>
            </a:r>
            <a:r>
              <a:rPr spc="25" dirty="0"/>
              <a:t>kepada </a:t>
            </a:r>
            <a:r>
              <a:rPr spc="45" dirty="0"/>
              <a:t>masyarakat </a:t>
            </a:r>
            <a:r>
              <a:rPr spc="20" dirty="0"/>
              <a:t>di </a:t>
            </a:r>
            <a:r>
              <a:rPr spc="-65" dirty="0"/>
              <a:t>bidang </a:t>
            </a:r>
            <a:r>
              <a:rPr spc="-160" dirty="0"/>
              <a:t>PAUD </a:t>
            </a:r>
            <a:r>
              <a:rPr spc="50" dirty="0"/>
              <a:t>dan </a:t>
            </a:r>
            <a:r>
              <a:rPr spc="55" dirty="0"/>
              <a:t> </a:t>
            </a:r>
            <a:r>
              <a:rPr spc="-10" dirty="0"/>
              <a:t>Dikmas</a:t>
            </a:r>
            <a:endParaRPr spc="-10" dirty="0"/>
          </a:p>
        </p:txBody>
      </p:sp>
      <p:sp>
        <p:nvSpPr>
          <p:cNvPr id="4" name="object 4"/>
          <p:cNvSpPr txBox="1"/>
          <p:nvPr/>
        </p:nvSpPr>
        <p:spPr>
          <a:xfrm>
            <a:off x="2782798" y="6239556"/>
            <a:ext cx="12722860" cy="2806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9000"/>
              </a:lnSpc>
              <a:spcBef>
                <a:spcPts val="95"/>
              </a:spcBef>
            </a:pPr>
            <a:r>
              <a:rPr sz="2800" b="1" spc="-170" dirty="0">
                <a:latin typeface="Arial" panose="020B0604020202020204"/>
                <a:cs typeface="Arial" panose="020B0604020202020204"/>
              </a:rPr>
              <a:t>PERATURAN</a:t>
            </a:r>
            <a:r>
              <a:rPr sz="2800" b="1" spc="-265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110" dirty="0">
                <a:latin typeface="Arial" panose="020B0604020202020204"/>
                <a:cs typeface="Arial" panose="020B0604020202020204"/>
              </a:rPr>
              <a:t>MENTERI</a:t>
            </a:r>
            <a:r>
              <a:rPr sz="2800" b="1" spc="-265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70" dirty="0">
                <a:latin typeface="Arial" panose="020B0604020202020204"/>
                <a:cs typeface="Arial" panose="020B0604020202020204"/>
              </a:rPr>
              <a:t>PENDIDIKAN</a:t>
            </a:r>
            <a:r>
              <a:rPr sz="2800" b="1" spc="-260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5" dirty="0">
                <a:latin typeface="Arial" panose="020B0604020202020204"/>
                <a:cs typeface="Arial" panose="020B0604020202020204"/>
              </a:rPr>
              <a:t>DAN</a:t>
            </a:r>
            <a:r>
              <a:rPr sz="2800" b="1" spc="-265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155" dirty="0">
                <a:latin typeface="Arial" panose="020B0604020202020204"/>
                <a:cs typeface="Arial" panose="020B0604020202020204"/>
              </a:rPr>
              <a:t>KEBUDAYAAN</a:t>
            </a:r>
            <a:r>
              <a:rPr sz="2800" b="1" spc="-265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190" dirty="0">
                <a:latin typeface="Arial" panose="020B0604020202020204"/>
                <a:cs typeface="Arial" panose="020B0604020202020204"/>
              </a:rPr>
              <a:t>REPUBLIK</a:t>
            </a:r>
            <a:r>
              <a:rPr sz="2800" b="1" spc="-260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70" dirty="0">
                <a:latin typeface="Arial" panose="020B0604020202020204"/>
                <a:cs typeface="Arial" panose="020B0604020202020204"/>
              </a:rPr>
              <a:t>INDONESIA </a:t>
            </a:r>
            <a:r>
              <a:rPr sz="2800" b="1" spc="-765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15" dirty="0">
                <a:latin typeface="Arial" panose="020B0604020202020204"/>
                <a:cs typeface="Arial" panose="020B0604020202020204"/>
              </a:rPr>
              <a:t>NOMOR</a:t>
            </a:r>
            <a:r>
              <a:rPr sz="2800" b="1" spc="-275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45" dirty="0">
                <a:latin typeface="Arial" panose="020B0604020202020204"/>
                <a:cs typeface="Arial" panose="020B0604020202020204"/>
              </a:rPr>
              <a:t>4</a:t>
            </a:r>
            <a:r>
              <a:rPr sz="280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25" dirty="0">
                <a:latin typeface="Arial" panose="020B0604020202020204"/>
                <a:cs typeface="Arial" panose="020B0604020202020204"/>
              </a:rPr>
              <a:t>TAHUN</a:t>
            </a:r>
            <a:r>
              <a:rPr sz="280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40" dirty="0">
                <a:latin typeface="Arial" panose="020B0604020202020204"/>
                <a:cs typeface="Arial" panose="020B0604020202020204"/>
              </a:rPr>
              <a:t>2016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sz="2800" b="1" spc="-120" dirty="0">
                <a:latin typeface="Arial" panose="020B0604020202020204"/>
                <a:cs typeface="Arial" panose="020B0604020202020204"/>
              </a:rPr>
              <a:t>TENTANG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1910715" marR="1903095" algn="ctr">
              <a:lnSpc>
                <a:spcPct val="109000"/>
              </a:lnSpc>
            </a:pPr>
            <a:r>
              <a:rPr sz="2800" b="1" spc="-215" dirty="0">
                <a:latin typeface="Arial" panose="020B0604020202020204"/>
                <a:cs typeface="Arial" panose="020B0604020202020204"/>
              </a:rPr>
              <a:t>P</a:t>
            </a:r>
            <a:r>
              <a:rPr sz="2800" b="1" spc="-405" dirty="0">
                <a:latin typeface="Arial" panose="020B0604020202020204"/>
                <a:cs typeface="Arial" panose="020B0604020202020204"/>
              </a:rPr>
              <a:t>E</a:t>
            </a:r>
            <a:r>
              <a:rPr sz="2800" b="1" spc="-55" dirty="0">
                <a:latin typeface="Arial" panose="020B0604020202020204"/>
                <a:cs typeface="Arial" panose="020B0604020202020204"/>
              </a:rPr>
              <a:t>D</a:t>
            </a:r>
            <a:r>
              <a:rPr sz="2800" b="1" spc="-55" dirty="0">
                <a:latin typeface="Arial" panose="020B0604020202020204"/>
                <a:cs typeface="Arial" panose="020B0604020202020204"/>
              </a:rPr>
              <a:t>O</a:t>
            </a:r>
            <a:r>
              <a:rPr sz="2800" b="1" spc="204" dirty="0">
                <a:latin typeface="Arial" panose="020B0604020202020204"/>
                <a:cs typeface="Arial" panose="020B0604020202020204"/>
              </a:rPr>
              <a:t>M</a:t>
            </a:r>
            <a:r>
              <a:rPr sz="2800" b="1" spc="-195" dirty="0">
                <a:latin typeface="Arial" panose="020B0604020202020204"/>
                <a:cs typeface="Arial" panose="020B0604020202020204"/>
              </a:rPr>
              <a:t>A</a:t>
            </a:r>
            <a:r>
              <a:rPr sz="2800" b="1" spc="260" dirty="0">
                <a:latin typeface="Arial" panose="020B0604020202020204"/>
                <a:cs typeface="Arial" panose="020B0604020202020204"/>
              </a:rPr>
              <a:t>N</a:t>
            </a:r>
            <a:r>
              <a:rPr sz="280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195" dirty="0">
                <a:latin typeface="Arial" panose="020B0604020202020204"/>
                <a:cs typeface="Arial" panose="020B0604020202020204"/>
              </a:rPr>
              <a:t>A</a:t>
            </a:r>
            <a:r>
              <a:rPr sz="2800" b="1" spc="-235" dirty="0">
                <a:latin typeface="Arial" panose="020B0604020202020204"/>
                <a:cs typeface="Arial" panose="020B0604020202020204"/>
              </a:rPr>
              <a:t>L</a:t>
            </a:r>
            <a:r>
              <a:rPr sz="2800" b="1" spc="40" dirty="0">
                <a:latin typeface="Arial" panose="020B0604020202020204"/>
                <a:cs typeface="Arial" panose="020B0604020202020204"/>
              </a:rPr>
              <a:t>I</a:t>
            </a:r>
            <a:r>
              <a:rPr sz="2800" b="1" spc="125" dirty="0">
                <a:latin typeface="Arial" panose="020B0604020202020204"/>
                <a:cs typeface="Arial" panose="020B0604020202020204"/>
              </a:rPr>
              <a:t>H</a:t>
            </a:r>
            <a:r>
              <a:rPr sz="280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280" dirty="0">
                <a:latin typeface="Arial" panose="020B0604020202020204"/>
                <a:cs typeface="Arial" panose="020B0604020202020204"/>
              </a:rPr>
              <a:t>F</a:t>
            </a:r>
            <a:r>
              <a:rPr sz="2800" b="1" spc="-10" dirty="0">
                <a:latin typeface="Arial" panose="020B0604020202020204"/>
                <a:cs typeface="Arial" panose="020B0604020202020204"/>
              </a:rPr>
              <a:t>U</a:t>
            </a:r>
            <a:r>
              <a:rPr sz="2800" b="1" spc="150" dirty="0">
                <a:latin typeface="Arial" panose="020B0604020202020204"/>
                <a:cs typeface="Arial" panose="020B0604020202020204"/>
              </a:rPr>
              <a:t>N</a:t>
            </a:r>
            <a:r>
              <a:rPr sz="2800" b="1" spc="-254" dirty="0">
                <a:latin typeface="Arial" panose="020B0604020202020204"/>
                <a:cs typeface="Arial" panose="020B0604020202020204"/>
              </a:rPr>
              <a:t>G</a:t>
            </a:r>
            <a:r>
              <a:rPr sz="2800" b="1" spc="-430" dirty="0">
                <a:latin typeface="Arial" panose="020B0604020202020204"/>
                <a:cs typeface="Arial" panose="020B0604020202020204"/>
              </a:rPr>
              <a:t>S</a:t>
            </a:r>
            <a:r>
              <a:rPr sz="2800" b="1" spc="150" dirty="0">
                <a:latin typeface="Arial" panose="020B0604020202020204"/>
                <a:cs typeface="Arial" panose="020B0604020202020204"/>
              </a:rPr>
              <a:t>I</a:t>
            </a:r>
            <a:r>
              <a:rPr sz="280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430" dirty="0">
                <a:latin typeface="Arial" panose="020B0604020202020204"/>
                <a:cs typeface="Arial" panose="020B0604020202020204"/>
              </a:rPr>
              <a:t>S</a:t>
            </a:r>
            <a:r>
              <a:rPr sz="2800" b="1" spc="-195" dirty="0">
                <a:latin typeface="Arial" panose="020B0604020202020204"/>
                <a:cs typeface="Arial" panose="020B0604020202020204"/>
              </a:rPr>
              <a:t>A</a:t>
            </a:r>
            <a:r>
              <a:rPr sz="2800" b="1" spc="150" dirty="0">
                <a:latin typeface="Arial" panose="020B0604020202020204"/>
                <a:cs typeface="Arial" panose="020B0604020202020204"/>
              </a:rPr>
              <a:t>N</a:t>
            </a:r>
            <a:r>
              <a:rPr sz="2800" b="1" spc="-254" dirty="0">
                <a:latin typeface="Arial" panose="020B0604020202020204"/>
                <a:cs typeface="Arial" panose="020B0604020202020204"/>
              </a:rPr>
              <a:t>GG</a:t>
            </a:r>
            <a:r>
              <a:rPr sz="2800" b="1" spc="-195" dirty="0">
                <a:latin typeface="Arial" panose="020B0604020202020204"/>
                <a:cs typeface="Arial" panose="020B0604020202020204"/>
              </a:rPr>
              <a:t>A</a:t>
            </a:r>
            <a:r>
              <a:rPr sz="2800" b="1" spc="-170" dirty="0">
                <a:latin typeface="Arial" panose="020B0604020202020204"/>
                <a:cs typeface="Arial" panose="020B0604020202020204"/>
              </a:rPr>
              <a:t>R</a:t>
            </a:r>
            <a:r>
              <a:rPr sz="280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270" dirty="0">
                <a:latin typeface="Arial" panose="020B0604020202020204"/>
                <a:cs typeface="Arial" panose="020B0604020202020204"/>
              </a:rPr>
              <a:t>K</a:t>
            </a:r>
            <a:r>
              <a:rPr sz="2800" b="1" spc="-405" dirty="0">
                <a:latin typeface="Arial" panose="020B0604020202020204"/>
                <a:cs typeface="Arial" panose="020B0604020202020204"/>
              </a:rPr>
              <a:t>E</a:t>
            </a:r>
            <a:r>
              <a:rPr sz="2800" b="1" spc="-254" dirty="0">
                <a:latin typeface="Arial" panose="020B0604020202020204"/>
                <a:cs typeface="Arial" panose="020B0604020202020204"/>
              </a:rPr>
              <a:t>G</a:t>
            </a:r>
            <a:r>
              <a:rPr sz="2800" b="1" spc="40" dirty="0">
                <a:latin typeface="Arial" panose="020B0604020202020204"/>
                <a:cs typeface="Arial" panose="020B0604020202020204"/>
              </a:rPr>
              <a:t>I</a:t>
            </a:r>
            <a:r>
              <a:rPr sz="2800" b="1" spc="-195" dirty="0">
                <a:latin typeface="Arial" panose="020B0604020202020204"/>
                <a:cs typeface="Arial" panose="020B0604020202020204"/>
              </a:rPr>
              <a:t>A</a:t>
            </a:r>
            <a:r>
              <a:rPr sz="2800" b="1" spc="-195" dirty="0">
                <a:latin typeface="Arial" panose="020B0604020202020204"/>
                <a:cs typeface="Arial" panose="020B0604020202020204"/>
              </a:rPr>
              <a:t>T</a:t>
            </a:r>
            <a:r>
              <a:rPr sz="2800" b="1" spc="-195" dirty="0">
                <a:latin typeface="Arial" panose="020B0604020202020204"/>
                <a:cs typeface="Arial" panose="020B0604020202020204"/>
              </a:rPr>
              <a:t>A</a:t>
            </a:r>
            <a:r>
              <a:rPr sz="2800" b="1" spc="260" dirty="0">
                <a:latin typeface="Arial" panose="020B0604020202020204"/>
                <a:cs typeface="Arial" panose="020B0604020202020204"/>
              </a:rPr>
              <a:t>N</a:t>
            </a:r>
            <a:r>
              <a:rPr sz="280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245" dirty="0">
                <a:latin typeface="Arial" panose="020B0604020202020204"/>
                <a:cs typeface="Arial" panose="020B0604020202020204"/>
              </a:rPr>
              <a:t>B</a:t>
            </a:r>
            <a:r>
              <a:rPr sz="2800" b="1" spc="-405" dirty="0">
                <a:latin typeface="Arial" panose="020B0604020202020204"/>
                <a:cs typeface="Arial" panose="020B0604020202020204"/>
              </a:rPr>
              <a:t>E</a:t>
            </a:r>
            <a:r>
              <a:rPr sz="2800" b="1" spc="-235" dirty="0">
                <a:latin typeface="Arial" panose="020B0604020202020204"/>
                <a:cs typeface="Arial" panose="020B0604020202020204"/>
              </a:rPr>
              <a:t>L</a:t>
            </a:r>
            <a:r>
              <a:rPr sz="2800" b="1" spc="-195" dirty="0">
                <a:latin typeface="Arial" panose="020B0604020202020204"/>
                <a:cs typeface="Arial" panose="020B0604020202020204"/>
              </a:rPr>
              <a:t>A</a:t>
            </a:r>
            <a:r>
              <a:rPr sz="2800" b="1" spc="-740" dirty="0">
                <a:latin typeface="Arial" panose="020B0604020202020204"/>
                <a:cs typeface="Arial" panose="020B0604020202020204"/>
              </a:rPr>
              <a:t>J</a:t>
            </a:r>
            <a:r>
              <a:rPr sz="2800" b="1" spc="-195" dirty="0">
                <a:latin typeface="Arial" panose="020B0604020202020204"/>
                <a:cs typeface="Arial" panose="020B0604020202020204"/>
              </a:rPr>
              <a:t>A</a:t>
            </a:r>
            <a:r>
              <a:rPr sz="2800" b="1" spc="-100" dirty="0">
                <a:latin typeface="Arial" panose="020B0604020202020204"/>
                <a:cs typeface="Arial" panose="020B0604020202020204"/>
              </a:rPr>
              <a:t>R  </a:t>
            </a:r>
            <a:r>
              <a:rPr sz="2800" b="1" spc="204" dirty="0">
                <a:latin typeface="Arial" panose="020B0604020202020204"/>
                <a:cs typeface="Arial" panose="020B0604020202020204"/>
              </a:rPr>
              <a:t>M</a:t>
            </a:r>
            <a:r>
              <a:rPr sz="2800" b="1" spc="-405" dirty="0">
                <a:latin typeface="Arial" panose="020B0604020202020204"/>
                <a:cs typeface="Arial" panose="020B0604020202020204"/>
              </a:rPr>
              <a:t>E</a:t>
            </a:r>
            <a:r>
              <a:rPr sz="2800" b="1" spc="150" dirty="0">
                <a:latin typeface="Arial" panose="020B0604020202020204"/>
                <a:cs typeface="Arial" panose="020B0604020202020204"/>
              </a:rPr>
              <a:t>N</a:t>
            </a:r>
            <a:r>
              <a:rPr sz="2800" b="1" spc="-740" dirty="0">
                <a:latin typeface="Arial" panose="020B0604020202020204"/>
                <a:cs typeface="Arial" panose="020B0604020202020204"/>
              </a:rPr>
              <a:t>J</a:t>
            </a:r>
            <a:r>
              <a:rPr sz="2800" b="1" spc="-195" dirty="0">
                <a:latin typeface="Arial" panose="020B0604020202020204"/>
                <a:cs typeface="Arial" panose="020B0604020202020204"/>
              </a:rPr>
              <a:t>A</a:t>
            </a:r>
            <a:r>
              <a:rPr sz="2800" b="1" spc="-55" dirty="0">
                <a:latin typeface="Arial" panose="020B0604020202020204"/>
                <a:cs typeface="Arial" panose="020B0604020202020204"/>
              </a:rPr>
              <a:t>D</a:t>
            </a:r>
            <a:r>
              <a:rPr sz="2800" b="1" spc="150" dirty="0">
                <a:latin typeface="Arial" panose="020B0604020202020204"/>
                <a:cs typeface="Arial" panose="020B0604020202020204"/>
              </a:rPr>
              <a:t>I</a:t>
            </a:r>
            <a:r>
              <a:rPr sz="280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430" dirty="0">
                <a:latin typeface="Arial" panose="020B0604020202020204"/>
                <a:cs typeface="Arial" panose="020B0604020202020204"/>
              </a:rPr>
              <a:t>S</a:t>
            </a:r>
            <a:r>
              <a:rPr sz="2800" b="1" spc="-195" dirty="0">
                <a:latin typeface="Arial" panose="020B0604020202020204"/>
                <a:cs typeface="Arial" panose="020B0604020202020204"/>
              </a:rPr>
              <a:t>A</a:t>
            </a:r>
            <a:r>
              <a:rPr sz="2800" b="1" spc="-195" dirty="0">
                <a:latin typeface="Arial" panose="020B0604020202020204"/>
                <a:cs typeface="Arial" panose="020B0604020202020204"/>
              </a:rPr>
              <a:t>T</a:t>
            </a:r>
            <a:r>
              <a:rPr sz="2800" b="1" spc="-10" dirty="0">
                <a:latin typeface="Arial" panose="020B0604020202020204"/>
                <a:cs typeface="Arial" panose="020B0604020202020204"/>
              </a:rPr>
              <a:t>U</a:t>
            </a:r>
            <a:r>
              <a:rPr sz="2800" b="1" spc="-195" dirty="0">
                <a:latin typeface="Arial" panose="020B0604020202020204"/>
                <a:cs typeface="Arial" panose="020B0604020202020204"/>
              </a:rPr>
              <a:t>A</a:t>
            </a:r>
            <a:r>
              <a:rPr sz="2800" b="1" spc="260" dirty="0">
                <a:latin typeface="Arial" panose="020B0604020202020204"/>
                <a:cs typeface="Arial" panose="020B0604020202020204"/>
              </a:rPr>
              <a:t>N</a:t>
            </a:r>
            <a:r>
              <a:rPr sz="280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215" dirty="0">
                <a:latin typeface="Arial" panose="020B0604020202020204"/>
                <a:cs typeface="Arial" panose="020B0604020202020204"/>
              </a:rPr>
              <a:t>P</a:t>
            </a:r>
            <a:r>
              <a:rPr sz="2800" b="1" spc="-405" dirty="0">
                <a:latin typeface="Arial" panose="020B0604020202020204"/>
                <a:cs typeface="Arial" panose="020B0604020202020204"/>
              </a:rPr>
              <a:t>E</a:t>
            </a:r>
            <a:r>
              <a:rPr sz="2800" b="1" spc="150" dirty="0">
                <a:latin typeface="Arial" panose="020B0604020202020204"/>
                <a:cs typeface="Arial" panose="020B0604020202020204"/>
              </a:rPr>
              <a:t>N</a:t>
            </a:r>
            <a:r>
              <a:rPr sz="2800" b="1" spc="-55" dirty="0">
                <a:latin typeface="Arial" panose="020B0604020202020204"/>
                <a:cs typeface="Arial" panose="020B0604020202020204"/>
              </a:rPr>
              <a:t>D</a:t>
            </a:r>
            <a:r>
              <a:rPr sz="2800" b="1" spc="40" dirty="0">
                <a:latin typeface="Arial" panose="020B0604020202020204"/>
                <a:cs typeface="Arial" panose="020B0604020202020204"/>
              </a:rPr>
              <a:t>I</a:t>
            </a:r>
            <a:r>
              <a:rPr sz="2800" b="1" spc="-55" dirty="0">
                <a:latin typeface="Arial" panose="020B0604020202020204"/>
                <a:cs typeface="Arial" panose="020B0604020202020204"/>
              </a:rPr>
              <a:t>D</a:t>
            </a:r>
            <a:r>
              <a:rPr sz="2800" b="1" spc="40" dirty="0">
                <a:latin typeface="Arial" panose="020B0604020202020204"/>
                <a:cs typeface="Arial" panose="020B0604020202020204"/>
              </a:rPr>
              <a:t>I</a:t>
            </a:r>
            <a:r>
              <a:rPr sz="2800" b="1" spc="-270" dirty="0">
                <a:latin typeface="Arial" panose="020B0604020202020204"/>
                <a:cs typeface="Arial" panose="020B0604020202020204"/>
              </a:rPr>
              <a:t>K</a:t>
            </a:r>
            <a:r>
              <a:rPr sz="2800" b="1" spc="-195" dirty="0">
                <a:latin typeface="Arial" panose="020B0604020202020204"/>
                <a:cs typeface="Arial" panose="020B0604020202020204"/>
              </a:rPr>
              <a:t>A</a:t>
            </a:r>
            <a:r>
              <a:rPr sz="2800" b="1" spc="260" dirty="0">
                <a:latin typeface="Arial" panose="020B0604020202020204"/>
                <a:cs typeface="Arial" panose="020B0604020202020204"/>
              </a:rPr>
              <a:t>N</a:t>
            </a:r>
            <a:r>
              <a:rPr sz="280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150" dirty="0">
                <a:latin typeface="Arial" panose="020B0604020202020204"/>
                <a:cs typeface="Arial" panose="020B0604020202020204"/>
              </a:rPr>
              <a:t>N</a:t>
            </a:r>
            <a:r>
              <a:rPr sz="2800" b="1" spc="-55" dirty="0">
                <a:latin typeface="Arial" panose="020B0604020202020204"/>
                <a:cs typeface="Arial" panose="020B0604020202020204"/>
              </a:rPr>
              <a:t>O</a:t>
            </a:r>
            <a:r>
              <a:rPr sz="2800" b="1" spc="150" dirty="0">
                <a:latin typeface="Arial" panose="020B0604020202020204"/>
                <a:cs typeface="Arial" panose="020B0604020202020204"/>
              </a:rPr>
              <a:t>N</a:t>
            </a:r>
            <a:r>
              <a:rPr sz="2800" b="1" spc="-280" dirty="0">
                <a:latin typeface="Arial" panose="020B0604020202020204"/>
                <a:cs typeface="Arial" panose="020B0604020202020204"/>
              </a:rPr>
              <a:t>F</a:t>
            </a:r>
            <a:r>
              <a:rPr sz="2800" b="1" spc="-55" dirty="0">
                <a:latin typeface="Arial" panose="020B0604020202020204"/>
                <a:cs typeface="Arial" panose="020B0604020202020204"/>
              </a:rPr>
              <a:t>O</a:t>
            </a:r>
            <a:r>
              <a:rPr sz="2800" b="1" spc="-280" dirty="0">
                <a:latin typeface="Arial" panose="020B0604020202020204"/>
                <a:cs typeface="Arial" panose="020B0604020202020204"/>
              </a:rPr>
              <a:t>R</a:t>
            </a:r>
            <a:r>
              <a:rPr sz="2800" b="1" spc="204" dirty="0">
                <a:latin typeface="Arial" panose="020B0604020202020204"/>
                <a:cs typeface="Arial" panose="020B0604020202020204"/>
              </a:rPr>
              <a:t>M</a:t>
            </a:r>
            <a:r>
              <a:rPr sz="2800" b="1" spc="-195" dirty="0">
                <a:latin typeface="Arial" panose="020B0604020202020204"/>
                <a:cs typeface="Arial" panose="020B0604020202020204"/>
              </a:rPr>
              <a:t>A</a:t>
            </a:r>
            <a:r>
              <a:rPr sz="2800" b="1" spc="-125" dirty="0">
                <a:latin typeface="Arial" panose="020B0604020202020204"/>
                <a:cs typeface="Arial" panose="020B0604020202020204"/>
              </a:rPr>
              <a:t>L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sz="2800" b="1" spc="-60" dirty="0">
                <a:latin typeface="Arial" panose="020B0604020202020204"/>
                <a:cs typeface="Arial" panose="020B0604020202020204"/>
              </a:rPr>
              <a:t>D</a:t>
            </a:r>
            <a:r>
              <a:rPr sz="2800" b="1" spc="-200" dirty="0">
                <a:latin typeface="Arial" panose="020B0604020202020204"/>
                <a:cs typeface="Arial" panose="020B0604020202020204"/>
              </a:rPr>
              <a:t>A</a:t>
            </a:r>
            <a:r>
              <a:rPr sz="2800" b="1" spc="260" dirty="0">
                <a:latin typeface="Arial" panose="020B0604020202020204"/>
                <a:cs typeface="Arial" panose="020B0604020202020204"/>
              </a:rPr>
              <a:t>N</a:t>
            </a:r>
            <a:r>
              <a:rPr sz="2800" b="1" spc="-275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200" dirty="0">
                <a:latin typeface="Arial" panose="020B0604020202020204"/>
                <a:cs typeface="Arial" panose="020B0604020202020204"/>
              </a:rPr>
              <a:t>T</a:t>
            </a:r>
            <a:r>
              <a:rPr sz="2800" b="1" spc="-15" dirty="0">
                <a:latin typeface="Arial" panose="020B0604020202020204"/>
                <a:cs typeface="Arial" panose="020B0604020202020204"/>
              </a:rPr>
              <a:t>U</a:t>
            </a:r>
            <a:r>
              <a:rPr sz="2800" b="1" spc="-285" dirty="0">
                <a:latin typeface="Arial" panose="020B0604020202020204"/>
                <a:cs typeface="Arial" panose="020B0604020202020204"/>
              </a:rPr>
              <a:t>R</a:t>
            </a:r>
            <a:r>
              <a:rPr sz="2800" b="1" spc="-15" dirty="0">
                <a:latin typeface="Arial" panose="020B0604020202020204"/>
                <a:cs typeface="Arial" panose="020B0604020202020204"/>
              </a:rPr>
              <a:t>U</a:t>
            </a:r>
            <a:r>
              <a:rPr sz="2800" b="1" spc="145" dirty="0">
                <a:latin typeface="Arial" panose="020B0604020202020204"/>
                <a:cs typeface="Arial" panose="020B0604020202020204"/>
              </a:rPr>
              <a:t>N</a:t>
            </a:r>
            <a:r>
              <a:rPr sz="2800" b="1" spc="-200" dirty="0">
                <a:latin typeface="Arial" panose="020B0604020202020204"/>
                <a:cs typeface="Arial" panose="020B0604020202020204"/>
              </a:rPr>
              <a:t>A</a:t>
            </a:r>
            <a:r>
              <a:rPr sz="2800" b="1" spc="145" dirty="0">
                <a:latin typeface="Arial" panose="020B0604020202020204"/>
                <a:cs typeface="Arial" panose="020B0604020202020204"/>
              </a:rPr>
              <a:t>N</a:t>
            </a:r>
            <a:r>
              <a:rPr sz="2800" b="1" spc="-145" dirty="0">
                <a:latin typeface="Arial" panose="020B0604020202020204"/>
                <a:cs typeface="Arial" panose="020B0604020202020204"/>
              </a:rPr>
              <a:t>-</a:t>
            </a:r>
            <a:r>
              <a:rPr sz="2800" b="1" spc="145" dirty="0">
                <a:latin typeface="Arial" panose="020B0604020202020204"/>
                <a:cs typeface="Arial" panose="020B0604020202020204"/>
              </a:rPr>
              <a:t>N</a:t>
            </a:r>
            <a:r>
              <a:rPr sz="2800" b="1" spc="-229" dirty="0">
                <a:latin typeface="Arial" panose="020B0604020202020204"/>
                <a:cs typeface="Arial" panose="020B0604020202020204"/>
              </a:rPr>
              <a:t>Y</a:t>
            </a:r>
            <a:r>
              <a:rPr sz="2800" b="1" spc="-85" dirty="0">
                <a:latin typeface="Arial" panose="020B0604020202020204"/>
                <a:cs typeface="Arial" panose="020B0604020202020204"/>
              </a:rPr>
              <a:t>A</a:t>
            </a:r>
            <a:endParaRPr sz="2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28696" y="5532699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42996" y="5532706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257296" y="5532712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71596" y="5532718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485896" y="5532724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600196" y="5532730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714496" y="5532737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828796" y="5532743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943096" y="5532749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057396" y="5532756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171696" y="5532762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285996" y="5532768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400296" y="5532774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514596" y="5532780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628896" y="5532787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743196" y="5532793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857496" y="5532799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971796" y="5532806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086096" y="5532812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200396" y="5532818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314696" y="5532824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428996" y="5532830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543296" y="5532837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657596" y="5532843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771896" y="5532849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886196" y="5532855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000496" y="5532862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114796" y="5532868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229096" y="5532874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343396" y="5532880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457696" y="5532887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71996" y="5532893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686296" y="5532899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800596" y="5532905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914896" y="5532911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029196" y="5532918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143496" y="5532924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257796" y="5532930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5372096" y="5532937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5486396" y="5532943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5600696" y="5532949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5714996" y="5532955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5829296" y="5532961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5943596" y="5532968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6057896" y="5532974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6172196" y="5532980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6286496" y="5532987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6400796" y="5532993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6515096" y="5532999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6629396" y="5533005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6743696" y="5533011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6857996" y="5533018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6972296" y="5533024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7086596" y="5533030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7200896" y="5533036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7315196" y="5533043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7429496" y="5533049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7543796" y="5533055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7658096" y="5533061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7772396" y="5533068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7886696" y="5533074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8000996" y="5533080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8115296" y="5533086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8229596" y="5533092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8343896" y="5533099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8458196" y="5533105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8572496" y="5533111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8686796" y="5533118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8801096" y="5533124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8915396" y="5533130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9029696" y="5533136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9143996" y="5533142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9258296" y="5533149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9372596" y="5533155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9486896" y="5533161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9601196" y="5533168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9715496" y="5533174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9829796" y="5533180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9944096" y="5533186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10058396" y="5533192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10172696" y="5533199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10286996" y="5533205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10401296" y="5533211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10515596" y="5533217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10629896" y="5533224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10744196" y="5533230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10858496" y="5533236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10972796" y="5533242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11087096" y="5533249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11201396" y="5533255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11315696" y="5533261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11429996" y="5533267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11544296" y="5533273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11658596" y="5533280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11772896" y="5533286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11887196" y="5533292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12001496" y="5533299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12115796" y="5533305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12230096" y="5533311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12344396" y="5533317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12458696" y="5533323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12572996" y="5533330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12687296" y="5533336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12801596" y="5533342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12915896" y="5533349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13030196" y="5533355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13144496" y="5533361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13258796" y="5533367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13373096" y="5533373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13487396" y="5533380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13601696" y="5533386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13715996" y="5533392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13830296" y="5533398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13944596" y="5533405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14058896" y="5533411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14173196" y="5533417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14287496" y="5533423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14401796" y="5533430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14516096" y="5533436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14630396" y="5533442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14744696" y="5533448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14858996" y="5533454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14973296" y="5533461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15087596" y="5533467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15201896" y="5533473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15316196" y="5533480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15430496" y="5533486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15544796" y="5533492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15659096" y="5533498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15773396" y="5533504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15887696" y="5533511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16001996" y="5533517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16116296" y="5533523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16230596" y="5533530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16344896" y="5533536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16459196" y="5533542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16573496" y="5533548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16687796" y="5533554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16802096" y="5533561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16916396" y="5533567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17030696" y="5533573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17144996" y="5533579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53"/>
                </a:moveTo>
                <a:lnTo>
                  <a:pt x="0" y="57149"/>
                </a:lnTo>
                <a:lnTo>
                  <a:pt x="3" y="0"/>
                </a:lnTo>
                <a:lnTo>
                  <a:pt x="57153" y="3"/>
                </a:lnTo>
                <a:lnTo>
                  <a:pt x="57149" y="57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5"/>
              </a:lnSpc>
            </a:pPr>
            <a:r>
              <a:rPr spc="-5" dirty="0"/>
              <a:t>Kementerian</a:t>
            </a:r>
            <a:r>
              <a:rPr spc="20" dirty="0"/>
              <a:t> </a:t>
            </a:r>
            <a:r>
              <a:rPr spc="-5" dirty="0"/>
              <a:t>Pendidikan,</a:t>
            </a:r>
            <a:r>
              <a:rPr spc="25" dirty="0"/>
              <a:t> </a:t>
            </a:r>
            <a:r>
              <a:rPr spc="-5" dirty="0"/>
              <a:t>Kebudayaan,</a:t>
            </a:r>
            <a:r>
              <a:rPr spc="20" dirty="0"/>
              <a:t> </a:t>
            </a:r>
            <a:r>
              <a:rPr dirty="0"/>
              <a:t>Riset,</a:t>
            </a:r>
            <a:r>
              <a:rPr spc="25" dirty="0"/>
              <a:t> </a:t>
            </a:r>
            <a:r>
              <a:rPr spc="-5" dirty="0"/>
              <a:t>dan</a:t>
            </a:r>
            <a:r>
              <a:rPr spc="25" dirty="0"/>
              <a:t> </a:t>
            </a:r>
            <a:r>
              <a:rPr spc="-5" dirty="0"/>
              <a:t>Teknologi</a:t>
            </a:r>
            <a:endParaRPr spc="-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6074" y="338525"/>
            <a:ext cx="23202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70" dirty="0">
                <a:solidFill>
                  <a:srgbClr val="073762"/>
                </a:solidFill>
              </a:rPr>
              <a:t>F</a:t>
            </a:r>
            <a:r>
              <a:rPr sz="3600" spc="20" dirty="0">
                <a:solidFill>
                  <a:srgbClr val="073762"/>
                </a:solidFill>
              </a:rPr>
              <a:t>un</a:t>
            </a:r>
            <a:r>
              <a:rPr sz="3600" spc="-315" dirty="0">
                <a:solidFill>
                  <a:srgbClr val="073762"/>
                </a:solidFill>
              </a:rPr>
              <a:t>g</a:t>
            </a:r>
            <a:r>
              <a:rPr sz="3600" spc="-360" dirty="0">
                <a:solidFill>
                  <a:srgbClr val="073762"/>
                </a:solidFill>
              </a:rPr>
              <a:t>s</a:t>
            </a:r>
            <a:r>
              <a:rPr sz="3600" spc="95" dirty="0">
                <a:solidFill>
                  <a:srgbClr val="073762"/>
                </a:solidFill>
              </a:rPr>
              <a:t>i</a:t>
            </a:r>
            <a:r>
              <a:rPr sz="3600" spc="-355" dirty="0">
                <a:solidFill>
                  <a:srgbClr val="073762"/>
                </a:solidFill>
              </a:rPr>
              <a:t> </a:t>
            </a:r>
            <a:r>
              <a:rPr sz="3600" spc="-565" dirty="0">
                <a:solidFill>
                  <a:srgbClr val="073762"/>
                </a:solidFill>
              </a:rPr>
              <a:t>S</a:t>
            </a:r>
            <a:r>
              <a:rPr sz="3600" spc="-355" dirty="0">
                <a:solidFill>
                  <a:srgbClr val="073762"/>
                </a:solidFill>
              </a:rPr>
              <a:t>K</a:t>
            </a:r>
            <a:r>
              <a:rPr sz="3600" spc="-185" dirty="0">
                <a:solidFill>
                  <a:srgbClr val="073762"/>
                </a:solidFill>
              </a:rPr>
              <a:t>B</a:t>
            </a:r>
            <a:endParaRPr sz="36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5"/>
              </a:lnSpc>
            </a:pPr>
            <a:r>
              <a:rPr spc="-5" dirty="0"/>
              <a:t>Kementerian</a:t>
            </a:r>
            <a:r>
              <a:rPr spc="20" dirty="0"/>
              <a:t> </a:t>
            </a:r>
            <a:r>
              <a:rPr spc="-5" dirty="0"/>
              <a:t>Pendidikan,</a:t>
            </a:r>
            <a:r>
              <a:rPr spc="25" dirty="0"/>
              <a:t> </a:t>
            </a:r>
            <a:r>
              <a:rPr spc="-5" dirty="0"/>
              <a:t>Kebudayaan,</a:t>
            </a:r>
            <a:r>
              <a:rPr spc="20" dirty="0"/>
              <a:t> </a:t>
            </a:r>
            <a:r>
              <a:rPr dirty="0"/>
              <a:t>Riset,</a:t>
            </a:r>
            <a:r>
              <a:rPr spc="25" dirty="0"/>
              <a:t> </a:t>
            </a:r>
            <a:r>
              <a:rPr spc="-5" dirty="0"/>
              <a:t>dan</a:t>
            </a:r>
            <a:r>
              <a:rPr spc="25" dirty="0"/>
              <a:t> </a:t>
            </a:r>
            <a:r>
              <a:rPr spc="-5" dirty="0"/>
              <a:t>Teknologi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855060" y="1474077"/>
            <a:ext cx="14455775" cy="7052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5470" indent="-385445">
              <a:lnSpc>
                <a:spcPct val="100000"/>
              </a:lnSpc>
              <a:spcBef>
                <a:spcPts val="100"/>
              </a:spcBef>
              <a:buFont typeface="Trebuchet MS" panose="020B0603020202020204"/>
              <a:buAutoNum type="arabicPeriod"/>
              <a:tabLst>
                <a:tab pos="586105" algn="l"/>
              </a:tabLst>
            </a:pPr>
            <a:r>
              <a:rPr sz="2800" b="1" spc="25" dirty="0">
                <a:latin typeface="Arial" panose="020B0604020202020204"/>
                <a:cs typeface="Arial" panose="020B0604020202020204"/>
              </a:rPr>
              <a:t>Pembentuk</a:t>
            </a:r>
            <a:r>
              <a:rPr sz="280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10" dirty="0">
                <a:latin typeface="Arial" panose="020B0604020202020204"/>
                <a:cs typeface="Arial" panose="020B0604020202020204"/>
              </a:rPr>
              <a:t>rombongan</a:t>
            </a:r>
            <a:r>
              <a:rPr sz="280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10" dirty="0">
                <a:latin typeface="Arial" panose="020B0604020202020204"/>
                <a:cs typeface="Arial" panose="020B0604020202020204"/>
              </a:rPr>
              <a:t>belajar</a:t>
            </a:r>
            <a:r>
              <a:rPr sz="2800" b="1" spc="-265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5" dirty="0">
                <a:latin typeface="Arial" panose="020B0604020202020204"/>
                <a:cs typeface="Arial" panose="020B0604020202020204"/>
              </a:rPr>
              <a:t>program</a:t>
            </a:r>
            <a:r>
              <a:rPr sz="280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100" dirty="0">
                <a:latin typeface="Arial" panose="020B0604020202020204"/>
                <a:cs typeface="Arial" panose="020B0604020202020204"/>
              </a:rPr>
              <a:t>PAUD</a:t>
            </a:r>
            <a:r>
              <a:rPr sz="280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35" dirty="0">
                <a:latin typeface="Arial" panose="020B0604020202020204"/>
                <a:cs typeface="Arial" panose="020B0604020202020204"/>
              </a:rPr>
              <a:t>dan</a:t>
            </a:r>
            <a:r>
              <a:rPr sz="2800" b="1" spc="-265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15" dirty="0">
                <a:latin typeface="Arial" panose="020B0604020202020204"/>
                <a:cs typeface="Arial" panose="020B0604020202020204"/>
              </a:rPr>
              <a:t>Dikmas.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585470" indent="-385445">
              <a:lnSpc>
                <a:spcPct val="100000"/>
              </a:lnSpc>
              <a:spcBef>
                <a:spcPts val="2415"/>
              </a:spcBef>
              <a:buFont typeface="Trebuchet MS" panose="020B0603020202020204"/>
              <a:buAutoNum type="arabicPeriod"/>
              <a:tabLst>
                <a:tab pos="586105" algn="l"/>
              </a:tabLst>
            </a:pPr>
            <a:r>
              <a:rPr sz="2800" b="1" spc="-220" dirty="0">
                <a:latin typeface="Arial" panose="020B0604020202020204"/>
                <a:cs typeface="Arial" panose="020B0604020202020204"/>
              </a:rPr>
              <a:t>P</a:t>
            </a:r>
            <a:r>
              <a:rPr sz="2800" b="1" spc="-15" dirty="0">
                <a:latin typeface="Arial" panose="020B0604020202020204"/>
                <a:cs typeface="Arial" panose="020B0604020202020204"/>
              </a:rPr>
              <a:t>e</a:t>
            </a:r>
            <a:r>
              <a:rPr sz="2800" b="1" spc="15" dirty="0">
                <a:latin typeface="Arial" panose="020B0604020202020204"/>
                <a:cs typeface="Arial" panose="020B0604020202020204"/>
              </a:rPr>
              <a:t>n</a:t>
            </a:r>
            <a:r>
              <a:rPr sz="2800" b="1" spc="-75" dirty="0">
                <a:latin typeface="Arial" panose="020B0604020202020204"/>
                <a:cs typeface="Arial" panose="020B0604020202020204"/>
              </a:rPr>
              <a:t>y</a:t>
            </a:r>
            <a:r>
              <a:rPr sz="2800" b="1" spc="-15" dirty="0">
                <a:latin typeface="Arial" panose="020B0604020202020204"/>
                <a:cs typeface="Arial" panose="020B0604020202020204"/>
              </a:rPr>
              <a:t>e</a:t>
            </a:r>
            <a:r>
              <a:rPr sz="2800" b="1" spc="-35" dirty="0">
                <a:latin typeface="Arial" panose="020B0604020202020204"/>
                <a:cs typeface="Arial" panose="020B0604020202020204"/>
              </a:rPr>
              <a:t>l</a:t>
            </a:r>
            <a:r>
              <a:rPr sz="2800" b="1" spc="-15" dirty="0">
                <a:latin typeface="Arial" panose="020B0604020202020204"/>
                <a:cs typeface="Arial" panose="020B0604020202020204"/>
              </a:rPr>
              <a:t>e</a:t>
            </a:r>
            <a:r>
              <a:rPr sz="2800" b="1" spc="15" dirty="0">
                <a:latin typeface="Arial" panose="020B0604020202020204"/>
                <a:cs typeface="Arial" panose="020B0604020202020204"/>
              </a:rPr>
              <a:t>n</a:t>
            </a:r>
            <a:r>
              <a:rPr sz="2800" b="1" spc="-240" dirty="0">
                <a:latin typeface="Arial" panose="020B0604020202020204"/>
                <a:cs typeface="Arial" panose="020B0604020202020204"/>
              </a:rPr>
              <a:t>gg</a:t>
            </a:r>
            <a:r>
              <a:rPr sz="28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2800" b="1" spc="70" dirty="0">
                <a:latin typeface="Arial" panose="020B0604020202020204"/>
                <a:cs typeface="Arial" panose="020B0604020202020204"/>
              </a:rPr>
              <a:t>r</a:t>
            </a:r>
            <a:r>
              <a:rPr sz="2800" b="1" spc="130" dirty="0">
                <a:latin typeface="Arial" panose="020B0604020202020204"/>
                <a:cs typeface="Arial" panose="020B0604020202020204"/>
              </a:rPr>
              <a:t>a</a:t>
            </a:r>
            <a:r>
              <a:rPr sz="280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50" dirty="0">
                <a:latin typeface="Arial" panose="020B0604020202020204"/>
                <a:cs typeface="Arial" panose="020B0604020202020204"/>
              </a:rPr>
              <a:t>p</a:t>
            </a:r>
            <a:r>
              <a:rPr sz="2800" b="1" spc="-15" dirty="0">
                <a:latin typeface="Arial" panose="020B0604020202020204"/>
                <a:cs typeface="Arial" panose="020B0604020202020204"/>
              </a:rPr>
              <a:t>e</a:t>
            </a:r>
            <a:r>
              <a:rPr sz="2800" b="1" spc="145" dirty="0">
                <a:latin typeface="Arial" panose="020B0604020202020204"/>
                <a:cs typeface="Arial" panose="020B0604020202020204"/>
              </a:rPr>
              <a:t>m</a:t>
            </a:r>
            <a:r>
              <a:rPr sz="2800" b="1" spc="-50" dirty="0">
                <a:latin typeface="Arial" panose="020B0604020202020204"/>
                <a:cs typeface="Arial" panose="020B0604020202020204"/>
              </a:rPr>
              <a:t>b</a:t>
            </a:r>
            <a:r>
              <a:rPr sz="2800" b="1" spc="-15" dirty="0">
                <a:latin typeface="Arial" panose="020B0604020202020204"/>
                <a:cs typeface="Arial" panose="020B0604020202020204"/>
              </a:rPr>
              <a:t>e</a:t>
            </a:r>
            <a:r>
              <a:rPr sz="2800" b="1" spc="-35" dirty="0">
                <a:latin typeface="Arial" panose="020B0604020202020204"/>
                <a:cs typeface="Arial" panose="020B0604020202020204"/>
              </a:rPr>
              <a:t>l</a:t>
            </a:r>
            <a:r>
              <a:rPr sz="28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2800" b="1" spc="-35" dirty="0">
                <a:latin typeface="Arial" panose="020B0604020202020204"/>
                <a:cs typeface="Arial" panose="020B0604020202020204"/>
              </a:rPr>
              <a:t>j</a:t>
            </a:r>
            <a:r>
              <a:rPr sz="28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2800" b="1" spc="70" dirty="0">
                <a:latin typeface="Arial" panose="020B0604020202020204"/>
                <a:cs typeface="Arial" panose="020B0604020202020204"/>
              </a:rPr>
              <a:t>r</a:t>
            </a:r>
            <a:r>
              <a:rPr sz="28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2800" b="1" spc="125" dirty="0">
                <a:latin typeface="Arial" panose="020B0604020202020204"/>
                <a:cs typeface="Arial" panose="020B0604020202020204"/>
              </a:rPr>
              <a:t>n</a:t>
            </a:r>
            <a:r>
              <a:rPr sz="280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50" dirty="0">
                <a:latin typeface="Arial" panose="020B0604020202020204"/>
                <a:cs typeface="Arial" panose="020B0604020202020204"/>
              </a:rPr>
              <a:t>p</a:t>
            </a:r>
            <a:r>
              <a:rPr sz="2800" b="1" spc="70" dirty="0">
                <a:latin typeface="Arial" panose="020B0604020202020204"/>
                <a:cs typeface="Arial" panose="020B0604020202020204"/>
              </a:rPr>
              <a:t>r</a:t>
            </a:r>
            <a:r>
              <a:rPr sz="2800" b="1" spc="-90" dirty="0">
                <a:latin typeface="Arial" panose="020B0604020202020204"/>
                <a:cs typeface="Arial" panose="020B0604020202020204"/>
              </a:rPr>
              <a:t>o</a:t>
            </a:r>
            <a:r>
              <a:rPr sz="2800" b="1" spc="-240" dirty="0">
                <a:latin typeface="Arial" panose="020B0604020202020204"/>
                <a:cs typeface="Arial" panose="020B0604020202020204"/>
              </a:rPr>
              <a:t>g</a:t>
            </a:r>
            <a:r>
              <a:rPr sz="2800" b="1" spc="70" dirty="0">
                <a:latin typeface="Arial" panose="020B0604020202020204"/>
                <a:cs typeface="Arial" panose="020B0604020202020204"/>
              </a:rPr>
              <a:t>r</a:t>
            </a:r>
            <a:r>
              <a:rPr sz="28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2800" b="1" spc="254" dirty="0">
                <a:latin typeface="Arial" panose="020B0604020202020204"/>
                <a:cs typeface="Arial" panose="020B0604020202020204"/>
              </a:rPr>
              <a:t>m</a:t>
            </a:r>
            <a:r>
              <a:rPr sz="280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220" dirty="0">
                <a:latin typeface="Arial" panose="020B0604020202020204"/>
                <a:cs typeface="Arial" panose="020B0604020202020204"/>
              </a:rPr>
              <a:t>P</a:t>
            </a:r>
            <a:r>
              <a:rPr sz="2800" b="1" spc="-204" dirty="0">
                <a:latin typeface="Arial" panose="020B0604020202020204"/>
                <a:cs typeface="Arial" panose="020B0604020202020204"/>
              </a:rPr>
              <a:t>A</a:t>
            </a:r>
            <a:r>
              <a:rPr sz="2800" b="1" spc="-20" dirty="0">
                <a:latin typeface="Arial" panose="020B0604020202020204"/>
                <a:cs typeface="Arial" panose="020B0604020202020204"/>
              </a:rPr>
              <a:t>U</a:t>
            </a:r>
            <a:r>
              <a:rPr sz="2800" b="1" spc="50" dirty="0">
                <a:latin typeface="Arial" panose="020B0604020202020204"/>
                <a:cs typeface="Arial" panose="020B0604020202020204"/>
              </a:rPr>
              <a:t>D</a:t>
            </a:r>
            <a:r>
              <a:rPr sz="280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50" dirty="0">
                <a:latin typeface="Arial" panose="020B0604020202020204"/>
                <a:cs typeface="Arial" panose="020B0604020202020204"/>
              </a:rPr>
              <a:t>d</a:t>
            </a:r>
            <a:r>
              <a:rPr sz="28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2800" b="1" spc="125" dirty="0">
                <a:latin typeface="Arial" panose="020B0604020202020204"/>
                <a:cs typeface="Arial" panose="020B0604020202020204"/>
              </a:rPr>
              <a:t>n</a:t>
            </a:r>
            <a:r>
              <a:rPr sz="280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60" dirty="0">
                <a:latin typeface="Arial" panose="020B0604020202020204"/>
                <a:cs typeface="Arial" panose="020B0604020202020204"/>
              </a:rPr>
              <a:t>D</a:t>
            </a:r>
            <a:r>
              <a:rPr sz="2800" b="1" spc="-35" dirty="0">
                <a:latin typeface="Arial" panose="020B0604020202020204"/>
                <a:cs typeface="Arial" panose="020B0604020202020204"/>
              </a:rPr>
              <a:t>i</a:t>
            </a:r>
            <a:r>
              <a:rPr sz="2800" b="1" spc="65" dirty="0">
                <a:latin typeface="Arial" panose="020B0604020202020204"/>
                <a:cs typeface="Arial" panose="020B0604020202020204"/>
              </a:rPr>
              <a:t>k</a:t>
            </a:r>
            <a:r>
              <a:rPr sz="2800" b="1" spc="145" dirty="0">
                <a:latin typeface="Arial" panose="020B0604020202020204"/>
                <a:cs typeface="Arial" panose="020B0604020202020204"/>
              </a:rPr>
              <a:t>m</a:t>
            </a:r>
            <a:r>
              <a:rPr sz="28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2800" b="1" spc="-280" dirty="0">
                <a:latin typeface="Arial" panose="020B0604020202020204"/>
                <a:cs typeface="Arial" panose="020B0604020202020204"/>
              </a:rPr>
              <a:t>s</a:t>
            </a:r>
            <a:r>
              <a:rPr sz="2800" b="1" spc="20" dirty="0">
                <a:latin typeface="Arial" panose="020B0604020202020204"/>
                <a:cs typeface="Arial" panose="020B0604020202020204"/>
              </a:rPr>
              <a:t>.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585470" indent="-385445">
              <a:lnSpc>
                <a:spcPct val="100000"/>
              </a:lnSpc>
              <a:spcBef>
                <a:spcPts val="2415"/>
              </a:spcBef>
              <a:buFont typeface="Trebuchet MS" panose="020B0603020202020204"/>
              <a:buAutoNum type="arabicPeriod"/>
              <a:tabLst>
                <a:tab pos="586105" algn="l"/>
              </a:tabLst>
            </a:pPr>
            <a:r>
              <a:rPr sz="2800" b="1" spc="-25" dirty="0">
                <a:latin typeface="Arial" panose="020B0604020202020204"/>
                <a:cs typeface="Arial" panose="020B0604020202020204"/>
              </a:rPr>
              <a:t>Pembimbing</a:t>
            </a:r>
            <a:r>
              <a:rPr sz="280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5" dirty="0">
                <a:latin typeface="Arial" panose="020B0604020202020204"/>
                <a:cs typeface="Arial" panose="020B0604020202020204"/>
              </a:rPr>
              <a:t>program</a:t>
            </a:r>
            <a:r>
              <a:rPr sz="280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100" dirty="0">
                <a:latin typeface="Arial" panose="020B0604020202020204"/>
                <a:cs typeface="Arial" panose="020B0604020202020204"/>
              </a:rPr>
              <a:t>PAUD</a:t>
            </a:r>
            <a:r>
              <a:rPr sz="280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35" dirty="0">
                <a:latin typeface="Arial" panose="020B0604020202020204"/>
                <a:cs typeface="Arial" panose="020B0604020202020204"/>
              </a:rPr>
              <a:t>dan</a:t>
            </a:r>
            <a:r>
              <a:rPr sz="2800" b="1" spc="-265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5" dirty="0">
                <a:latin typeface="Arial" panose="020B0604020202020204"/>
                <a:cs typeface="Arial" panose="020B0604020202020204"/>
              </a:rPr>
              <a:t>Dikmas</a:t>
            </a:r>
            <a:r>
              <a:rPr sz="280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10" dirty="0">
                <a:latin typeface="Arial" panose="020B0604020202020204"/>
                <a:cs typeface="Arial" panose="020B0604020202020204"/>
              </a:rPr>
              <a:t>di</a:t>
            </a:r>
            <a:r>
              <a:rPr sz="280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20" dirty="0">
                <a:latin typeface="Arial" panose="020B0604020202020204"/>
                <a:cs typeface="Arial" panose="020B0604020202020204"/>
              </a:rPr>
              <a:t>masyarakat.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585470" indent="-385445">
              <a:lnSpc>
                <a:spcPct val="100000"/>
              </a:lnSpc>
              <a:spcBef>
                <a:spcPts val="2415"/>
              </a:spcBef>
              <a:buFont typeface="Trebuchet MS" panose="020B0603020202020204"/>
              <a:buAutoNum type="arabicPeriod"/>
              <a:tabLst>
                <a:tab pos="586105" algn="l"/>
              </a:tabLst>
            </a:pPr>
            <a:r>
              <a:rPr sz="2800" b="1" spc="-45" dirty="0">
                <a:latin typeface="Arial" panose="020B0604020202020204"/>
                <a:cs typeface="Arial" panose="020B0604020202020204"/>
              </a:rPr>
              <a:t>Pengembang</a:t>
            </a:r>
            <a:r>
              <a:rPr sz="2800" b="1" spc="-265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35" dirty="0">
                <a:latin typeface="Arial" panose="020B0604020202020204"/>
                <a:cs typeface="Arial" panose="020B0604020202020204"/>
              </a:rPr>
              <a:t>kurikulum,</a:t>
            </a:r>
            <a:r>
              <a:rPr sz="2800" b="1" spc="-265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25" dirty="0">
                <a:latin typeface="Arial" panose="020B0604020202020204"/>
                <a:cs typeface="Arial" panose="020B0604020202020204"/>
              </a:rPr>
              <a:t>bahan</a:t>
            </a:r>
            <a:r>
              <a:rPr sz="2800" b="1" spc="-265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20" dirty="0">
                <a:latin typeface="Arial" panose="020B0604020202020204"/>
                <a:cs typeface="Arial" panose="020B0604020202020204"/>
              </a:rPr>
              <a:t>ajar,</a:t>
            </a:r>
            <a:r>
              <a:rPr sz="2800" b="1" spc="-265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35" dirty="0">
                <a:latin typeface="Arial" panose="020B0604020202020204"/>
                <a:cs typeface="Arial" panose="020B0604020202020204"/>
              </a:rPr>
              <a:t>dan</a:t>
            </a:r>
            <a:r>
              <a:rPr sz="2800" b="1" spc="-260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35" dirty="0">
                <a:latin typeface="Arial" panose="020B0604020202020204"/>
                <a:cs typeface="Arial" panose="020B0604020202020204"/>
              </a:rPr>
              <a:t>media</a:t>
            </a:r>
            <a:r>
              <a:rPr sz="2800" b="1" spc="-265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10" dirty="0">
                <a:latin typeface="Arial" panose="020B0604020202020204"/>
                <a:cs typeface="Arial" panose="020B0604020202020204"/>
              </a:rPr>
              <a:t>belajar</a:t>
            </a:r>
            <a:r>
              <a:rPr sz="2800" b="1" spc="-265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85" dirty="0">
                <a:latin typeface="Arial" panose="020B0604020202020204"/>
                <a:cs typeface="Arial" panose="020B0604020202020204"/>
              </a:rPr>
              <a:t>muatan</a:t>
            </a:r>
            <a:r>
              <a:rPr sz="2800" b="1" spc="-265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10" dirty="0">
                <a:latin typeface="Arial" panose="020B0604020202020204"/>
                <a:cs typeface="Arial" panose="020B0604020202020204"/>
              </a:rPr>
              <a:t>lokal.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585470" indent="-385445">
              <a:lnSpc>
                <a:spcPct val="100000"/>
              </a:lnSpc>
              <a:spcBef>
                <a:spcPts val="2415"/>
              </a:spcBef>
              <a:buFont typeface="Trebuchet MS" panose="020B0603020202020204"/>
              <a:buAutoNum type="arabicPeriod"/>
              <a:tabLst>
                <a:tab pos="586105" algn="l"/>
              </a:tabLst>
            </a:pPr>
            <a:r>
              <a:rPr sz="2800" b="1" spc="-45" dirty="0">
                <a:latin typeface="Arial" panose="020B0604020202020204"/>
                <a:cs typeface="Arial" panose="020B0604020202020204"/>
              </a:rPr>
              <a:t>Penyelenggara</a:t>
            </a:r>
            <a:r>
              <a:rPr sz="280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35" dirty="0">
                <a:latin typeface="Arial" panose="020B0604020202020204"/>
                <a:cs typeface="Arial" panose="020B0604020202020204"/>
              </a:rPr>
              <a:t>evaluasi</a:t>
            </a:r>
            <a:r>
              <a:rPr sz="2800" b="1" spc="-265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15" dirty="0">
                <a:latin typeface="Arial" panose="020B0604020202020204"/>
                <a:cs typeface="Arial" panose="020B0604020202020204"/>
              </a:rPr>
              <a:t>pembelajaran</a:t>
            </a:r>
            <a:r>
              <a:rPr sz="2800" b="1" spc="-265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5" dirty="0">
                <a:latin typeface="Arial" panose="020B0604020202020204"/>
                <a:cs typeface="Arial" panose="020B0604020202020204"/>
              </a:rPr>
              <a:t>program</a:t>
            </a:r>
            <a:r>
              <a:rPr sz="280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100" dirty="0">
                <a:latin typeface="Arial" panose="020B0604020202020204"/>
                <a:cs typeface="Arial" panose="020B0604020202020204"/>
              </a:rPr>
              <a:t>PAUD</a:t>
            </a:r>
            <a:r>
              <a:rPr sz="2800" b="1" spc="-265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35" dirty="0">
                <a:latin typeface="Arial" panose="020B0604020202020204"/>
                <a:cs typeface="Arial" panose="020B0604020202020204"/>
              </a:rPr>
              <a:t>dan</a:t>
            </a:r>
            <a:r>
              <a:rPr sz="2800" b="1" spc="-265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15" dirty="0">
                <a:latin typeface="Arial" panose="020B0604020202020204"/>
                <a:cs typeface="Arial" panose="020B0604020202020204"/>
              </a:rPr>
              <a:t>Dikmas.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585470" indent="-385445">
              <a:lnSpc>
                <a:spcPct val="100000"/>
              </a:lnSpc>
              <a:spcBef>
                <a:spcPts val="2415"/>
              </a:spcBef>
              <a:buFont typeface="Trebuchet MS" panose="020B0603020202020204"/>
              <a:buAutoNum type="arabicPeriod"/>
              <a:tabLst>
                <a:tab pos="586105" algn="l"/>
              </a:tabLst>
            </a:pPr>
            <a:r>
              <a:rPr sz="2800" b="1" spc="-220" dirty="0">
                <a:latin typeface="Arial" panose="020B0604020202020204"/>
                <a:cs typeface="Arial" panose="020B0604020202020204"/>
              </a:rPr>
              <a:t>P</a:t>
            </a:r>
            <a:r>
              <a:rPr sz="2800" b="1" spc="-15" dirty="0">
                <a:latin typeface="Arial" panose="020B0604020202020204"/>
                <a:cs typeface="Arial" panose="020B0604020202020204"/>
              </a:rPr>
              <a:t>e</a:t>
            </a:r>
            <a:r>
              <a:rPr sz="2800" b="1" spc="15" dirty="0">
                <a:latin typeface="Arial" panose="020B0604020202020204"/>
                <a:cs typeface="Arial" panose="020B0604020202020204"/>
              </a:rPr>
              <a:t>n</a:t>
            </a:r>
            <a:r>
              <a:rPr sz="2800" b="1" spc="-75" dirty="0">
                <a:latin typeface="Arial" panose="020B0604020202020204"/>
                <a:cs typeface="Arial" panose="020B0604020202020204"/>
              </a:rPr>
              <a:t>y</a:t>
            </a:r>
            <a:r>
              <a:rPr sz="2800" b="1" spc="-15" dirty="0">
                <a:latin typeface="Arial" panose="020B0604020202020204"/>
                <a:cs typeface="Arial" panose="020B0604020202020204"/>
              </a:rPr>
              <a:t>e</a:t>
            </a:r>
            <a:r>
              <a:rPr sz="2800" b="1" spc="-35" dirty="0">
                <a:latin typeface="Arial" panose="020B0604020202020204"/>
                <a:cs typeface="Arial" panose="020B0604020202020204"/>
              </a:rPr>
              <a:t>l</a:t>
            </a:r>
            <a:r>
              <a:rPr sz="2800" b="1" spc="-15" dirty="0">
                <a:latin typeface="Arial" panose="020B0604020202020204"/>
                <a:cs typeface="Arial" panose="020B0604020202020204"/>
              </a:rPr>
              <a:t>e</a:t>
            </a:r>
            <a:r>
              <a:rPr sz="2800" b="1" spc="15" dirty="0">
                <a:latin typeface="Arial" panose="020B0604020202020204"/>
                <a:cs typeface="Arial" panose="020B0604020202020204"/>
              </a:rPr>
              <a:t>n</a:t>
            </a:r>
            <a:r>
              <a:rPr sz="2800" b="1" spc="-240" dirty="0">
                <a:latin typeface="Arial" panose="020B0604020202020204"/>
                <a:cs typeface="Arial" panose="020B0604020202020204"/>
              </a:rPr>
              <a:t>gg</a:t>
            </a:r>
            <a:r>
              <a:rPr sz="28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2800" b="1" spc="70" dirty="0">
                <a:latin typeface="Arial" panose="020B0604020202020204"/>
                <a:cs typeface="Arial" panose="020B0604020202020204"/>
              </a:rPr>
              <a:t>r</a:t>
            </a:r>
            <a:r>
              <a:rPr sz="2800" b="1" spc="130" dirty="0">
                <a:latin typeface="Arial" panose="020B0604020202020204"/>
                <a:cs typeface="Arial" panose="020B0604020202020204"/>
              </a:rPr>
              <a:t>a</a:t>
            </a:r>
            <a:r>
              <a:rPr sz="280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50" dirty="0">
                <a:latin typeface="Arial" panose="020B0604020202020204"/>
                <a:cs typeface="Arial" panose="020B0604020202020204"/>
              </a:rPr>
              <a:t>p</a:t>
            </a:r>
            <a:r>
              <a:rPr sz="2800" b="1" spc="70" dirty="0">
                <a:latin typeface="Arial" panose="020B0604020202020204"/>
                <a:cs typeface="Arial" panose="020B0604020202020204"/>
              </a:rPr>
              <a:t>r</a:t>
            </a:r>
            <a:r>
              <a:rPr sz="2800" b="1" spc="-90" dirty="0">
                <a:latin typeface="Arial" panose="020B0604020202020204"/>
                <a:cs typeface="Arial" panose="020B0604020202020204"/>
              </a:rPr>
              <a:t>o</a:t>
            </a:r>
            <a:r>
              <a:rPr sz="2800" b="1" spc="-240" dirty="0">
                <a:latin typeface="Arial" panose="020B0604020202020204"/>
                <a:cs typeface="Arial" panose="020B0604020202020204"/>
              </a:rPr>
              <a:t>g</a:t>
            </a:r>
            <a:r>
              <a:rPr sz="2800" b="1" spc="70" dirty="0">
                <a:latin typeface="Arial" panose="020B0604020202020204"/>
                <a:cs typeface="Arial" panose="020B0604020202020204"/>
              </a:rPr>
              <a:t>r</a:t>
            </a:r>
            <a:r>
              <a:rPr sz="28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2800" b="1" spc="254" dirty="0">
                <a:latin typeface="Arial" panose="020B0604020202020204"/>
                <a:cs typeface="Arial" panose="020B0604020202020204"/>
              </a:rPr>
              <a:t>m</a:t>
            </a:r>
            <a:r>
              <a:rPr sz="280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50" dirty="0">
                <a:latin typeface="Arial" panose="020B0604020202020204"/>
                <a:cs typeface="Arial" panose="020B0604020202020204"/>
              </a:rPr>
              <a:t>p</a:t>
            </a:r>
            <a:r>
              <a:rPr sz="2800" b="1" spc="-15" dirty="0">
                <a:latin typeface="Arial" panose="020B0604020202020204"/>
                <a:cs typeface="Arial" panose="020B0604020202020204"/>
              </a:rPr>
              <a:t>e</a:t>
            </a:r>
            <a:r>
              <a:rPr sz="2800" b="1" spc="70" dirty="0">
                <a:latin typeface="Arial" panose="020B0604020202020204"/>
                <a:cs typeface="Arial" panose="020B0604020202020204"/>
              </a:rPr>
              <a:t>r</a:t>
            </a:r>
            <a:r>
              <a:rPr sz="2800" b="1" spc="-229" dirty="0">
                <a:latin typeface="Arial" panose="020B0604020202020204"/>
                <a:cs typeface="Arial" panose="020B0604020202020204"/>
              </a:rPr>
              <a:t>c</a:t>
            </a:r>
            <a:r>
              <a:rPr sz="2800" b="1" spc="-90" dirty="0">
                <a:latin typeface="Arial" panose="020B0604020202020204"/>
                <a:cs typeface="Arial" panose="020B0604020202020204"/>
              </a:rPr>
              <a:t>o</a:t>
            </a:r>
            <a:r>
              <a:rPr sz="2800" b="1" spc="15" dirty="0">
                <a:latin typeface="Arial" panose="020B0604020202020204"/>
                <a:cs typeface="Arial" panose="020B0604020202020204"/>
              </a:rPr>
              <a:t>n</a:t>
            </a:r>
            <a:r>
              <a:rPr sz="2800" b="1" spc="170" dirty="0">
                <a:latin typeface="Arial" panose="020B0604020202020204"/>
                <a:cs typeface="Arial" panose="020B0604020202020204"/>
              </a:rPr>
              <a:t>t</a:t>
            </a:r>
            <a:r>
              <a:rPr sz="2800" b="1" spc="-90" dirty="0">
                <a:latin typeface="Arial" panose="020B0604020202020204"/>
                <a:cs typeface="Arial" panose="020B0604020202020204"/>
              </a:rPr>
              <a:t>o</a:t>
            </a:r>
            <a:r>
              <a:rPr sz="2800" b="1" spc="15" dirty="0">
                <a:latin typeface="Arial" panose="020B0604020202020204"/>
                <a:cs typeface="Arial" panose="020B0604020202020204"/>
              </a:rPr>
              <a:t>h</a:t>
            </a:r>
            <a:r>
              <a:rPr sz="28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2800" b="1" spc="125" dirty="0">
                <a:latin typeface="Arial" panose="020B0604020202020204"/>
                <a:cs typeface="Arial" panose="020B0604020202020204"/>
              </a:rPr>
              <a:t>n</a:t>
            </a:r>
            <a:r>
              <a:rPr sz="280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50" dirty="0">
                <a:latin typeface="Arial" panose="020B0604020202020204"/>
                <a:cs typeface="Arial" panose="020B0604020202020204"/>
              </a:rPr>
              <a:t>p</a:t>
            </a:r>
            <a:r>
              <a:rPr sz="2800" b="1" spc="70" dirty="0">
                <a:latin typeface="Arial" panose="020B0604020202020204"/>
                <a:cs typeface="Arial" panose="020B0604020202020204"/>
              </a:rPr>
              <a:t>r</a:t>
            </a:r>
            <a:r>
              <a:rPr sz="2800" b="1" spc="-90" dirty="0">
                <a:latin typeface="Arial" panose="020B0604020202020204"/>
                <a:cs typeface="Arial" panose="020B0604020202020204"/>
              </a:rPr>
              <a:t>o</a:t>
            </a:r>
            <a:r>
              <a:rPr sz="2800" b="1" spc="-240" dirty="0">
                <a:latin typeface="Arial" panose="020B0604020202020204"/>
                <a:cs typeface="Arial" panose="020B0604020202020204"/>
              </a:rPr>
              <a:t>g</a:t>
            </a:r>
            <a:r>
              <a:rPr sz="2800" b="1" spc="70" dirty="0">
                <a:latin typeface="Arial" panose="020B0604020202020204"/>
                <a:cs typeface="Arial" panose="020B0604020202020204"/>
              </a:rPr>
              <a:t>r</a:t>
            </a:r>
            <a:r>
              <a:rPr sz="28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2800" b="1" spc="254" dirty="0">
                <a:latin typeface="Arial" panose="020B0604020202020204"/>
                <a:cs typeface="Arial" panose="020B0604020202020204"/>
              </a:rPr>
              <a:t>m</a:t>
            </a:r>
            <a:r>
              <a:rPr sz="280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220" dirty="0">
                <a:latin typeface="Arial" panose="020B0604020202020204"/>
                <a:cs typeface="Arial" panose="020B0604020202020204"/>
              </a:rPr>
              <a:t>P</a:t>
            </a:r>
            <a:r>
              <a:rPr sz="2800" b="1" spc="-204" dirty="0">
                <a:latin typeface="Arial" panose="020B0604020202020204"/>
                <a:cs typeface="Arial" panose="020B0604020202020204"/>
              </a:rPr>
              <a:t>A</a:t>
            </a:r>
            <a:r>
              <a:rPr sz="2800" b="1" spc="-20" dirty="0">
                <a:latin typeface="Arial" panose="020B0604020202020204"/>
                <a:cs typeface="Arial" panose="020B0604020202020204"/>
              </a:rPr>
              <a:t>U</a:t>
            </a:r>
            <a:r>
              <a:rPr sz="2800" b="1" spc="50" dirty="0">
                <a:latin typeface="Arial" panose="020B0604020202020204"/>
                <a:cs typeface="Arial" panose="020B0604020202020204"/>
              </a:rPr>
              <a:t>D</a:t>
            </a:r>
            <a:r>
              <a:rPr sz="280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50" dirty="0">
                <a:latin typeface="Arial" panose="020B0604020202020204"/>
                <a:cs typeface="Arial" panose="020B0604020202020204"/>
              </a:rPr>
              <a:t>d</a:t>
            </a:r>
            <a:r>
              <a:rPr sz="28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2800" b="1" spc="125" dirty="0">
                <a:latin typeface="Arial" panose="020B0604020202020204"/>
                <a:cs typeface="Arial" panose="020B0604020202020204"/>
              </a:rPr>
              <a:t>n</a:t>
            </a:r>
            <a:r>
              <a:rPr sz="280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60" dirty="0">
                <a:latin typeface="Arial" panose="020B0604020202020204"/>
                <a:cs typeface="Arial" panose="020B0604020202020204"/>
              </a:rPr>
              <a:t>D</a:t>
            </a:r>
            <a:r>
              <a:rPr sz="2800" b="1" spc="-35" dirty="0">
                <a:latin typeface="Arial" panose="020B0604020202020204"/>
                <a:cs typeface="Arial" panose="020B0604020202020204"/>
              </a:rPr>
              <a:t>i</a:t>
            </a:r>
            <a:r>
              <a:rPr sz="2800" b="1" spc="65" dirty="0">
                <a:latin typeface="Arial" panose="020B0604020202020204"/>
                <a:cs typeface="Arial" panose="020B0604020202020204"/>
              </a:rPr>
              <a:t>k</a:t>
            </a:r>
            <a:r>
              <a:rPr sz="2800" b="1" spc="145" dirty="0">
                <a:latin typeface="Arial" panose="020B0604020202020204"/>
                <a:cs typeface="Arial" panose="020B0604020202020204"/>
              </a:rPr>
              <a:t>m</a:t>
            </a:r>
            <a:r>
              <a:rPr sz="28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2800" b="1" spc="-280" dirty="0">
                <a:latin typeface="Arial" panose="020B0604020202020204"/>
                <a:cs typeface="Arial" panose="020B0604020202020204"/>
              </a:rPr>
              <a:t>s</a:t>
            </a:r>
            <a:r>
              <a:rPr sz="2800" b="1" spc="20" dirty="0">
                <a:latin typeface="Arial" panose="020B0604020202020204"/>
                <a:cs typeface="Arial" panose="020B0604020202020204"/>
              </a:rPr>
              <a:t>.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585470" indent="-385445">
              <a:lnSpc>
                <a:spcPct val="100000"/>
              </a:lnSpc>
              <a:spcBef>
                <a:spcPts val="2415"/>
              </a:spcBef>
              <a:buFont typeface="Trebuchet MS" panose="020B0603020202020204"/>
              <a:buAutoNum type="arabicPeriod"/>
              <a:tabLst>
                <a:tab pos="586105" algn="l"/>
              </a:tabLst>
            </a:pPr>
            <a:r>
              <a:rPr sz="2800" b="1" spc="-220" dirty="0">
                <a:latin typeface="Arial" panose="020B0604020202020204"/>
                <a:cs typeface="Arial" panose="020B0604020202020204"/>
              </a:rPr>
              <a:t>P</a:t>
            </a:r>
            <a:r>
              <a:rPr sz="2800" b="1" spc="-15" dirty="0">
                <a:latin typeface="Arial" panose="020B0604020202020204"/>
                <a:cs typeface="Arial" panose="020B0604020202020204"/>
              </a:rPr>
              <a:t>e</a:t>
            </a:r>
            <a:r>
              <a:rPr sz="2800" b="1" spc="15" dirty="0">
                <a:latin typeface="Arial" panose="020B0604020202020204"/>
                <a:cs typeface="Arial" panose="020B0604020202020204"/>
              </a:rPr>
              <a:t>n</a:t>
            </a:r>
            <a:r>
              <a:rPr sz="2800" b="1" spc="-75" dirty="0">
                <a:latin typeface="Arial" panose="020B0604020202020204"/>
                <a:cs typeface="Arial" panose="020B0604020202020204"/>
              </a:rPr>
              <a:t>y</a:t>
            </a:r>
            <a:r>
              <a:rPr sz="2800" b="1" spc="-15" dirty="0">
                <a:latin typeface="Arial" panose="020B0604020202020204"/>
                <a:cs typeface="Arial" panose="020B0604020202020204"/>
              </a:rPr>
              <a:t>e</a:t>
            </a:r>
            <a:r>
              <a:rPr sz="2800" b="1" spc="-35" dirty="0">
                <a:latin typeface="Arial" panose="020B0604020202020204"/>
                <a:cs typeface="Arial" panose="020B0604020202020204"/>
              </a:rPr>
              <a:t>l</a:t>
            </a:r>
            <a:r>
              <a:rPr sz="2800" b="1" spc="-15" dirty="0">
                <a:latin typeface="Arial" panose="020B0604020202020204"/>
                <a:cs typeface="Arial" panose="020B0604020202020204"/>
              </a:rPr>
              <a:t>e</a:t>
            </a:r>
            <a:r>
              <a:rPr sz="2800" b="1" spc="15" dirty="0">
                <a:latin typeface="Arial" panose="020B0604020202020204"/>
                <a:cs typeface="Arial" panose="020B0604020202020204"/>
              </a:rPr>
              <a:t>n</a:t>
            </a:r>
            <a:r>
              <a:rPr sz="2800" b="1" spc="-240" dirty="0">
                <a:latin typeface="Arial" panose="020B0604020202020204"/>
                <a:cs typeface="Arial" panose="020B0604020202020204"/>
              </a:rPr>
              <a:t>gg</a:t>
            </a:r>
            <a:r>
              <a:rPr sz="28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2800" b="1" spc="70" dirty="0">
                <a:latin typeface="Arial" panose="020B0604020202020204"/>
                <a:cs typeface="Arial" panose="020B0604020202020204"/>
              </a:rPr>
              <a:t>r</a:t>
            </a:r>
            <a:r>
              <a:rPr sz="2800" b="1" spc="130" dirty="0">
                <a:latin typeface="Arial" panose="020B0604020202020204"/>
                <a:cs typeface="Arial" panose="020B0604020202020204"/>
              </a:rPr>
              <a:t>a</a:t>
            </a:r>
            <a:r>
              <a:rPr sz="280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50" dirty="0">
                <a:latin typeface="Arial" panose="020B0604020202020204"/>
                <a:cs typeface="Arial" panose="020B0604020202020204"/>
              </a:rPr>
              <a:t>d</a:t>
            </a:r>
            <a:r>
              <a:rPr sz="2800" b="1" spc="-15" dirty="0">
                <a:latin typeface="Arial" panose="020B0604020202020204"/>
                <a:cs typeface="Arial" panose="020B0604020202020204"/>
              </a:rPr>
              <a:t>e</a:t>
            </a:r>
            <a:r>
              <a:rPr sz="2800" b="1" spc="-280" dirty="0">
                <a:latin typeface="Arial" panose="020B0604020202020204"/>
                <a:cs typeface="Arial" panose="020B0604020202020204"/>
              </a:rPr>
              <a:t>s</a:t>
            </a:r>
            <a:r>
              <a:rPr sz="2800" b="1" spc="130" dirty="0">
                <a:latin typeface="Arial" panose="020B0604020202020204"/>
                <a:cs typeface="Arial" panose="020B0604020202020204"/>
              </a:rPr>
              <a:t>a</a:t>
            </a:r>
            <a:r>
              <a:rPr sz="280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50" dirty="0">
                <a:latin typeface="Arial" panose="020B0604020202020204"/>
                <a:cs typeface="Arial" panose="020B0604020202020204"/>
              </a:rPr>
              <a:t>b</a:t>
            </a:r>
            <a:r>
              <a:rPr sz="2800" b="1" spc="-35" dirty="0">
                <a:latin typeface="Arial" panose="020B0604020202020204"/>
                <a:cs typeface="Arial" panose="020B0604020202020204"/>
              </a:rPr>
              <a:t>i</a:t>
            </a:r>
            <a:r>
              <a:rPr sz="2800" b="1" spc="15" dirty="0">
                <a:latin typeface="Arial" panose="020B0604020202020204"/>
                <a:cs typeface="Arial" panose="020B0604020202020204"/>
              </a:rPr>
              <a:t>n</a:t>
            </a:r>
            <a:r>
              <a:rPr sz="2800" b="1" spc="20" dirty="0">
                <a:latin typeface="Arial" panose="020B0604020202020204"/>
                <a:cs typeface="Arial" panose="020B0604020202020204"/>
              </a:rPr>
              <a:t>aa</a:t>
            </a:r>
            <a:r>
              <a:rPr sz="2800" b="1" spc="125" dirty="0">
                <a:latin typeface="Arial" panose="020B0604020202020204"/>
                <a:cs typeface="Arial" panose="020B0604020202020204"/>
              </a:rPr>
              <a:t>n</a:t>
            </a:r>
            <a:r>
              <a:rPr sz="280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220" dirty="0">
                <a:latin typeface="Arial" panose="020B0604020202020204"/>
                <a:cs typeface="Arial" panose="020B0604020202020204"/>
              </a:rPr>
              <a:t>P</a:t>
            </a:r>
            <a:r>
              <a:rPr sz="2800" b="1" spc="-204" dirty="0">
                <a:latin typeface="Arial" panose="020B0604020202020204"/>
                <a:cs typeface="Arial" panose="020B0604020202020204"/>
              </a:rPr>
              <a:t>A</a:t>
            </a:r>
            <a:r>
              <a:rPr sz="2800" b="1" spc="-20" dirty="0">
                <a:latin typeface="Arial" panose="020B0604020202020204"/>
                <a:cs typeface="Arial" panose="020B0604020202020204"/>
              </a:rPr>
              <a:t>U</a:t>
            </a:r>
            <a:r>
              <a:rPr sz="2800" b="1" spc="50" dirty="0">
                <a:latin typeface="Arial" panose="020B0604020202020204"/>
                <a:cs typeface="Arial" panose="020B0604020202020204"/>
              </a:rPr>
              <a:t>D</a:t>
            </a:r>
            <a:r>
              <a:rPr sz="280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50" dirty="0">
                <a:latin typeface="Arial" panose="020B0604020202020204"/>
                <a:cs typeface="Arial" panose="020B0604020202020204"/>
              </a:rPr>
              <a:t>d</a:t>
            </a:r>
            <a:r>
              <a:rPr sz="28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2800" b="1" spc="125" dirty="0">
                <a:latin typeface="Arial" panose="020B0604020202020204"/>
                <a:cs typeface="Arial" panose="020B0604020202020204"/>
              </a:rPr>
              <a:t>n</a:t>
            </a:r>
            <a:r>
              <a:rPr sz="280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60" dirty="0">
                <a:latin typeface="Arial" panose="020B0604020202020204"/>
                <a:cs typeface="Arial" panose="020B0604020202020204"/>
              </a:rPr>
              <a:t>D</a:t>
            </a:r>
            <a:r>
              <a:rPr sz="2800" b="1" spc="-35" dirty="0">
                <a:latin typeface="Arial" panose="020B0604020202020204"/>
                <a:cs typeface="Arial" panose="020B0604020202020204"/>
              </a:rPr>
              <a:t>i</a:t>
            </a:r>
            <a:r>
              <a:rPr sz="2800" b="1" spc="65" dirty="0">
                <a:latin typeface="Arial" panose="020B0604020202020204"/>
                <a:cs typeface="Arial" panose="020B0604020202020204"/>
              </a:rPr>
              <a:t>k</a:t>
            </a:r>
            <a:r>
              <a:rPr sz="2800" b="1" spc="145" dirty="0">
                <a:latin typeface="Arial" panose="020B0604020202020204"/>
                <a:cs typeface="Arial" panose="020B0604020202020204"/>
              </a:rPr>
              <a:t>m</a:t>
            </a:r>
            <a:r>
              <a:rPr sz="28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2800" b="1" spc="-280" dirty="0">
                <a:latin typeface="Arial" panose="020B0604020202020204"/>
                <a:cs typeface="Arial" panose="020B0604020202020204"/>
              </a:rPr>
              <a:t>s</a:t>
            </a:r>
            <a:r>
              <a:rPr sz="2800" b="1" spc="20" dirty="0">
                <a:latin typeface="Arial" panose="020B0604020202020204"/>
                <a:cs typeface="Arial" panose="020B0604020202020204"/>
              </a:rPr>
              <a:t>.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585470" indent="-385445">
              <a:lnSpc>
                <a:spcPct val="100000"/>
              </a:lnSpc>
              <a:spcBef>
                <a:spcPts val="2415"/>
              </a:spcBef>
              <a:buFont typeface="Trebuchet MS" panose="020B0603020202020204"/>
              <a:buAutoNum type="arabicPeriod"/>
              <a:tabLst>
                <a:tab pos="586105" algn="l"/>
              </a:tabLst>
            </a:pPr>
            <a:r>
              <a:rPr sz="2800" b="1" spc="-30" dirty="0">
                <a:latin typeface="Arial" panose="020B0604020202020204"/>
                <a:cs typeface="Arial" panose="020B0604020202020204"/>
              </a:rPr>
              <a:t>Pelaksana</a:t>
            </a:r>
            <a:r>
              <a:rPr sz="280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25" dirty="0">
                <a:latin typeface="Arial" panose="020B0604020202020204"/>
                <a:cs typeface="Arial" panose="020B0604020202020204"/>
              </a:rPr>
              <a:t>pengabdian</a:t>
            </a:r>
            <a:r>
              <a:rPr sz="280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30" dirty="0">
                <a:latin typeface="Arial" panose="020B0604020202020204"/>
                <a:cs typeface="Arial" panose="020B0604020202020204"/>
              </a:rPr>
              <a:t>masyarakat</a:t>
            </a:r>
            <a:r>
              <a:rPr sz="280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40" dirty="0">
                <a:latin typeface="Arial" panose="020B0604020202020204"/>
                <a:cs typeface="Arial" panose="020B0604020202020204"/>
              </a:rPr>
              <a:t>yang</a:t>
            </a:r>
            <a:r>
              <a:rPr sz="280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80" dirty="0">
                <a:latin typeface="Arial" panose="020B0604020202020204"/>
                <a:cs typeface="Arial" panose="020B0604020202020204"/>
              </a:rPr>
              <a:t>terkait</a:t>
            </a:r>
            <a:r>
              <a:rPr sz="2800" b="1" spc="-265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25" dirty="0">
                <a:latin typeface="Arial" panose="020B0604020202020204"/>
                <a:cs typeface="Arial" panose="020B0604020202020204"/>
              </a:rPr>
              <a:t>dengan</a:t>
            </a:r>
            <a:r>
              <a:rPr sz="280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5" dirty="0">
                <a:latin typeface="Arial" panose="020B0604020202020204"/>
                <a:cs typeface="Arial" panose="020B0604020202020204"/>
              </a:rPr>
              <a:t>program</a:t>
            </a:r>
            <a:r>
              <a:rPr sz="280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100" dirty="0">
                <a:latin typeface="Arial" panose="020B0604020202020204"/>
                <a:cs typeface="Arial" panose="020B0604020202020204"/>
              </a:rPr>
              <a:t>PAUD</a:t>
            </a:r>
            <a:r>
              <a:rPr sz="280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35" dirty="0">
                <a:latin typeface="Arial" panose="020B0604020202020204"/>
                <a:cs typeface="Arial" panose="020B0604020202020204"/>
              </a:rPr>
              <a:t>dan</a:t>
            </a:r>
            <a:r>
              <a:rPr sz="2800" b="1" spc="-265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15" dirty="0">
                <a:latin typeface="Arial" panose="020B0604020202020204"/>
                <a:cs typeface="Arial" panose="020B0604020202020204"/>
              </a:rPr>
              <a:t>Dikmas.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585470" indent="-385445">
              <a:lnSpc>
                <a:spcPct val="100000"/>
              </a:lnSpc>
              <a:spcBef>
                <a:spcPts val="2415"/>
              </a:spcBef>
              <a:buFont typeface="Trebuchet MS" panose="020B0603020202020204"/>
              <a:buAutoNum type="arabicPeriod"/>
              <a:tabLst>
                <a:tab pos="586105" algn="l"/>
              </a:tabLst>
            </a:pPr>
            <a:r>
              <a:rPr sz="2800" b="1" spc="-30" dirty="0">
                <a:latin typeface="Arial" panose="020B0604020202020204"/>
                <a:cs typeface="Arial" panose="020B0604020202020204"/>
              </a:rPr>
              <a:t>Pelaksana</a:t>
            </a:r>
            <a:r>
              <a:rPr sz="280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10" dirty="0">
                <a:latin typeface="Arial" panose="020B0604020202020204"/>
                <a:cs typeface="Arial" panose="020B0604020202020204"/>
              </a:rPr>
              <a:t>hubungan</a:t>
            </a:r>
            <a:r>
              <a:rPr sz="2800" b="1" spc="-265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45" dirty="0">
                <a:latin typeface="Arial" panose="020B0604020202020204"/>
                <a:cs typeface="Arial" panose="020B0604020202020204"/>
              </a:rPr>
              <a:t>kerja</a:t>
            </a:r>
            <a:r>
              <a:rPr sz="280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5" dirty="0">
                <a:latin typeface="Arial" panose="020B0604020202020204"/>
                <a:cs typeface="Arial" panose="020B0604020202020204"/>
              </a:rPr>
              <a:t>sama</a:t>
            </a:r>
            <a:r>
              <a:rPr sz="2800" b="1" spc="-265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25" dirty="0">
                <a:latin typeface="Arial" panose="020B0604020202020204"/>
                <a:cs typeface="Arial" panose="020B0604020202020204"/>
              </a:rPr>
              <a:t>dengan</a:t>
            </a:r>
            <a:r>
              <a:rPr sz="280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20" dirty="0">
                <a:latin typeface="Arial" panose="020B0604020202020204"/>
                <a:cs typeface="Arial" panose="020B0604020202020204"/>
              </a:rPr>
              <a:t>orang</a:t>
            </a:r>
            <a:r>
              <a:rPr sz="2800" b="1" spc="-265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105" dirty="0">
                <a:latin typeface="Arial" panose="020B0604020202020204"/>
                <a:cs typeface="Arial" panose="020B0604020202020204"/>
              </a:rPr>
              <a:t>tua</a:t>
            </a:r>
            <a:r>
              <a:rPr sz="280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dirty="0">
                <a:latin typeface="Arial" panose="020B0604020202020204"/>
                <a:cs typeface="Arial" panose="020B0604020202020204"/>
              </a:rPr>
              <a:t>peserta</a:t>
            </a:r>
            <a:r>
              <a:rPr sz="2800" b="1" spc="-265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dirty="0">
                <a:latin typeface="Arial" panose="020B0604020202020204"/>
                <a:cs typeface="Arial" panose="020B0604020202020204"/>
              </a:rPr>
              <a:t>didik</a:t>
            </a:r>
            <a:r>
              <a:rPr sz="2800" b="1" spc="-265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35" dirty="0">
                <a:latin typeface="Arial" panose="020B0604020202020204"/>
                <a:cs typeface="Arial" panose="020B0604020202020204"/>
              </a:rPr>
              <a:t>dan</a:t>
            </a:r>
            <a:r>
              <a:rPr sz="280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20" dirty="0">
                <a:latin typeface="Arial" panose="020B0604020202020204"/>
                <a:cs typeface="Arial" panose="020B0604020202020204"/>
              </a:rPr>
              <a:t>masyarakat.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584835" indent="-572770">
              <a:lnSpc>
                <a:spcPct val="100000"/>
              </a:lnSpc>
              <a:spcBef>
                <a:spcPts val="2415"/>
              </a:spcBef>
              <a:buFont typeface="Trebuchet MS" panose="020B0603020202020204"/>
              <a:buAutoNum type="arabicPeriod"/>
              <a:tabLst>
                <a:tab pos="585470" algn="l"/>
              </a:tabLst>
            </a:pPr>
            <a:r>
              <a:rPr sz="2800" b="1" spc="-35" dirty="0">
                <a:latin typeface="Arial" panose="020B0604020202020204"/>
                <a:cs typeface="Arial" panose="020B0604020202020204"/>
              </a:rPr>
              <a:t>Pelaksana</a:t>
            </a:r>
            <a:r>
              <a:rPr sz="2800" b="1" spc="-275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20" dirty="0">
                <a:latin typeface="Arial" panose="020B0604020202020204"/>
                <a:cs typeface="Arial" panose="020B0604020202020204"/>
              </a:rPr>
              <a:t>administrasi</a:t>
            </a:r>
            <a:r>
              <a:rPr sz="280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100" dirty="0">
                <a:latin typeface="Arial" panose="020B0604020202020204"/>
                <a:cs typeface="Arial" panose="020B0604020202020204"/>
              </a:rPr>
              <a:t>Sanggar</a:t>
            </a:r>
            <a:r>
              <a:rPr sz="280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35" dirty="0">
                <a:latin typeface="Arial" panose="020B0604020202020204"/>
                <a:cs typeface="Arial" panose="020B0604020202020204"/>
              </a:rPr>
              <a:t>Kegiatan</a:t>
            </a:r>
            <a:r>
              <a:rPr sz="280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30" dirty="0">
                <a:latin typeface="Arial" panose="020B0604020202020204"/>
                <a:cs typeface="Arial" panose="020B0604020202020204"/>
              </a:rPr>
              <a:t>Belajar.</a:t>
            </a:r>
            <a:endParaRPr sz="28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6074" y="338525"/>
            <a:ext cx="47713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90" dirty="0">
                <a:solidFill>
                  <a:srgbClr val="073762"/>
                </a:solidFill>
              </a:rPr>
              <a:t>P</a:t>
            </a:r>
            <a:r>
              <a:rPr sz="3600" spc="85" dirty="0">
                <a:solidFill>
                  <a:srgbClr val="073762"/>
                </a:solidFill>
              </a:rPr>
              <a:t>r</a:t>
            </a:r>
            <a:r>
              <a:rPr sz="3600" spc="-120" dirty="0">
                <a:solidFill>
                  <a:srgbClr val="073762"/>
                </a:solidFill>
              </a:rPr>
              <a:t>o</a:t>
            </a:r>
            <a:r>
              <a:rPr sz="3600" spc="-315" dirty="0">
                <a:solidFill>
                  <a:srgbClr val="073762"/>
                </a:solidFill>
              </a:rPr>
              <a:t>g</a:t>
            </a:r>
            <a:r>
              <a:rPr sz="3600" spc="85" dirty="0">
                <a:solidFill>
                  <a:srgbClr val="073762"/>
                </a:solidFill>
              </a:rPr>
              <a:t>r</a:t>
            </a:r>
            <a:r>
              <a:rPr sz="3600" spc="25" dirty="0">
                <a:solidFill>
                  <a:srgbClr val="073762"/>
                </a:solidFill>
              </a:rPr>
              <a:t>a</a:t>
            </a:r>
            <a:r>
              <a:rPr sz="3600" spc="330" dirty="0">
                <a:solidFill>
                  <a:srgbClr val="073762"/>
                </a:solidFill>
              </a:rPr>
              <a:t>m</a:t>
            </a:r>
            <a:r>
              <a:rPr sz="3600" spc="-355" dirty="0">
                <a:solidFill>
                  <a:srgbClr val="073762"/>
                </a:solidFill>
              </a:rPr>
              <a:t> </a:t>
            </a:r>
            <a:r>
              <a:rPr sz="3600" spc="-355" dirty="0">
                <a:solidFill>
                  <a:srgbClr val="073762"/>
                </a:solidFill>
              </a:rPr>
              <a:t>K</a:t>
            </a:r>
            <a:r>
              <a:rPr sz="3600" spc="-25" dirty="0">
                <a:solidFill>
                  <a:srgbClr val="073762"/>
                </a:solidFill>
              </a:rPr>
              <a:t>e</a:t>
            </a:r>
            <a:r>
              <a:rPr sz="3600" spc="-315" dirty="0">
                <a:solidFill>
                  <a:srgbClr val="073762"/>
                </a:solidFill>
              </a:rPr>
              <a:t>g</a:t>
            </a:r>
            <a:r>
              <a:rPr sz="3600" spc="-50" dirty="0">
                <a:solidFill>
                  <a:srgbClr val="073762"/>
                </a:solidFill>
              </a:rPr>
              <a:t>i</a:t>
            </a:r>
            <a:r>
              <a:rPr sz="3600" spc="25" dirty="0">
                <a:solidFill>
                  <a:srgbClr val="073762"/>
                </a:solidFill>
              </a:rPr>
              <a:t>a</a:t>
            </a:r>
            <a:r>
              <a:rPr sz="3600" spc="215" dirty="0">
                <a:solidFill>
                  <a:srgbClr val="073762"/>
                </a:solidFill>
              </a:rPr>
              <a:t>t</a:t>
            </a:r>
            <a:r>
              <a:rPr sz="3600" spc="25" dirty="0">
                <a:solidFill>
                  <a:srgbClr val="073762"/>
                </a:solidFill>
              </a:rPr>
              <a:t>a</a:t>
            </a:r>
            <a:r>
              <a:rPr sz="3600" spc="165" dirty="0">
                <a:solidFill>
                  <a:srgbClr val="073762"/>
                </a:solidFill>
              </a:rPr>
              <a:t>n</a:t>
            </a:r>
            <a:r>
              <a:rPr sz="3600" spc="-355" dirty="0">
                <a:solidFill>
                  <a:srgbClr val="073762"/>
                </a:solidFill>
              </a:rPr>
              <a:t> </a:t>
            </a:r>
            <a:r>
              <a:rPr sz="3600" spc="-565" dirty="0">
                <a:solidFill>
                  <a:srgbClr val="073762"/>
                </a:solidFill>
              </a:rPr>
              <a:t>S</a:t>
            </a:r>
            <a:r>
              <a:rPr sz="3600" spc="-355" dirty="0">
                <a:solidFill>
                  <a:srgbClr val="073762"/>
                </a:solidFill>
              </a:rPr>
              <a:t>K</a:t>
            </a:r>
            <a:r>
              <a:rPr sz="3600" spc="-185" dirty="0">
                <a:solidFill>
                  <a:srgbClr val="073762"/>
                </a:solidFill>
              </a:rPr>
              <a:t>B</a:t>
            </a:r>
            <a:endParaRPr sz="36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5"/>
              </a:lnSpc>
            </a:pPr>
            <a:r>
              <a:rPr spc="-5" dirty="0"/>
              <a:t>Kementerian</a:t>
            </a:r>
            <a:r>
              <a:rPr spc="20" dirty="0"/>
              <a:t> </a:t>
            </a:r>
            <a:r>
              <a:rPr spc="-5" dirty="0"/>
              <a:t>Pendidikan,</a:t>
            </a:r>
            <a:r>
              <a:rPr spc="25" dirty="0"/>
              <a:t> </a:t>
            </a:r>
            <a:r>
              <a:rPr spc="-5" dirty="0"/>
              <a:t>Kebudayaan,</a:t>
            </a:r>
            <a:r>
              <a:rPr spc="20" dirty="0"/>
              <a:t> </a:t>
            </a:r>
            <a:r>
              <a:rPr dirty="0"/>
              <a:t>Riset,</a:t>
            </a:r>
            <a:r>
              <a:rPr spc="25" dirty="0"/>
              <a:t> </a:t>
            </a:r>
            <a:r>
              <a:rPr spc="-5" dirty="0"/>
              <a:t>dan</a:t>
            </a:r>
            <a:r>
              <a:rPr spc="25" dirty="0"/>
              <a:t> </a:t>
            </a:r>
            <a:r>
              <a:rPr spc="-5" dirty="0"/>
              <a:t>Teknologi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1043625" y="1474078"/>
            <a:ext cx="11944985" cy="6319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8135" indent="-306070">
              <a:lnSpc>
                <a:spcPct val="100000"/>
              </a:lnSpc>
              <a:spcBef>
                <a:spcPts val="100"/>
              </a:spcBef>
              <a:buFont typeface="Trebuchet MS" panose="020B0603020202020204"/>
              <a:buAutoNum type="arabicPeriod"/>
              <a:tabLst>
                <a:tab pos="318770" algn="l"/>
              </a:tabLst>
            </a:pPr>
            <a:r>
              <a:rPr sz="2800" b="1" spc="-240" dirty="0">
                <a:latin typeface="Arial" panose="020B0604020202020204"/>
                <a:cs typeface="Arial" panose="020B0604020202020204"/>
              </a:rPr>
              <a:t>L</a:t>
            </a:r>
            <a:r>
              <a:rPr sz="28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2800" b="1" spc="-75" dirty="0">
                <a:latin typeface="Arial" panose="020B0604020202020204"/>
                <a:cs typeface="Arial" panose="020B0604020202020204"/>
              </a:rPr>
              <a:t>y</a:t>
            </a:r>
            <a:r>
              <a:rPr sz="28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2800" b="1" spc="15" dirty="0">
                <a:latin typeface="Arial" panose="020B0604020202020204"/>
                <a:cs typeface="Arial" panose="020B0604020202020204"/>
              </a:rPr>
              <a:t>n</a:t>
            </a:r>
            <a:r>
              <a:rPr sz="28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2800" b="1" spc="125" dirty="0">
                <a:latin typeface="Arial" panose="020B0604020202020204"/>
                <a:cs typeface="Arial" panose="020B0604020202020204"/>
              </a:rPr>
              <a:t>n</a:t>
            </a:r>
            <a:r>
              <a:rPr sz="280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220" dirty="0">
                <a:latin typeface="Arial" panose="020B0604020202020204"/>
                <a:cs typeface="Arial" panose="020B0604020202020204"/>
              </a:rPr>
              <a:t>P</a:t>
            </a:r>
            <a:r>
              <a:rPr sz="2800" b="1" spc="70" dirty="0">
                <a:latin typeface="Arial" panose="020B0604020202020204"/>
                <a:cs typeface="Arial" panose="020B0604020202020204"/>
              </a:rPr>
              <a:t>r</a:t>
            </a:r>
            <a:r>
              <a:rPr sz="2800" b="1" spc="-90" dirty="0">
                <a:latin typeface="Arial" panose="020B0604020202020204"/>
                <a:cs typeface="Arial" panose="020B0604020202020204"/>
              </a:rPr>
              <a:t>o</a:t>
            </a:r>
            <a:r>
              <a:rPr sz="2800" b="1" spc="-240" dirty="0">
                <a:latin typeface="Arial" panose="020B0604020202020204"/>
                <a:cs typeface="Arial" panose="020B0604020202020204"/>
              </a:rPr>
              <a:t>g</a:t>
            </a:r>
            <a:r>
              <a:rPr sz="2800" b="1" spc="70" dirty="0">
                <a:latin typeface="Arial" panose="020B0604020202020204"/>
                <a:cs typeface="Arial" panose="020B0604020202020204"/>
              </a:rPr>
              <a:t>r</a:t>
            </a:r>
            <a:r>
              <a:rPr sz="28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2800" b="1" spc="254" dirty="0">
                <a:latin typeface="Arial" panose="020B0604020202020204"/>
                <a:cs typeface="Arial" panose="020B0604020202020204"/>
              </a:rPr>
              <a:t>m</a:t>
            </a:r>
            <a:r>
              <a:rPr sz="280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220" dirty="0">
                <a:latin typeface="Arial" panose="020B0604020202020204"/>
                <a:cs typeface="Arial" panose="020B0604020202020204"/>
              </a:rPr>
              <a:t>P</a:t>
            </a:r>
            <a:r>
              <a:rPr sz="2800" b="1" spc="-204" dirty="0">
                <a:latin typeface="Arial" panose="020B0604020202020204"/>
                <a:cs typeface="Arial" panose="020B0604020202020204"/>
              </a:rPr>
              <a:t>A</a:t>
            </a:r>
            <a:r>
              <a:rPr sz="2800" b="1" spc="-20" dirty="0">
                <a:latin typeface="Arial" panose="020B0604020202020204"/>
                <a:cs typeface="Arial" panose="020B0604020202020204"/>
              </a:rPr>
              <a:t>U</a:t>
            </a:r>
            <a:r>
              <a:rPr sz="2800" b="1" spc="-60" dirty="0">
                <a:latin typeface="Arial" panose="020B0604020202020204"/>
                <a:cs typeface="Arial" panose="020B0604020202020204"/>
              </a:rPr>
              <a:t>D</a:t>
            </a:r>
            <a:r>
              <a:rPr sz="2800" b="1" spc="20" dirty="0">
                <a:latin typeface="Arial" panose="020B0604020202020204"/>
                <a:cs typeface="Arial" panose="020B0604020202020204"/>
              </a:rPr>
              <a:t>.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12700" marR="5080">
              <a:lnSpc>
                <a:spcPct val="172000"/>
              </a:lnSpc>
              <a:buFont typeface="Trebuchet MS" panose="020B0603020202020204"/>
              <a:buAutoNum type="arabicPeriod"/>
              <a:tabLst>
                <a:tab pos="318770" algn="l"/>
              </a:tabLst>
            </a:pPr>
            <a:r>
              <a:rPr sz="2800" b="1" spc="-15" dirty="0">
                <a:latin typeface="Arial" panose="020B0604020202020204"/>
                <a:cs typeface="Arial" panose="020B0604020202020204"/>
              </a:rPr>
              <a:t>Layanan</a:t>
            </a:r>
            <a:r>
              <a:rPr sz="2800" b="1" spc="-265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20" dirty="0">
                <a:latin typeface="Arial" panose="020B0604020202020204"/>
                <a:cs typeface="Arial" panose="020B0604020202020204"/>
              </a:rPr>
              <a:t>Program</a:t>
            </a:r>
            <a:r>
              <a:rPr sz="2800" b="1" spc="-265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15" dirty="0">
                <a:latin typeface="Arial" panose="020B0604020202020204"/>
                <a:cs typeface="Arial" panose="020B0604020202020204"/>
              </a:rPr>
              <a:t>Kesetaraan</a:t>
            </a:r>
            <a:r>
              <a:rPr sz="2800" b="1" spc="-265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30" dirty="0">
                <a:latin typeface="Arial" panose="020B0604020202020204"/>
                <a:cs typeface="Arial" panose="020B0604020202020204"/>
              </a:rPr>
              <a:t>(Program</a:t>
            </a:r>
            <a:r>
              <a:rPr sz="2800" b="1" spc="-260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25" dirty="0">
                <a:latin typeface="Arial" panose="020B0604020202020204"/>
                <a:cs typeface="Arial" panose="020B0604020202020204"/>
              </a:rPr>
              <a:t>Paket</a:t>
            </a:r>
            <a:r>
              <a:rPr sz="2800" b="1" spc="-265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85" dirty="0">
                <a:latin typeface="Arial" panose="020B0604020202020204"/>
                <a:cs typeface="Arial" panose="020B0604020202020204"/>
              </a:rPr>
              <a:t>A,</a:t>
            </a:r>
            <a:r>
              <a:rPr sz="2800" b="1" spc="-265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25" dirty="0">
                <a:latin typeface="Arial" panose="020B0604020202020204"/>
                <a:cs typeface="Arial" panose="020B0604020202020204"/>
              </a:rPr>
              <a:t>Paket</a:t>
            </a:r>
            <a:r>
              <a:rPr sz="2800" b="1" spc="-260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110" dirty="0">
                <a:latin typeface="Arial" panose="020B0604020202020204"/>
                <a:cs typeface="Arial" panose="020B0604020202020204"/>
              </a:rPr>
              <a:t>B,</a:t>
            </a:r>
            <a:r>
              <a:rPr sz="2800" b="1" spc="-265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35" dirty="0">
                <a:latin typeface="Arial" panose="020B0604020202020204"/>
                <a:cs typeface="Arial" panose="020B0604020202020204"/>
              </a:rPr>
              <a:t>dan</a:t>
            </a:r>
            <a:r>
              <a:rPr sz="2800" b="1" spc="-265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25" dirty="0">
                <a:latin typeface="Arial" panose="020B0604020202020204"/>
                <a:cs typeface="Arial" panose="020B0604020202020204"/>
              </a:rPr>
              <a:t>Paket</a:t>
            </a:r>
            <a:r>
              <a:rPr sz="2800" b="1" spc="-260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145" dirty="0">
                <a:latin typeface="Arial" panose="020B0604020202020204"/>
                <a:cs typeface="Arial" panose="020B0604020202020204"/>
              </a:rPr>
              <a:t>C). </a:t>
            </a:r>
            <a:r>
              <a:rPr sz="2800" b="1" spc="-765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-25" dirty="0">
                <a:latin typeface="Trebuchet MS" panose="020B0603020202020204"/>
                <a:cs typeface="Trebuchet MS" panose="020B0603020202020204"/>
              </a:rPr>
              <a:t>3.</a:t>
            </a:r>
            <a:r>
              <a:rPr sz="2800" b="1" spc="-25" dirty="0">
                <a:latin typeface="Arial" panose="020B0604020202020204"/>
                <a:cs typeface="Arial" panose="020B0604020202020204"/>
              </a:rPr>
              <a:t>Layanan</a:t>
            </a:r>
            <a:r>
              <a:rPr sz="280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20" dirty="0">
                <a:latin typeface="Arial" panose="020B0604020202020204"/>
                <a:cs typeface="Arial" panose="020B0604020202020204"/>
              </a:rPr>
              <a:t>Program</a:t>
            </a:r>
            <a:r>
              <a:rPr sz="280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30" dirty="0">
                <a:latin typeface="Arial" panose="020B0604020202020204"/>
                <a:cs typeface="Arial" panose="020B0604020202020204"/>
              </a:rPr>
              <a:t>Keaksaraan.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318135" indent="-306070">
              <a:lnSpc>
                <a:spcPct val="100000"/>
              </a:lnSpc>
              <a:spcBef>
                <a:spcPts val="2410"/>
              </a:spcBef>
              <a:buFont typeface="Trebuchet MS" panose="020B0603020202020204"/>
              <a:buAutoNum type="arabicPeriod" startAt="4"/>
              <a:tabLst>
                <a:tab pos="318770" algn="l"/>
              </a:tabLst>
            </a:pPr>
            <a:r>
              <a:rPr sz="2800" b="1" spc="-240" dirty="0">
                <a:latin typeface="Arial" panose="020B0604020202020204"/>
                <a:cs typeface="Arial" panose="020B0604020202020204"/>
              </a:rPr>
              <a:t>L</a:t>
            </a:r>
            <a:r>
              <a:rPr sz="28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2800" b="1" spc="-75" dirty="0">
                <a:latin typeface="Arial" panose="020B0604020202020204"/>
                <a:cs typeface="Arial" panose="020B0604020202020204"/>
              </a:rPr>
              <a:t>y</a:t>
            </a:r>
            <a:r>
              <a:rPr sz="28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2800" b="1" spc="15" dirty="0">
                <a:latin typeface="Arial" panose="020B0604020202020204"/>
                <a:cs typeface="Arial" panose="020B0604020202020204"/>
              </a:rPr>
              <a:t>n</a:t>
            </a:r>
            <a:r>
              <a:rPr sz="28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2800" b="1" spc="125" dirty="0">
                <a:latin typeface="Arial" panose="020B0604020202020204"/>
                <a:cs typeface="Arial" panose="020B0604020202020204"/>
              </a:rPr>
              <a:t>n</a:t>
            </a:r>
            <a:r>
              <a:rPr sz="280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220" dirty="0">
                <a:latin typeface="Arial" panose="020B0604020202020204"/>
                <a:cs typeface="Arial" panose="020B0604020202020204"/>
              </a:rPr>
              <a:t>P</a:t>
            </a:r>
            <a:r>
              <a:rPr sz="2800" b="1" spc="70" dirty="0">
                <a:latin typeface="Arial" panose="020B0604020202020204"/>
                <a:cs typeface="Arial" panose="020B0604020202020204"/>
              </a:rPr>
              <a:t>r</a:t>
            </a:r>
            <a:r>
              <a:rPr sz="2800" b="1" spc="-90" dirty="0">
                <a:latin typeface="Arial" panose="020B0604020202020204"/>
                <a:cs typeface="Arial" panose="020B0604020202020204"/>
              </a:rPr>
              <a:t>o</a:t>
            </a:r>
            <a:r>
              <a:rPr sz="2800" b="1" spc="-240" dirty="0">
                <a:latin typeface="Arial" panose="020B0604020202020204"/>
                <a:cs typeface="Arial" panose="020B0604020202020204"/>
              </a:rPr>
              <a:t>g</a:t>
            </a:r>
            <a:r>
              <a:rPr sz="2800" b="1" spc="70" dirty="0">
                <a:latin typeface="Arial" panose="020B0604020202020204"/>
                <a:cs typeface="Arial" panose="020B0604020202020204"/>
              </a:rPr>
              <a:t>r</a:t>
            </a:r>
            <a:r>
              <a:rPr sz="28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2800" b="1" spc="254" dirty="0">
                <a:latin typeface="Arial" panose="020B0604020202020204"/>
                <a:cs typeface="Arial" panose="020B0604020202020204"/>
              </a:rPr>
              <a:t>m</a:t>
            </a:r>
            <a:r>
              <a:rPr sz="280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275" dirty="0">
                <a:latin typeface="Arial" panose="020B0604020202020204"/>
                <a:cs typeface="Arial" panose="020B0604020202020204"/>
              </a:rPr>
              <a:t>K</a:t>
            </a:r>
            <a:r>
              <a:rPr sz="2800" b="1" spc="15" dirty="0">
                <a:latin typeface="Arial" panose="020B0604020202020204"/>
                <a:cs typeface="Arial" panose="020B0604020202020204"/>
              </a:rPr>
              <a:t>u</a:t>
            </a:r>
            <a:r>
              <a:rPr sz="2800" b="1" spc="70" dirty="0">
                <a:latin typeface="Arial" panose="020B0604020202020204"/>
                <a:cs typeface="Arial" panose="020B0604020202020204"/>
              </a:rPr>
              <a:t>r</a:t>
            </a:r>
            <a:r>
              <a:rPr sz="2800" b="1" spc="-280" dirty="0">
                <a:latin typeface="Arial" panose="020B0604020202020204"/>
                <a:cs typeface="Arial" panose="020B0604020202020204"/>
              </a:rPr>
              <a:t>s</a:t>
            </a:r>
            <a:r>
              <a:rPr sz="2800" b="1" spc="15" dirty="0">
                <a:latin typeface="Arial" panose="020B0604020202020204"/>
                <a:cs typeface="Arial" panose="020B0604020202020204"/>
              </a:rPr>
              <a:t>u</a:t>
            </a:r>
            <a:r>
              <a:rPr sz="2800" b="1" spc="-170" dirty="0">
                <a:latin typeface="Arial" panose="020B0604020202020204"/>
                <a:cs typeface="Arial" panose="020B0604020202020204"/>
              </a:rPr>
              <a:t>s</a:t>
            </a:r>
            <a:r>
              <a:rPr sz="280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50" dirty="0">
                <a:latin typeface="Arial" panose="020B0604020202020204"/>
                <a:cs typeface="Arial" panose="020B0604020202020204"/>
              </a:rPr>
              <a:t>d</a:t>
            </a:r>
            <a:r>
              <a:rPr sz="28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2800" b="1" spc="125" dirty="0">
                <a:latin typeface="Arial" panose="020B0604020202020204"/>
                <a:cs typeface="Arial" panose="020B0604020202020204"/>
              </a:rPr>
              <a:t>n</a:t>
            </a:r>
            <a:r>
              <a:rPr sz="280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220" dirty="0">
                <a:latin typeface="Arial" panose="020B0604020202020204"/>
                <a:cs typeface="Arial" panose="020B0604020202020204"/>
              </a:rPr>
              <a:t>P</a:t>
            </a:r>
            <a:r>
              <a:rPr sz="2800" b="1" spc="-15" dirty="0">
                <a:latin typeface="Arial" panose="020B0604020202020204"/>
                <a:cs typeface="Arial" panose="020B0604020202020204"/>
              </a:rPr>
              <a:t>e</a:t>
            </a:r>
            <a:r>
              <a:rPr sz="2800" b="1" spc="-35" dirty="0">
                <a:latin typeface="Arial" panose="020B0604020202020204"/>
                <a:cs typeface="Arial" panose="020B0604020202020204"/>
              </a:rPr>
              <a:t>l</a:t>
            </a:r>
            <a:r>
              <a:rPr sz="28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2800" b="1" spc="170" dirty="0">
                <a:latin typeface="Arial" panose="020B0604020202020204"/>
                <a:cs typeface="Arial" panose="020B0604020202020204"/>
              </a:rPr>
              <a:t>t</a:t>
            </a:r>
            <a:r>
              <a:rPr sz="2800" b="1" spc="-35" dirty="0">
                <a:latin typeface="Arial" panose="020B0604020202020204"/>
                <a:cs typeface="Arial" panose="020B0604020202020204"/>
              </a:rPr>
              <a:t>i</a:t>
            </a:r>
            <a:r>
              <a:rPr sz="2800" b="1" spc="15" dirty="0">
                <a:latin typeface="Arial" panose="020B0604020202020204"/>
                <a:cs typeface="Arial" panose="020B0604020202020204"/>
              </a:rPr>
              <a:t>h</a:t>
            </a:r>
            <a:r>
              <a:rPr sz="28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2800" b="1" spc="15" dirty="0">
                <a:latin typeface="Arial" panose="020B0604020202020204"/>
                <a:cs typeface="Arial" panose="020B0604020202020204"/>
              </a:rPr>
              <a:t>n</a:t>
            </a:r>
            <a:r>
              <a:rPr sz="2800" b="1" spc="20" dirty="0">
                <a:latin typeface="Arial" panose="020B0604020202020204"/>
                <a:cs typeface="Arial" panose="020B0604020202020204"/>
              </a:rPr>
              <a:t>.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12700" marR="3975735" algn="just">
              <a:lnSpc>
                <a:spcPct val="172000"/>
              </a:lnSpc>
              <a:buFont typeface="Trebuchet MS" panose="020B0603020202020204"/>
              <a:buAutoNum type="arabicPeriod" startAt="4"/>
              <a:tabLst>
                <a:tab pos="318770" algn="l"/>
              </a:tabLst>
            </a:pPr>
            <a:r>
              <a:rPr sz="2800" b="1" spc="-240" dirty="0">
                <a:latin typeface="Arial" panose="020B0604020202020204"/>
                <a:cs typeface="Arial" panose="020B0604020202020204"/>
              </a:rPr>
              <a:t>L</a:t>
            </a:r>
            <a:r>
              <a:rPr sz="28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2800" b="1" spc="-75" dirty="0">
                <a:latin typeface="Arial" panose="020B0604020202020204"/>
                <a:cs typeface="Arial" panose="020B0604020202020204"/>
              </a:rPr>
              <a:t>y</a:t>
            </a:r>
            <a:r>
              <a:rPr sz="28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2800" b="1" spc="15" dirty="0">
                <a:latin typeface="Arial" panose="020B0604020202020204"/>
                <a:cs typeface="Arial" panose="020B0604020202020204"/>
              </a:rPr>
              <a:t>n</a:t>
            </a:r>
            <a:r>
              <a:rPr sz="28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2800" b="1" spc="125" dirty="0">
                <a:latin typeface="Arial" panose="020B0604020202020204"/>
                <a:cs typeface="Arial" panose="020B0604020202020204"/>
              </a:rPr>
              <a:t>n</a:t>
            </a:r>
            <a:r>
              <a:rPr sz="280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220" dirty="0">
                <a:latin typeface="Arial" panose="020B0604020202020204"/>
                <a:cs typeface="Arial" panose="020B0604020202020204"/>
              </a:rPr>
              <a:t>P</a:t>
            </a:r>
            <a:r>
              <a:rPr sz="2800" b="1" spc="70" dirty="0">
                <a:latin typeface="Arial" panose="020B0604020202020204"/>
                <a:cs typeface="Arial" panose="020B0604020202020204"/>
              </a:rPr>
              <a:t>r</a:t>
            </a:r>
            <a:r>
              <a:rPr sz="2800" b="1" spc="-90" dirty="0">
                <a:latin typeface="Arial" panose="020B0604020202020204"/>
                <a:cs typeface="Arial" panose="020B0604020202020204"/>
              </a:rPr>
              <a:t>o</a:t>
            </a:r>
            <a:r>
              <a:rPr sz="2800" b="1" spc="-240" dirty="0">
                <a:latin typeface="Arial" panose="020B0604020202020204"/>
                <a:cs typeface="Arial" panose="020B0604020202020204"/>
              </a:rPr>
              <a:t>g</a:t>
            </a:r>
            <a:r>
              <a:rPr sz="2800" b="1" spc="70" dirty="0">
                <a:latin typeface="Arial" panose="020B0604020202020204"/>
                <a:cs typeface="Arial" panose="020B0604020202020204"/>
              </a:rPr>
              <a:t>r</a:t>
            </a:r>
            <a:r>
              <a:rPr sz="28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2800" b="1" spc="254" dirty="0">
                <a:latin typeface="Arial" panose="020B0604020202020204"/>
                <a:cs typeface="Arial" panose="020B0604020202020204"/>
              </a:rPr>
              <a:t>m</a:t>
            </a:r>
            <a:r>
              <a:rPr sz="280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220" dirty="0">
                <a:latin typeface="Arial" panose="020B0604020202020204"/>
                <a:cs typeface="Arial" panose="020B0604020202020204"/>
              </a:rPr>
              <a:t>P</a:t>
            </a:r>
            <a:r>
              <a:rPr sz="2800" b="1" spc="-15" dirty="0">
                <a:latin typeface="Arial" panose="020B0604020202020204"/>
                <a:cs typeface="Arial" panose="020B0604020202020204"/>
              </a:rPr>
              <a:t>e</a:t>
            </a:r>
            <a:r>
              <a:rPr sz="2800" b="1" spc="145" dirty="0">
                <a:latin typeface="Arial" panose="020B0604020202020204"/>
                <a:cs typeface="Arial" panose="020B0604020202020204"/>
              </a:rPr>
              <a:t>m</a:t>
            </a:r>
            <a:r>
              <a:rPr sz="2800" b="1" spc="-50" dirty="0">
                <a:latin typeface="Arial" panose="020B0604020202020204"/>
                <a:cs typeface="Arial" panose="020B0604020202020204"/>
              </a:rPr>
              <a:t>b</a:t>
            </a:r>
            <a:r>
              <a:rPr sz="2800" b="1" spc="-15" dirty="0">
                <a:latin typeface="Arial" panose="020B0604020202020204"/>
                <a:cs typeface="Arial" panose="020B0604020202020204"/>
              </a:rPr>
              <a:t>e</a:t>
            </a:r>
            <a:r>
              <a:rPr sz="2800" b="1" spc="70" dirty="0">
                <a:latin typeface="Arial" panose="020B0604020202020204"/>
                <a:cs typeface="Arial" panose="020B0604020202020204"/>
              </a:rPr>
              <a:t>r</a:t>
            </a:r>
            <a:r>
              <a:rPr sz="2800" b="1" spc="-50" dirty="0">
                <a:latin typeface="Arial" panose="020B0604020202020204"/>
                <a:cs typeface="Arial" panose="020B0604020202020204"/>
              </a:rPr>
              <a:t>d</a:t>
            </a:r>
            <a:r>
              <a:rPr sz="28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2800" b="1" spc="-75" dirty="0">
                <a:latin typeface="Arial" panose="020B0604020202020204"/>
                <a:cs typeface="Arial" panose="020B0604020202020204"/>
              </a:rPr>
              <a:t>y</a:t>
            </a:r>
            <a:r>
              <a:rPr sz="2800" b="1" spc="20" dirty="0">
                <a:latin typeface="Arial" panose="020B0604020202020204"/>
                <a:cs typeface="Arial" panose="020B0604020202020204"/>
              </a:rPr>
              <a:t>aa</a:t>
            </a:r>
            <a:r>
              <a:rPr sz="2800" b="1" spc="125" dirty="0">
                <a:latin typeface="Arial" panose="020B0604020202020204"/>
                <a:cs typeface="Arial" panose="020B0604020202020204"/>
              </a:rPr>
              <a:t>n</a:t>
            </a:r>
            <a:r>
              <a:rPr sz="280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220" dirty="0">
                <a:latin typeface="Arial" panose="020B0604020202020204"/>
                <a:cs typeface="Arial" panose="020B0604020202020204"/>
              </a:rPr>
              <a:t>P</a:t>
            </a:r>
            <a:r>
              <a:rPr sz="2800" b="1" spc="-15" dirty="0">
                <a:latin typeface="Arial" panose="020B0604020202020204"/>
                <a:cs typeface="Arial" panose="020B0604020202020204"/>
              </a:rPr>
              <a:t>e</a:t>
            </a:r>
            <a:r>
              <a:rPr sz="2800" b="1" spc="70" dirty="0">
                <a:latin typeface="Arial" panose="020B0604020202020204"/>
                <a:cs typeface="Arial" panose="020B0604020202020204"/>
              </a:rPr>
              <a:t>r</a:t>
            </a:r>
            <a:r>
              <a:rPr sz="2800" b="1" spc="-15" dirty="0">
                <a:latin typeface="Arial" panose="020B0604020202020204"/>
                <a:cs typeface="Arial" panose="020B0604020202020204"/>
              </a:rPr>
              <a:t>e</a:t>
            </a:r>
            <a:r>
              <a:rPr sz="2800" b="1" spc="145" dirty="0">
                <a:latin typeface="Arial" panose="020B0604020202020204"/>
                <a:cs typeface="Arial" panose="020B0604020202020204"/>
              </a:rPr>
              <a:t>m</a:t>
            </a:r>
            <a:r>
              <a:rPr sz="2800" b="1" spc="-50" dirty="0">
                <a:latin typeface="Arial" panose="020B0604020202020204"/>
                <a:cs typeface="Arial" panose="020B0604020202020204"/>
              </a:rPr>
              <a:t>p</a:t>
            </a:r>
            <a:r>
              <a:rPr sz="2800" b="1" spc="15" dirty="0">
                <a:latin typeface="Arial" panose="020B0604020202020204"/>
                <a:cs typeface="Arial" panose="020B0604020202020204"/>
              </a:rPr>
              <a:t>u</a:t>
            </a:r>
            <a:r>
              <a:rPr sz="28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2800" b="1" spc="15" dirty="0">
                <a:latin typeface="Arial" panose="020B0604020202020204"/>
                <a:cs typeface="Arial" panose="020B0604020202020204"/>
              </a:rPr>
              <a:t>n</a:t>
            </a:r>
            <a:r>
              <a:rPr sz="2800" b="1" spc="20" dirty="0">
                <a:latin typeface="Arial" panose="020B0604020202020204"/>
                <a:cs typeface="Arial" panose="020B0604020202020204"/>
              </a:rPr>
              <a:t>.  </a:t>
            </a:r>
            <a:r>
              <a:rPr sz="2800" spc="20" dirty="0">
                <a:latin typeface="Trebuchet MS" panose="020B0603020202020204"/>
                <a:cs typeface="Trebuchet MS" panose="020B0603020202020204"/>
              </a:rPr>
              <a:t>6</a:t>
            </a:r>
            <a:r>
              <a:rPr sz="2800" spc="-114" dirty="0">
                <a:latin typeface="Trebuchet MS" panose="020B0603020202020204"/>
                <a:cs typeface="Trebuchet MS" panose="020B0603020202020204"/>
              </a:rPr>
              <a:t>.</a:t>
            </a:r>
            <a:r>
              <a:rPr sz="2800" b="1" spc="-240" dirty="0">
                <a:latin typeface="Arial" panose="020B0604020202020204"/>
                <a:cs typeface="Arial" panose="020B0604020202020204"/>
              </a:rPr>
              <a:t>L</a:t>
            </a:r>
            <a:r>
              <a:rPr sz="28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2800" b="1" spc="-75" dirty="0">
                <a:latin typeface="Arial" panose="020B0604020202020204"/>
                <a:cs typeface="Arial" panose="020B0604020202020204"/>
              </a:rPr>
              <a:t>y</a:t>
            </a:r>
            <a:r>
              <a:rPr sz="28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2800" b="1" spc="15" dirty="0">
                <a:latin typeface="Arial" panose="020B0604020202020204"/>
                <a:cs typeface="Arial" panose="020B0604020202020204"/>
              </a:rPr>
              <a:t>n</a:t>
            </a:r>
            <a:r>
              <a:rPr sz="28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2800" b="1" spc="125" dirty="0">
                <a:latin typeface="Arial" panose="020B0604020202020204"/>
                <a:cs typeface="Arial" panose="020B0604020202020204"/>
              </a:rPr>
              <a:t>n</a:t>
            </a:r>
            <a:r>
              <a:rPr sz="280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220" dirty="0">
                <a:latin typeface="Arial" panose="020B0604020202020204"/>
                <a:cs typeface="Arial" panose="020B0604020202020204"/>
              </a:rPr>
              <a:t>P</a:t>
            </a:r>
            <a:r>
              <a:rPr sz="2800" b="1" spc="70" dirty="0">
                <a:latin typeface="Arial" panose="020B0604020202020204"/>
                <a:cs typeface="Arial" panose="020B0604020202020204"/>
              </a:rPr>
              <a:t>r</a:t>
            </a:r>
            <a:r>
              <a:rPr sz="2800" b="1" spc="-90" dirty="0">
                <a:latin typeface="Arial" panose="020B0604020202020204"/>
                <a:cs typeface="Arial" panose="020B0604020202020204"/>
              </a:rPr>
              <a:t>o</a:t>
            </a:r>
            <a:r>
              <a:rPr sz="2800" b="1" spc="-240" dirty="0">
                <a:latin typeface="Arial" panose="020B0604020202020204"/>
                <a:cs typeface="Arial" panose="020B0604020202020204"/>
              </a:rPr>
              <a:t>g</a:t>
            </a:r>
            <a:r>
              <a:rPr sz="2800" b="1" spc="70" dirty="0">
                <a:latin typeface="Arial" panose="020B0604020202020204"/>
                <a:cs typeface="Arial" panose="020B0604020202020204"/>
              </a:rPr>
              <a:t>r</a:t>
            </a:r>
            <a:r>
              <a:rPr sz="28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2800" b="1" spc="254" dirty="0">
                <a:latin typeface="Arial" panose="020B0604020202020204"/>
                <a:cs typeface="Arial" panose="020B0604020202020204"/>
              </a:rPr>
              <a:t>m</a:t>
            </a:r>
            <a:r>
              <a:rPr sz="280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200" dirty="0">
                <a:latin typeface="Arial" panose="020B0604020202020204"/>
                <a:cs typeface="Arial" panose="020B0604020202020204"/>
              </a:rPr>
              <a:t>T</a:t>
            </a:r>
            <a:r>
              <a:rPr sz="28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2800" b="1" spc="145" dirty="0">
                <a:latin typeface="Arial" panose="020B0604020202020204"/>
                <a:cs typeface="Arial" panose="020B0604020202020204"/>
              </a:rPr>
              <a:t>m</a:t>
            </a:r>
            <a:r>
              <a:rPr sz="28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2800" b="1" spc="125" dirty="0">
                <a:latin typeface="Arial" panose="020B0604020202020204"/>
                <a:cs typeface="Arial" panose="020B0604020202020204"/>
              </a:rPr>
              <a:t>n</a:t>
            </a:r>
            <a:r>
              <a:rPr sz="280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254" dirty="0">
                <a:latin typeface="Arial" panose="020B0604020202020204"/>
                <a:cs typeface="Arial" panose="020B0604020202020204"/>
              </a:rPr>
              <a:t>B</a:t>
            </a:r>
            <a:r>
              <a:rPr sz="28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2800" b="1" spc="-229" dirty="0">
                <a:latin typeface="Arial" panose="020B0604020202020204"/>
                <a:cs typeface="Arial" panose="020B0604020202020204"/>
              </a:rPr>
              <a:t>c</a:t>
            </a:r>
            <a:r>
              <a:rPr sz="2800" b="1" spc="20" dirty="0">
                <a:latin typeface="Arial" panose="020B0604020202020204"/>
                <a:cs typeface="Arial" panose="020B0604020202020204"/>
              </a:rPr>
              <a:t>aa</a:t>
            </a:r>
            <a:r>
              <a:rPr sz="2800" b="1" spc="125" dirty="0">
                <a:latin typeface="Arial" panose="020B0604020202020204"/>
                <a:cs typeface="Arial" panose="020B0604020202020204"/>
              </a:rPr>
              <a:t>n</a:t>
            </a:r>
            <a:r>
              <a:rPr sz="280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195" dirty="0">
                <a:latin typeface="Arial" panose="020B0604020202020204"/>
                <a:cs typeface="Arial" panose="020B0604020202020204"/>
              </a:rPr>
              <a:t>M</a:t>
            </a:r>
            <a:r>
              <a:rPr sz="28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2800" b="1" spc="-280" dirty="0">
                <a:latin typeface="Arial" panose="020B0604020202020204"/>
                <a:cs typeface="Arial" panose="020B0604020202020204"/>
              </a:rPr>
              <a:t>s</a:t>
            </a:r>
            <a:r>
              <a:rPr sz="2800" b="1" spc="-75" dirty="0">
                <a:latin typeface="Arial" panose="020B0604020202020204"/>
                <a:cs typeface="Arial" panose="020B0604020202020204"/>
              </a:rPr>
              <a:t>y</a:t>
            </a:r>
            <a:r>
              <a:rPr sz="28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2800" b="1" spc="70" dirty="0">
                <a:latin typeface="Arial" panose="020B0604020202020204"/>
                <a:cs typeface="Arial" panose="020B0604020202020204"/>
              </a:rPr>
              <a:t>r</a:t>
            </a:r>
            <a:r>
              <a:rPr sz="28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2800" b="1" spc="65" dirty="0">
                <a:latin typeface="Arial" panose="020B0604020202020204"/>
                <a:cs typeface="Arial" panose="020B0604020202020204"/>
              </a:rPr>
              <a:t>k</a:t>
            </a:r>
            <a:r>
              <a:rPr sz="28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2800" b="1" spc="170" dirty="0">
                <a:latin typeface="Arial" panose="020B0604020202020204"/>
                <a:cs typeface="Arial" panose="020B0604020202020204"/>
              </a:rPr>
              <a:t>t</a:t>
            </a:r>
            <a:r>
              <a:rPr sz="2800" b="1" spc="20" dirty="0">
                <a:latin typeface="Arial" panose="020B0604020202020204"/>
                <a:cs typeface="Arial" panose="020B0604020202020204"/>
              </a:rPr>
              <a:t>.  </a:t>
            </a:r>
            <a:r>
              <a:rPr sz="2800" spc="-25" dirty="0">
                <a:latin typeface="Trebuchet MS" panose="020B0603020202020204"/>
                <a:cs typeface="Trebuchet MS" panose="020B0603020202020204"/>
              </a:rPr>
              <a:t>7.</a:t>
            </a:r>
            <a:r>
              <a:rPr sz="2800" b="1" spc="-25" dirty="0">
                <a:latin typeface="Arial" panose="020B0604020202020204"/>
                <a:cs typeface="Arial" panose="020B0604020202020204"/>
              </a:rPr>
              <a:t>Layanan</a:t>
            </a:r>
            <a:r>
              <a:rPr sz="280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20" dirty="0">
                <a:latin typeface="Arial" panose="020B0604020202020204"/>
                <a:cs typeface="Arial" panose="020B0604020202020204"/>
              </a:rPr>
              <a:t>Program</a:t>
            </a:r>
            <a:r>
              <a:rPr sz="2800" b="1" spc="-265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20" dirty="0">
                <a:latin typeface="Arial" panose="020B0604020202020204"/>
                <a:cs typeface="Arial" panose="020B0604020202020204"/>
              </a:rPr>
              <a:t>Pendidikan</a:t>
            </a:r>
            <a:r>
              <a:rPr sz="2800" b="1" spc="-265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15" dirty="0">
                <a:latin typeface="Arial" panose="020B0604020202020204"/>
                <a:cs typeface="Arial" panose="020B0604020202020204"/>
              </a:rPr>
              <a:t>Kepemudaan.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318135" indent="-306070">
              <a:lnSpc>
                <a:spcPct val="100000"/>
              </a:lnSpc>
              <a:spcBef>
                <a:spcPts val="2415"/>
              </a:spcBef>
              <a:buFont typeface="Trebuchet MS" panose="020B0603020202020204"/>
              <a:buAutoNum type="arabicPeriod" startAt="8"/>
              <a:tabLst>
                <a:tab pos="318770" algn="l"/>
              </a:tabLst>
            </a:pPr>
            <a:r>
              <a:rPr sz="2800" b="1" spc="-240" dirty="0">
                <a:latin typeface="Arial" panose="020B0604020202020204"/>
                <a:cs typeface="Arial" panose="020B0604020202020204"/>
              </a:rPr>
              <a:t>L</a:t>
            </a:r>
            <a:r>
              <a:rPr sz="28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2800" b="1" spc="-75" dirty="0">
                <a:latin typeface="Arial" panose="020B0604020202020204"/>
                <a:cs typeface="Arial" panose="020B0604020202020204"/>
              </a:rPr>
              <a:t>y</a:t>
            </a:r>
            <a:r>
              <a:rPr sz="28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2800" b="1" spc="15" dirty="0">
                <a:latin typeface="Arial" panose="020B0604020202020204"/>
                <a:cs typeface="Arial" panose="020B0604020202020204"/>
              </a:rPr>
              <a:t>n</a:t>
            </a:r>
            <a:r>
              <a:rPr sz="28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2800" b="1" spc="125" dirty="0">
                <a:latin typeface="Arial" panose="020B0604020202020204"/>
                <a:cs typeface="Arial" panose="020B0604020202020204"/>
              </a:rPr>
              <a:t>n</a:t>
            </a:r>
            <a:r>
              <a:rPr sz="280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220" dirty="0">
                <a:latin typeface="Arial" panose="020B0604020202020204"/>
                <a:cs typeface="Arial" panose="020B0604020202020204"/>
              </a:rPr>
              <a:t>P</a:t>
            </a:r>
            <a:r>
              <a:rPr sz="2800" b="1" spc="70" dirty="0">
                <a:latin typeface="Arial" panose="020B0604020202020204"/>
                <a:cs typeface="Arial" panose="020B0604020202020204"/>
              </a:rPr>
              <a:t>r</a:t>
            </a:r>
            <a:r>
              <a:rPr sz="2800" b="1" spc="-90" dirty="0">
                <a:latin typeface="Arial" panose="020B0604020202020204"/>
                <a:cs typeface="Arial" panose="020B0604020202020204"/>
              </a:rPr>
              <a:t>o</a:t>
            </a:r>
            <a:r>
              <a:rPr sz="2800" b="1" spc="-240" dirty="0">
                <a:latin typeface="Arial" panose="020B0604020202020204"/>
                <a:cs typeface="Arial" panose="020B0604020202020204"/>
              </a:rPr>
              <a:t>g</a:t>
            </a:r>
            <a:r>
              <a:rPr sz="2800" b="1" spc="70" dirty="0">
                <a:latin typeface="Arial" panose="020B0604020202020204"/>
                <a:cs typeface="Arial" panose="020B0604020202020204"/>
              </a:rPr>
              <a:t>r</a:t>
            </a:r>
            <a:r>
              <a:rPr sz="28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2800" b="1" spc="254" dirty="0">
                <a:latin typeface="Arial" panose="020B0604020202020204"/>
                <a:cs typeface="Arial" panose="020B0604020202020204"/>
              </a:rPr>
              <a:t>m</a:t>
            </a:r>
            <a:r>
              <a:rPr sz="280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220" dirty="0">
                <a:latin typeface="Arial" panose="020B0604020202020204"/>
                <a:cs typeface="Arial" panose="020B0604020202020204"/>
              </a:rPr>
              <a:t>P</a:t>
            </a:r>
            <a:r>
              <a:rPr sz="2800" b="1" spc="-15" dirty="0">
                <a:latin typeface="Arial" panose="020B0604020202020204"/>
                <a:cs typeface="Arial" panose="020B0604020202020204"/>
              </a:rPr>
              <a:t>e</a:t>
            </a:r>
            <a:r>
              <a:rPr sz="2800" b="1" spc="15" dirty="0">
                <a:latin typeface="Arial" panose="020B0604020202020204"/>
                <a:cs typeface="Arial" panose="020B0604020202020204"/>
              </a:rPr>
              <a:t>n</a:t>
            </a:r>
            <a:r>
              <a:rPr sz="2800" b="1" spc="-50" dirty="0">
                <a:latin typeface="Arial" panose="020B0604020202020204"/>
                <a:cs typeface="Arial" panose="020B0604020202020204"/>
              </a:rPr>
              <a:t>d</a:t>
            </a:r>
            <a:r>
              <a:rPr sz="2800" b="1" spc="-35" dirty="0">
                <a:latin typeface="Arial" panose="020B0604020202020204"/>
                <a:cs typeface="Arial" panose="020B0604020202020204"/>
              </a:rPr>
              <a:t>i</a:t>
            </a:r>
            <a:r>
              <a:rPr sz="2800" b="1" spc="-50" dirty="0">
                <a:latin typeface="Arial" panose="020B0604020202020204"/>
                <a:cs typeface="Arial" panose="020B0604020202020204"/>
              </a:rPr>
              <a:t>d</a:t>
            </a:r>
            <a:r>
              <a:rPr sz="2800" b="1" spc="-35" dirty="0">
                <a:latin typeface="Arial" panose="020B0604020202020204"/>
                <a:cs typeface="Arial" panose="020B0604020202020204"/>
              </a:rPr>
              <a:t>i</a:t>
            </a:r>
            <a:r>
              <a:rPr sz="2800" b="1" spc="65" dirty="0">
                <a:latin typeface="Arial" panose="020B0604020202020204"/>
                <a:cs typeface="Arial" panose="020B0604020202020204"/>
              </a:rPr>
              <a:t>k</a:t>
            </a:r>
            <a:r>
              <a:rPr sz="28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2800" b="1" spc="125" dirty="0">
                <a:latin typeface="Arial" panose="020B0604020202020204"/>
                <a:cs typeface="Arial" panose="020B0604020202020204"/>
              </a:rPr>
              <a:t>n</a:t>
            </a:r>
            <a:r>
              <a:rPr sz="280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275" dirty="0">
                <a:latin typeface="Arial" panose="020B0604020202020204"/>
                <a:cs typeface="Arial" panose="020B0604020202020204"/>
              </a:rPr>
              <a:t>K</a:t>
            </a:r>
            <a:r>
              <a:rPr sz="2800" b="1" spc="-15" dirty="0">
                <a:latin typeface="Arial" panose="020B0604020202020204"/>
                <a:cs typeface="Arial" panose="020B0604020202020204"/>
              </a:rPr>
              <a:t>e</a:t>
            </a:r>
            <a:r>
              <a:rPr sz="2800" b="1" spc="-35" dirty="0">
                <a:latin typeface="Arial" panose="020B0604020202020204"/>
                <a:cs typeface="Arial" panose="020B0604020202020204"/>
              </a:rPr>
              <a:t>l</a:t>
            </a:r>
            <a:r>
              <a:rPr sz="2800" b="1" spc="15" dirty="0">
                <a:latin typeface="Arial" panose="020B0604020202020204"/>
                <a:cs typeface="Arial" panose="020B0604020202020204"/>
              </a:rPr>
              <a:t>u</a:t>
            </a:r>
            <a:r>
              <a:rPr sz="28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2800" b="1" spc="70" dirty="0">
                <a:latin typeface="Arial" panose="020B0604020202020204"/>
                <a:cs typeface="Arial" panose="020B0604020202020204"/>
              </a:rPr>
              <a:t>r</a:t>
            </a:r>
            <a:r>
              <a:rPr sz="2800" b="1" spc="-240" dirty="0">
                <a:latin typeface="Arial" panose="020B0604020202020204"/>
                <a:cs typeface="Arial" panose="020B0604020202020204"/>
              </a:rPr>
              <a:t>g</a:t>
            </a:r>
            <a:r>
              <a:rPr sz="2800" b="1" spc="20" dirty="0">
                <a:latin typeface="Arial" panose="020B0604020202020204"/>
                <a:cs typeface="Arial" panose="020B0604020202020204"/>
              </a:rPr>
              <a:t>a</a:t>
            </a:r>
            <a:r>
              <a:rPr sz="2800" b="1" spc="20" dirty="0">
                <a:latin typeface="Arial" panose="020B0604020202020204"/>
                <a:cs typeface="Arial" panose="020B0604020202020204"/>
              </a:rPr>
              <a:t>.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318135" indent="-306070">
              <a:lnSpc>
                <a:spcPct val="100000"/>
              </a:lnSpc>
              <a:spcBef>
                <a:spcPts val="2415"/>
              </a:spcBef>
              <a:buFont typeface="Trebuchet MS" panose="020B0603020202020204"/>
              <a:buAutoNum type="arabicPeriod" startAt="8"/>
              <a:tabLst>
                <a:tab pos="318770" algn="l"/>
              </a:tabLst>
            </a:pPr>
            <a:r>
              <a:rPr sz="2800" b="1" spc="-225" dirty="0">
                <a:latin typeface="Arial" panose="020B0604020202020204"/>
                <a:cs typeface="Arial" panose="020B0604020202020204"/>
              </a:rPr>
              <a:t>P</a:t>
            </a:r>
            <a:r>
              <a:rPr sz="2800" b="1" spc="-20" dirty="0">
                <a:latin typeface="Arial" panose="020B0604020202020204"/>
                <a:cs typeface="Arial" panose="020B0604020202020204"/>
              </a:rPr>
              <a:t>e</a:t>
            </a:r>
            <a:r>
              <a:rPr sz="2800" b="1" spc="10" dirty="0">
                <a:latin typeface="Arial" panose="020B0604020202020204"/>
                <a:cs typeface="Arial" panose="020B0604020202020204"/>
              </a:rPr>
              <a:t>n</a:t>
            </a:r>
            <a:r>
              <a:rPr sz="2800" b="1" spc="-55" dirty="0">
                <a:latin typeface="Arial" panose="020B0604020202020204"/>
                <a:cs typeface="Arial" panose="020B0604020202020204"/>
              </a:rPr>
              <a:t>d</a:t>
            </a:r>
            <a:r>
              <a:rPr sz="2800" b="1" spc="-40" dirty="0">
                <a:latin typeface="Arial" panose="020B0604020202020204"/>
                <a:cs typeface="Arial" panose="020B0604020202020204"/>
              </a:rPr>
              <a:t>i</a:t>
            </a:r>
            <a:r>
              <a:rPr sz="2800" b="1" spc="-55" dirty="0">
                <a:latin typeface="Arial" panose="020B0604020202020204"/>
                <a:cs typeface="Arial" panose="020B0604020202020204"/>
              </a:rPr>
              <a:t>d</a:t>
            </a:r>
            <a:r>
              <a:rPr sz="2800" b="1" spc="-40" dirty="0">
                <a:latin typeface="Arial" panose="020B0604020202020204"/>
                <a:cs typeface="Arial" panose="020B0604020202020204"/>
              </a:rPr>
              <a:t>i</a:t>
            </a:r>
            <a:r>
              <a:rPr sz="2800" b="1" spc="60" dirty="0">
                <a:latin typeface="Arial" panose="020B0604020202020204"/>
                <a:cs typeface="Arial" panose="020B0604020202020204"/>
              </a:rPr>
              <a:t>k</a:t>
            </a:r>
            <a:r>
              <a:rPr sz="2800" b="1" spc="15" dirty="0">
                <a:latin typeface="Arial" panose="020B0604020202020204"/>
                <a:cs typeface="Arial" panose="020B0604020202020204"/>
              </a:rPr>
              <a:t>a</a:t>
            </a:r>
            <a:r>
              <a:rPr sz="2800" b="1" spc="125" dirty="0">
                <a:latin typeface="Arial" panose="020B0604020202020204"/>
                <a:cs typeface="Arial" panose="020B0604020202020204"/>
              </a:rPr>
              <a:t>n</a:t>
            </a:r>
            <a:r>
              <a:rPr sz="2800" b="1" spc="-275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10" dirty="0">
                <a:latin typeface="Arial" panose="020B0604020202020204"/>
                <a:cs typeface="Arial" panose="020B0604020202020204"/>
              </a:rPr>
              <a:t>n</a:t>
            </a:r>
            <a:r>
              <a:rPr sz="2800" b="1" spc="-95" dirty="0">
                <a:latin typeface="Arial" panose="020B0604020202020204"/>
                <a:cs typeface="Arial" panose="020B0604020202020204"/>
              </a:rPr>
              <a:t>o</a:t>
            </a:r>
            <a:r>
              <a:rPr sz="2800" b="1" spc="10" dirty="0">
                <a:latin typeface="Arial" panose="020B0604020202020204"/>
                <a:cs typeface="Arial" panose="020B0604020202020204"/>
              </a:rPr>
              <a:t>n</a:t>
            </a:r>
            <a:r>
              <a:rPr sz="2800" b="1" spc="35" dirty="0">
                <a:latin typeface="Arial" panose="020B0604020202020204"/>
                <a:cs typeface="Arial" panose="020B0604020202020204"/>
              </a:rPr>
              <a:t>f</a:t>
            </a:r>
            <a:r>
              <a:rPr sz="2800" b="1" spc="-95" dirty="0">
                <a:latin typeface="Arial" panose="020B0604020202020204"/>
                <a:cs typeface="Arial" panose="020B0604020202020204"/>
              </a:rPr>
              <a:t>o</a:t>
            </a:r>
            <a:r>
              <a:rPr sz="2800" b="1" spc="65" dirty="0">
                <a:latin typeface="Arial" panose="020B0604020202020204"/>
                <a:cs typeface="Arial" panose="020B0604020202020204"/>
              </a:rPr>
              <a:t>r</a:t>
            </a:r>
            <a:r>
              <a:rPr sz="2800" b="1" spc="140" dirty="0">
                <a:latin typeface="Arial" panose="020B0604020202020204"/>
                <a:cs typeface="Arial" panose="020B0604020202020204"/>
              </a:rPr>
              <a:t>m</a:t>
            </a:r>
            <a:r>
              <a:rPr sz="2800" b="1" spc="15" dirty="0">
                <a:latin typeface="Arial" panose="020B0604020202020204"/>
                <a:cs typeface="Arial" panose="020B0604020202020204"/>
              </a:rPr>
              <a:t>a</a:t>
            </a:r>
            <a:r>
              <a:rPr sz="2800" b="1" spc="75" dirty="0">
                <a:latin typeface="Arial" panose="020B0604020202020204"/>
                <a:cs typeface="Arial" panose="020B0604020202020204"/>
              </a:rPr>
              <a:t>l</a:t>
            </a:r>
            <a:r>
              <a:rPr sz="2800" b="1" spc="-275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40" dirty="0">
                <a:latin typeface="Arial" panose="020B0604020202020204"/>
                <a:cs typeface="Arial" panose="020B0604020202020204"/>
              </a:rPr>
              <a:t>l</a:t>
            </a:r>
            <a:r>
              <a:rPr sz="2800" b="1" spc="15" dirty="0">
                <a:latin typeface="Arial" panose="020B0604020202020204"/>
                <a:cs typeface="Arial" panose="020B0604020202020204"/>
              </a:rPr>
              <a:t>a</a:t>
            </a:r>
            <a:r>
              <a:rPr sz="2800" b="1" spc="-40" dirty="0">
                <a:latin typeface="Arial" panose="020B0604020202020204"/>
                <a:cs typeface="Arial" panose="020B0604020202020204"/>
              </a:rPr>
              <a:t>i</a:t>
            </a:r>
            <a:r>
              <a:rPr sz="2800" b="1" spc="125" dirty="0">
                <a:latin typeface="Arial" panose="020B0604020202020204"/>
                <a:cs typeface="Arial" panose="020B0604020202020204"/>
              </a:rPr>
              <a:t>n</a:t>
            </a:r>
            <a:r>
              <a:rPr sz="2800" b="1" spc="-275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80" dirty="0">
                <a:latin typeface="Arial" panose="020B0604020202020204"/>
                <a:cs typeface="Arial" panose="020B0604020202020204"/>
              </a:rPr>
              <a:t>y</a:t>
            </a:r>
            <a:r>
              <a:rPr sz="2800" b="1" spc="15" dirty="0">
                <a:latin typeface="Arial" panose="020B0604020202020204"/>
                <a:cs typeface="Arial" panose="020B0604020202020204"/>
              </a:rPr>
              <a:t>a</a:t>
            </a:r>
            <a:r>
              <a:rPr sz="2800" b="1" spc="10" dirty="0">
                <a:latin typeface="Arial" panose="020B0604020202020204"/>
                <a:cs typeface="Arial" panose="020B0604020202020204"/>
              </a:rPr>
              <a:t>n</a:t>
            </a:r>
            <a:r>
              <a:rPr sz="2800" b="1" spc="-130" dirty="0">
                <a:latin typeface="Arial" panose="020B0604020202020204"/>
                <a:cs typeface="Arial" panose="020B0604020202020204"/>
              </a:rPr>
              <a:t>g</a:t>
            </a:r>
            <a:r>
              <a:rPr sz="2800" b="1" spc="-275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55" dirty="0">
                <a:latin typeface="Arial" panose="020B0604020202020204"/>
                <a:cs typeface="Arial" panose="020B0604020202020204"/>
              </a:rPr>
              <a:t>d</a:t>
            </a:r>
            <a:r>
              <a:rPr sz="2800" b="1" spc="-40" dirty="0">
                <a:latin typeface="Arial" panose="020B0604020202020204"/>
                <a:cs typeface="Arial" panose="020B0604020202020204"/>
              </a:rPr>
              <a:t>i</a:t>
            </a:r>
            <a:r>
              <a:rPr sz="2800" b="1" spc="-55" dirty="0">
                <a:latin typeface="Arial" panose="020B0604020202020204"/>
                <a:cs typeface="Arial" panose="020B0604020202020204"/>
              </a:rPr>
              <a:t>p</a:t>
            </a:r>
            <a:r>
              <a:rPr sz="2800" b="1" spc="-20" dirty="0">
                <a:latin typeface="Arial" panose="020B0604020202020204"/>
                <a:cs typeface="Arial" panose="020B0604020202020204"/>
              </a:rPr>
              <a:t>e</a:t>
            </a:r>
            <a:r>
              <a:rPr sz="2800" b="1" spc="65" dirty="0">
                <a:latin typeface="Arial" panose="020B0604020202020204"/>
                <a:cs typeface="Arial" panose="020B0604020202020204"/>
              </a:rPr>
              <a:t>r</a:t>
            </a:r>
            <a:r>
              <a:rPr sz="2800" b="1" spc="-40" dirty="0">
                <a:latin typeface="Arial" panose="020B0604020202020204"/>
                <a:cs typeface="Arial" panose="020B0604020202020204"/>
              </a:rPr>
              <a:t>l</a:t>
            </a:r>
            <a:r>
              <a:rPr sz="2800" b="1" spc="10" dirty="0">
                <a:latin typeface="Arial" panose="020B0604020202020204"/>
                <a:cs typeface="Arial" panose="020B0604020202020204"/>
              </a:rPr>
              <a:t>u</a:t>
            </a:r>
            <a:r>
              <a:rPr sz="2800" b="1" spc="60" dirty="0">
                <a:latin typeface="Arial" panose="020B0604020202020204"/>
                <a:cs typeface="Arial" panose="020B0604020202020204"/>
              </a:rPr>
              <a:t>k</a:t>
            </a:r>
            <a:r>
              <a:rPr sz="2800" b="1" spc="15" dirty="0">
                <a:latin typeface="Arial" panose="020B0604020202020204"/>
                <a:cs typeface="Arial" panose="020B0604020202020204"/>
              </a:rPr>
              <a:t>a</a:t>
            </a:r>
            <a:r>
              <a:rPr sz="2800" b="1" spc="125" dirty="0">
                <a:latin typeface="Arial" panose="020B0604020202020204"/>
                <a:cs typeface="Arial" panose="020B0604020202020204"/>
              </a:rPr>
              <a:t>n</a:t>
            </a:r>
            <a:r>
              <a:rPr sz="2800" b="1" spc="-275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140" dirty="0">
                <a:latin typeface="Arial" panose="020B0604020202020204"/>
                <a:cs typeface="Arial" panose="020B0604020202020204"/>
              </a:rPr>
              <a:t>m</a:t>
            </a:r>
            <a:r>
              <a:rPr sz="2800" b="1" spc="15" dirty="0">
                <a:latin typeface="Arial" panose="020B0604020202020204"/>
                <a:cs typeface="Arial" panose="020B0604020202020204"/>
              </a:rPr>
              <a:t>a</a:t>
            </a:r>
            <a:r>
              <a:rPr sz="2800" b="1" spc="-285" dirty="0">
                <a:latin typeface="Arial" panose="020B0604020202020204"/>
                <a:cs typeface="Arial" panose="020B0604020202020204"/>
              </a:rPr>
              <a:t>s</a:t>
            </a:r>
            <a:r>
              <a:rPr sz="2800" b="1" spc="-80" dirty="0">
                <a:latin typeface="Arial" panose="020B0604020202020204"/>
                <a:cs typeface="Arial" panose="020B0604020202020204"/>
              </a:rPr>
              <a:t>y</a:t>
            </a:r>
            <a:r>
              <a:rPr sz="2800" b="1" spc="15" dirty="0">
                <a:latin typeface="Arial" panose="020B0604020202020204"/>
                <a:cs typeface="Arial" panose="020B0604020202020204"/>
              </a:rPr>
              <a:t>a</a:t>
            </a:r>
            <a:r>
              <a:rPr sz="2800" b="1" spc="65" dirty="0">
                <a:latin typeface="Arial" panose="020B0604020202020204"/>
                <a:cs typeface="Arial" panose="020B0604020202020204"/>
              </a:rPr>
              <a:t>r</a:t>
            </a:r>
            <a:r>
              <a:rPr sz="2800" b="1" spc="15" dirty="0">
                <a:latin typeface="Arial" panose="020B0604020202020204"/>
                <a:cs typeface="Arial" panose="020B0604020202020204"/>
              </a:rPr>
              <a:t>a</a:t>
            </a:r>
            <a:r>
              <a:rPr sz="2800" b="1" spc="60" dirty="0">
                <a:latin typeface="Arial" panose="020B0604020202020204"/>
                <a:cs typeface="Arial" panose="020B0604020202020204"/>
              </a:rPr>
              <a:t>k</a:t>
            </a:r>
            <a:r>
              <a:rPr sz="2800" b="1" spc="15" dirty="0">
                <a:latin typeface="Arial" panose="020B0604020202020204"/>
                <a:cs typeface="Arial" panose="020B0604020202020204"/>
              </a:rPr>
              <a:t>a</a:t>
            </a:r>
            <a:r>
              <a:rPr sz="2800" b="1" spc="165" dirty="0">
                <a:latin typeface="Arial" panose="020B0604020202020204"/>
                <a:cs typeface="Arial" panose="020B0604020202020204"/>
              </a:rPr>
              <a:t>t</a:t>
            </a:r>
            <a:r>
              <a:rPr sz="2800" b="1" spc="20" dirty="0">
                <a:latin typeface="Arial" panose="020B0604020202020204"/>
                <a:cs typeface="Arial" panose="020B0604020202020204"/>
              </a:rPr>
              <a:t>.</a:t>
            </a:r>
            <a:endParaRPr sz="28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6074" y="338487"/>
            <a:ext cx="168770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189325" algn="l"/>
              </a:tabLst>
            </a:pPr>
            <a:r>
              <a:rPr sz="3600" spc="250" dirty="0">
                <a:solidFill>
                  <a:srgbClr val="073762"/>
                </a:solidFill>
              </a:rPr>
              <a:t>M</a:t>
            </a:r>
            <a:r>
              <a:rPr sz="3600" spc="25" dirty="0">
                <a:solidFill>
                  <a:srgbClr val="073762"/>
                </a:solidFill>
              </a:rPr>
              <a:t>a</a:t>
            </a:r>
            <a:r>
              <a:rPr sz="3600" spc="-360" dirty="0">
                <a:solidFill>
                  <a:srgbClr val="073762"/>
                </a:solidFill>
              </a:rPr>
              <a:t>s</a:t>
            </a:r>
            <a:r>
              <a:rPr sz="3600" spc="20" dirty="0">
                <a:solidFill>
                  <a:srgbClr val="073762"/>
                </a:solidFill>
              </a:rPr>
              <a:t>u</a:t>
            </a:r>
            <a:r>
              <a:rPr sz="3600" spc="85" dirty="0">
                <a:solidFill>
                  <a:srgbClr val="073762"/>
                </a:solidFill>
              </a:rPr>
              <a:t>k</a:t>
            </a:r>
            <a:r>
              <a:rPr sz="3600" spc="25" dirty="0">
                <a:solidFill>
                  <a:srgbClr val="073762"/>
                </a:solidFill>
              </a:rPr>
              <a:t>a</a:t>
            </a:r>
            <a:r>
              <a:rPr sz="3600" spc="165" dirty="0">
                <a:solidFill>
                  <a:srgbClr val="073762"/>
                </a:solidFill>
              </a:rPr>
              <a:t>n</a:t>
            </a:r>
            <a:r>
              <a:rPr sz="3600" spc="-355" dirty="0">
                <a:solidFill>
                  <a:srgbClr val="073762"/>
                </a:solidFill>
              </a:rPr>
              <a:t> </a:t>
            </a:r>
            <a:r>
              <a:rPr sz="3600" spc="-25" dirty="0">
                <a:solidFill>
                  <a:srgbClr val="073762"/>
                </a:solidFill>
              </a:rPr>
              <a:t>U</a:t>
            </a:r>
            <a:r>
              <a:rPr sz="3600" spc="20" dirty="0">
                <a:solidFill>
                  <a:srgbClr val="073762"/>
                </a:solidFill>
              </a:rPr>
              <a:t>n</a:t>
            </a:r>
            <a:r>
              <a:rPr sz="3600" spc="215" dirty="0">
                <a:solidFill>
                  <a:srgbClr val="073762"/>
                </a:solidFill>
              </a:rPr>
              <a:t>t</a:t>
            </a:r>
            <a:r>
              <a:rPr sz="3600" spc="20" dirty="0">
                <a:solidFill>
                  <a:srgbClr val="073762"/>
                </a:solidFill>
              </a:rPr>
              <a:t>u</a:t>
            </a:r>
            <a:r>
              <a:rPr sz="3600" spc="229" dirty="0">
                <a:solidFill>
                  <a:srgbClr val="073762"/>
                </a:solidFill>
              </a:rPr>
              <a:t>k</a:t>
            </a:r>
            <a:r>
              <a:rPr sz="3600" spc="-355" dirty="0">
                <a:solidFill>
                  <a:srgbClr val="073762"/>
                </a:solidFill>
              </a:rPr>
              <a:t> </a:t>
            </a:r>
            <a:r>
              <a:rPr sz="3600" spc="-290" dirty="0">
                <a:solidFill>
                  <a:srgbClr val="073762"/>
                </a:solidFill>
              </a:rPr>
              <a:t>P</a:t>
            </a:r>
            <a:r>
              <a:rPr sz="3600" spc="85" dirty="0">
                <a:solidFill>
                  <a:srgbClr val="073762"/>
                </a:solidFill>
              </a:rPr>
              <a:t>r</a:t>
            </a:r>
            <a:r>
              <a:rPr sz="3600" spc="-120" dirty="0">
                <a:solidFill>
                  <a:srgbClr val="073762"/>
                </a:solidFill>
              </a:rPr>
              <a:t>o</a:t>
            </a:r>
            <a:r>
              <a:rPr sz="3600" spc="-315" dirty="0">
                <a:solidFill>
                  <a:srgbClr val="073762"/>
                </a:solidFill>
              </a:rPr>
              <a:t>g</a:t>
            </a:r>
            <a:r>
              <a:rPr sz="3600" spc="85" dirty="0">
                <a:solidFill>
                  <a:srgbClr val="073762"/>
                </a:solidFill>
              </a:rPr>
              <a:t>r</a:t>
            </a:r>
            <a:r>
              <a:rPr sz="3600" spc="25" dirty="0">
                <a:solidFill>
                  <a:srgbClr val="073762"/>
                </a:solidFill>
              </a:rPr>
              <a:t>a</a:t>
            </a:r>
            <a:r>
              <a:rPr sz="3600" spc="330" dirty="0">
                <a:solidFill>
                  <a:srgbClr val="073762"/>
                </a:solidFill>
              </a:rPr>
              <a:t>m</a:t>
            </a:r>
            <a:r>
              <a:rPr sz="3600" spc="-355" dirty="0">
                <a:solidFill>
                  <a:srgbClr val="073762"/>
                </a:solidFill>
              </a:rPr>
              <a:t> </a:t>
            </a:r>
            <a:r>
              <a:rPr sz="3600" spc="-355" dirty="0">
                <a:solidFill>
                  <a:srgbClr val="073762"/>
                </a:solidFill>
              </a:rPr>
              <a:t>K</a:t>
            </a:r>
            <a:r>
              <a:rPr sz="3600" spc="-25" dirty="0">
                <a:solidFill>
                  <a:srgbClr val="073762"/>
                </a:solidFill>
              </a:rPr>
              <a:t>e</a:t>
            </a:r>
            <a:r>
              <a:rPr sz="3600" spc="-315" dirty="0">
                <a:solidFill>
                  <a:srgbClr val="073762"/>
                </a:solidFill>
              </a:rPr>
              <a:t>g</a:t>
            </a:r>
            <a:r>
              <a:rPr sz="3600" spc="-50" dirty="0">
                <a:solidFill>
                  <a:srgbClr val="073762"/>
                </a:solidFill>
              </a:rPr>
              <a:t>i</a:t>
            </a:r>
            <a:r>
              <a:rPr sz="3600" spc="25" dirty="0">
                <a:solidFill>
                  <a:srgbClr val="073762"/>
                </a:solidFill>
              </a:rPr>
              <a:t>a</a:t>
            </a:r>
            <a:r>
              <a:rPr sz="3600" spc="215" dirty="0">
                <a:solidFill>
                  <a:srgbClr val="073762"/>
                </a:solidFill>
              </a:rPr>
              <a:t>t</a:t>
            </a:r>
            <a:r>
              <a:rPr sz="3600" spc="25" dirty="0">
                <a:solidFill>
                  <a:srgbClr val="073762"/>
                </a:solidFill>
              </a:rPr>
              <a:t>a</a:t>
            </a:r>
            <a:r>
              <a:rPr sz="3600" spc="165" dirty="0">
                <a:solidFill>
                  <a:srgbClr val="073762"/>
                </a:solidFill>
              </a:rPr>
              <a:t>n</a:t>
            </a:r>
            <a:r>
              <a:rPr sz="3600" spc="-355" dirty="0">
                <a:solidFill>
                  <a:srgbClr val="073762"/>
                </a:solidFill>
              </a:rPr>
              <a:t> </a:t>
            </a:r>
            <a:r>
              <a:rPr sz="3600" spc="-565" dirty="0">
                <a:solidFill>
                  <a:srgbClr val="073762"/>
                </a:solidFill>
              </a:rPr>
              <a:t>S</a:t>
            </a:r>
            <a:r>
              <a:rPr sz="3600" spc="-355" dirty="0">
                <a:solidFill>
                  <a:srgbClr val="073762"/>
                </a:solidFill>
              </a:rPr>
              <a:t>K</a:t>
            </a:r>
            <a:r>
              <a:rPr sz="3600" spc="-185" dirty="0">
                <a:solidFill>
                  <a:srgbClr val="073762"/>
                </a:solidFill>
              </a:rPr>
              <a:t>B</a:t>
            </a:r>
            <a:r>
              <a:rPr sz="3600" dirty="0">
                <a:solidFill>
                  <a:srgbClr val="073762"/>
                </a:solidFill>
              </a:rPr>
              <a:t>	</a:t>
            </a:r>
            <a:r>
              <a:rPr sz="3600" spc="-95" dirty="0">
                <a:solidFill>
                  <a:srgbClr val="073762"/>
                </a:solidFill>
              </a:rPr>
              <a:t>1</a:t>
            </a:r>
            <a:r>
              <a:rPr sz="3600" spc="340" dirty="0">
                <a:solidFill>
                  <a:srgbClr val="073762"/>
                </a:solidFill>
              </a:rPr>
              <a:t>/</a:t>
            </a:r>
            <a:r>
              <a:rPr sz="3600" spc="50" dirty="0">
                <a:solidFill>
                  <a:srgbClr val="073762"/>
                </a:solidFill>
              </a:rPr>
              <a:t>2</a:t>
            </a:r>
            <a:endParaRPr sz="36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5"/>
              </a:lnSpc>
            </a:pPr>
            <a:r>
              <a:rPr spc="-5" dirty="0"/>
              <a:t>Kementerian</a:t>
            </a:r>
            <a:r>
              <a:rPr spc="20" dirty="0"/>
              <a:t> </a:t>
            </a:r>
            <a:r>
              <a:rPr spc="-5" dirty="0"/>
              <a:t>Pendidikan,</a:t>
            </a:r>
            <a:r>
              <a:rPr spc="25" dirty="0"/>
              <a:t> </a:t>
            </a:r>
            <a:r>
              <a:rPr spc="-5" dirty="0"/>
              <a:t>Kebudayaan,</a:t>
            </a:r>
            <a:r>
              <a:rPr spc="20" dirty="0"/>
              <a:t> </a:t>
            </a:r>
            <a:r>
              <a:rPr dirty="0"/>
              <a:t>Riset,</a:t>
            </a:r>
            <a:r>
              <a:rPr spc="25" dirty="0"/>
              <a:t> </a:t>
            </a:r>
            <a:r>
              <a:rPr spc="-5" dirty="0"/>
              <a:t>dan</a:t>
            </a:r>
            <a:r>
              <a:rPr spc="25" dirty="0"/>
              <a:t> </a:t>
            </a:r>
            <a:r>
              <a:rPr spc="-5" dirty="0"/>
              <a:t>Teknologi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916595" y="1500788"/>
            <a:ext cx="16330294" cy="652018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27660" indent="-315595">
              <a:lnSpc>
                <a:spcPct val="100000"/>
              </a:lnSpc>
              <a:spcBef>
                <a:spcPts val="140"/>
              </a:spcBef>
              <a:buFont typeface="Trebuchet MS" panose="020B0603020202020204"/>
              <a:buAutoNum type="arabicPeriod"/>
              <a:tabLst>
                <a:tab pos="328295" algn="l"/>
              </a:tabLst>
            </a:pPr>
            <a:r>
              <a:rPr sz="2850" b="1" spc="-30" dirty="0">
                <a:latin typeface="Arial" panose="020B0604020202020204"/>
                <a:cs typeface="Arial" panose="020B0604020202020204"/>
              </a:rPr>
              <a:t>Penyelenggara</a:t>
            </a:r>
            <a:r>
              <a:rPr sz="2850" b="1" spc="-26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5" dirty="0">
                <a:latin typeface="Arial" panose="020B0604020202020204"/>
                <a:cs typeface="Arial" panose="020B0604020202020204"/>
              </a:rPr>
              <a:t>Layanan</a:t>
            </a:r>
            <a:r>
              <a:rPr sz="2850" b="1" spc="-26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dirty="0">
                <a:latin typeface="Arial" panose="020B0604020202020204"/>
                <a:cs typeface="Arial" panose="020B0604020202020204"/>
              </a:rPr>
              <a:t>Program</a:t>
            </a:r>
            <a:r>
              <a:rPr sz="2850" b="1" spc="-26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-75" dirty="0">
                <a:latin typeface="Arial" panose="020B0604020202020204"/>
                <a:cs typeface="Arial" panose="020B0604020202020204"/>
              </a:rPr>
              <a:t>PAUD</a:t>
            </a:r>
            <a:r>
              <a:rPr sz="2850" b="1" spc="-26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30" dirty="0">
                <a:latin typeface="Arial" panose="020B0604020202020204"/>
                <a:cs typeface="Arial" panose="020B0604020202020204"/>
              </a:rPr>
              <a:t>di</a:t>
            </a:r>
            <a:r>
              <a:rPr sz="2850" b="1" spc="-26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-30" dirty="0">
                <a:latin typeface="Arial" panose="020B0604020202020204"/>
                <a:cs typeface="Arial" panose="020B0604020202020204"/>
              </a:rPr>
              <a:t>Kampus</a:t>
            </a:r>
            <a:r>
              <a:rPr sz="2850" b="1" spc="-26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70" dirty="0">
                <a:latin typeface="Arial" panose="020B0604020202020204"/>
                <a:cs typeface="Arial" panose="020B0604020202020204"/>
              </a:rPr>
              <a:t>maupun</a:t>
            </a:r>
            <a:r>
              <a:rPr sz="2850" b="1" spc="-26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30" dirty="0">
                <a:latin typeface="Arial" panose="020B0604020202020204"/>
                <a:cs typeface="Arial" panose="020B0604020202020204"/>
              </a:rPr>
              <a:t>di</a:t>
            </a:r>
            <a:r>
              <a:rPr sz="2850" b="1" spc="-26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15" dirty="0">
                <a:latin typeface="Arial" panose="020B0604020202020204"/>
                <a:cs typeface="Arial" panose="020B0604020202020204"/>
              </a:rPr>
              <a:t>Wilayah</a:t>
            </a:r>
            <a:r>
              <a:rPr sz="2850" b="1" spc="-26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-20" dirty="0">
                <a:latin typeface="Arial" panose="020B0604020202020204"/>
                <a:cs typeface="Arial" panose="020B0604020202020204"/>
              </a:rPr>
              <a:t>Kerja.</a:t>
            </a:r>
            <a:endParaRPr sz="2850">
              <a:latin typeface="Arial" panose="020B0604020202020204"/>
              <a:cs typeface="Arial" panose="020B0604020202020204"/>
            </a:endParaRPr>
          </a:p>
          <a:p>
            <a:pPr marL="12700" marR="5080">
              <a:lnSpc>
                <a:spcPct val="174000"/>
              </a:lnSpc>
              <a:buFont typeface="Trebuchet MS" panose="020B0603020202020204"/>
              <a:buAutoNum type="arabicPeriod"/>
              <a:tabLst>
                <a:tab pos="328295" algn="l"/>
              </a:tabLst>
            </a:pPr>
            <a:r>
              <a:rPr sz="2850" b="1" spc="-30" dirty="0">
                <a:latin typeface="Arial" panose="020B0604020202020204"/>
                <a:cs typeface="Arial" panose="020B0604020202020204"/>
              </a:rPr>
              <a:t>Penyelenggara</a:t>
            </a:r>
            <a:r>
              <a:rPr sz="2850" b="1" spc="-26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5" dirty="0">
                <a:latin typeface="Arial" panose="020B0604020202020204"/>
                <a:cs typeface="Arial" panose="020B0604020202020204"/>
              </a:rPr>
              <a:t>Layanan</a:t>
            </a:r>
            <a:r>
              <a:rPr sz="2850" b="1" spc="-254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dirty="0">
                <a:latin typeface="Arial" panose="020B0604020202020204"/>
                <a:cs typeface="Arial" panose="020B0604020202020204"/>
              </a:rPr>
              <a:t>Program</a:t>
            </a:r>
            <a:r>
              <a:rPr sz="2850" b="1" spc="-254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dirty="0">
                <a:latin typeface="Arial" panose="020B0604020202020204"/>
                <a:cs typeface="Arial" panose="020B0604020202020204"/>
              </a:rPr>
              <a:t>Pendidikan</a:t>
            </a:r>
            <a:r>
              <a:rPr sz="2850" b="1" spc="-254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5" dirty="0">
                <a:latin typeface="Arial" panose="020B0604020202020204"/>
                <a:cs typeface="Arial" panose="020B0604020202020204"/>
              </a:rPr>
              <a:t>Kesetaraan</a:t>
            </a:r>
            <a:r>
              <a:rPr sz="2850" b="1" spc="-254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30" dirty="0">
                <a:latin typeface="Arial" panose="020B0604020202020204"/>
                <a:cs typeface="Arial" panose="020B0604020202020204"/>
              </a:rPr>
              <a:t>di</a:t>
            </a:r>
            <a:r>
              <a:rPr sz="2850" b="1" spc="-254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-30" dirty="0">
                <a:latin typeface="Arial" panose="020B0604020202020204"/>
                <a:cs typeface="Arial" panose="020B0604020202020204"/>
              </a:rPr>
              <a:t>Kampus</a:t>
            </a:r>
            <a:r>
              <a:rPr sz="2850" b="1" spc="-254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70" dirty="0">
                <a:latin typeface="Arial" panose="020B0604020202020204"/>
                <a:cs typeface="Arial" panose="020B0604020202020204"/>
              </a:rPr>
              <a:t>maupun</a:t>
            </a:r>
            <a:r>
              <a:rPr sz="2850" b="1" spc="-254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30" dirty="0">
                <a:latin typeface="Arial" panose="020B0604020202020204"/>
                <a:cs typeface="Arial" panose="020B0604020202020204"/>
              </a:rPr>
              <a:t>di</a:t>
            </a:r>
            <a:r>
              <a:rPr sz="2850" b="1" spc="-254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15" dirty="0">
                <a:latin typeface="Arial" panose="020B0604020202020204"/>
                <a:cs typeface="Arial" panose="020B0604020202020204"/>
              </a:rPr>
              <a:t>Wilayah</a:t>
            </a:r>
            <a:r>
              <a:rPr sz="2850" b="1" spc="-254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-20" dirty="0">
                <a:latin typeface="Arial" panose="020B0604020202020204"/>
                <a:cs typeface="Arial" panose="020B0604020202020204"/>
              </a:rPr>
              <a:t>Kerja. </a:t>
            </a:r>
            <a:r>
              <a:rPr sz="2850" b="1" spc="-780" dirty="0">
                <a:latin typeface="Arial" panose="020B0604020202020204"/>
                <a:cs typeface="Arial" panose="020B0604020202020204"/>
              </a:rPr>
              <a:t> </a:t>
            </a:r>
            <a:r>
              <a:rPr sz="2850" spc="-30" dirty="0">
                <a:latin typeface="Trebuchet MS" panose="020B0603020202020204"/>
                <a:cs typeface="Trebuchet MS" panose="020B0603020202020204"/>
              </a:rPr>
              <a:t>3.</a:t>
            </a:r>
            <a:r>
              <a:rPr sz="2850" b="1" spc="-30" dirty="0">
                <a:latin typeface="Arial" panose="020B0604020202020204"/>
                <a:cs typeface="Arial" panose="020B0604020202020204"/>
              </a:rPr>
              <a:t>Penyelenggara</a:t>
            </a:r>
            <a:r>
              <a:rPr sz="2850" b="1" spc="-26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5" dirty="0">
                <a:latin typeface="Arial" panose="020B0604020202020204"/>
                <a:cs typeface="Arial" panose="020B0604020202020204"/>
              </a:rPr>
              <a:t>Layanan</a:t>
            </a:r>
            <a:r>
              <a:rPr sz="2850" b="1" spc="-26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dirty="0">
                <a:latin typeface="Arial" panose="020B0604020202020204"/>
                <a:cs typeface="Arial" panose="020B0604020202020204"/>
              </a:rPr>
              <a:t>Program</a:t>
            </a:r>
            <a:r>
              <a:rPr sz="2850" b="1" spc="-26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-85" dirty="0">
                <a:latin typeface="Arial" panose="020B0604020202020204"/>
                <a:cs typeface="Arial" panose="020B0604020202020204"/>
              </a:rPr>
              <a:t>DIKMAS</a:t>
            </a:r>
            <a:r>
              <a:rPr sz="2850" b="1" spc="-26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30" dirty="0">
                <a:latin typeface="Arial" panose="020B0604020202020204"/>
                <a:cs typeface="Arial" panose="020B0604020202020204"/>
              </a:rPr>
              <a:t>di</a:t>
            </a:r>
            <a:r>
              <a:rPr sz="2850" b="1" spc="-26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-30" dirty="0">
                <a:latin typeface="Arial" panose="020B0604020202020204"/>
                <a:cs typeface="Arial" panose="020B0604020202020204"/>
              </a:rPr>
              <a:t>Kampus</a:t>
            </a:r>
            <a:r>
              <a:rPr sz="2850" b="1" spc="-26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70" dirty="0">
                <a:latin typeface="Arial" panose="020B0604020202020204"/>
                <a:cs typeface="Arial" panose="020B0604020202020204"/>
              </a:rPr>
              <a:t>maupun</a:t>
            </a:r>
            <a:r>
              <a:rPr sz="2850" b="1" spc="-26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30" dirty="0">
                <a:latin typeface="Arial" panose="020B0604020202020204"/>
                <a:cs typeface="Arial" panose="020B0604020202020204"/>
              </a:rPr>
              <a:t>di</a:t>
            </a:r>
            <a:r>
              <a:rPr sz="2850" b="1" spc="-26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15" dirty="0">
                <a:latin typeface="Arial" panose="020B0604020202020204"/>
                <a:cs typeface="Arial" panose="020B0604020202020204"/>
              </a:rPr>
              <a:t>Wilayah</a:t>
            </a:r>
            <a:r>
              <a:rPr sz="2850" b="1" spc="-254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-10" dirty="0">
                <a:latin typeface="Arial" panose="020B0604020202020204"/>
                <a:cs typeface="Arial" panose="020B0604020202020204"/>
              </a:rPr>
              <a:t>Kerja</a:t>
            </a:r>
            <a:r>
              <a:rPr sz="2850" b="1" spc="-26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-20" dirty="0">
                <a:latin typeface="Arial" panose="020B0604020202020204"/>
                <a:cs typeface="Arial" panose="020B0604020202020204"/>
              </a:rPr>
              <a:t>yang</a:t>
            </a:r>
            <a:r>
              <a:rPr sz="2850" b="1" spc="-26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20" dirty="0">
                <a:latin typeface="Arial" panose="020B0604020202020204"/>
                <a:cs typeface="Arial" panose="020B0604020202020204"/>
              </a:rPr>
              <a:t>meliputi:</a:t>
            </a:r>
            <a:endParaRPr sz="2850">
              <a:latin typeface="Arial" panose="020B0604020202020204"/>
              <a:cs typeface="Arial" panose="020B0604020202020204"/>
            </a:endParaRPr>
          </a:p>
          <a:p>
            <a:pPr marL="641985">
              <a:lnSpc>
                <a:spcPct val="100000"/>
              </a:lnSpc>
              <a:spcBef>
                <a:spcPts val="2540"/>
              </a:spcBef>
            </a:pPr>
            <a:r>
              <a:rPr sz="2850" spc="-10" dirty="0">
                <a:latin typeface="Trebuchet MS" panose="020B0603020202020204"/>
                <a:cs typeface="Trebuchet MS" panose="020B0603020202020204"/>
              </a:rPr>
              <a:t>a</a:t>
            </a:r>
            <a:r>
              <a:rPr sz="2850" spc="-105" dirty="0">
                <a:latin typeface="Trebuchet MS" panose="020B0603020202020204"/>
                <a:cs typeface="Trebuchet MS" panose="020B0603020202020204"/>
              </a:rPr>
              <a:t>.</a:t>
            </a:r>
            <a:r>
              <a:rPr sz="2850" b="1" spc="-254" dirty="0">
                <a:latin typeface="Arial" panose="020B0604020202020204"/>
                <a:cs typeface="Arial" panose="020B0604020202020204"/>
              </a:rPr>
              <a:t>K</a:t>
            </a:r>
            <a:r>
              <a:rPr sz="2850" b="1" spc="5" dirty="0">
                <a:latin typeface="Arial" panose="020B0604020202020204"/>
                <a:cs typeface="Arial" panose="020B0604020202020204"/>
              </a:rPr>
              <a:t>e</a:t>
            </a:r>
            <a:r>
              <a:rPr sz="2850" b="1" spc="40" dirty="0">
                <a:latin typeface="Arial" panose="020B0604020202020204"/>
                <a:cs typeface="Arial" panose="020B0604020202020204"/>
              </a:rPr>
              <a:t>a</a:t>
            </a:r>
            <a:r>
              <a:rPr sz="2850" b="1" spc="90" dirty="0">
                <a:latin typeface="Arial" panose="020B0604020202020204"/>
                <a:cs typeface="Arial" panose="020B0604020202020204"/>
              </a:rPr>
              <a:t>k</a:t>
            </a:r>
            <a:r>
              <a:rPr sz="2850" b="1" spc="-265" dirty="0">
                <a:latin typeface="Arial" panose="020B0604020202020204"/>
                <a:cs typeface="Arial" panose="020B0604020202020204"/>
              </a:rPr>
              <a:t>s</a:t>
            </a:r>
            <a:r>
              <a:rPr sz="2850" b="1" spc="40" dirty="0">
                <a:latin typeface="Arial" panose="020B0604020202020204"/>
                <a:cs typeface="Arial" panose="020B0604020202020204"/>
              </a:rPr>
              <a:t>a</a:t>
            </a:r>
            <a:r>
              <a:rPr sz="2850" b="1" spc="85" dirty="0">
                <a:latin typeface="Arial" panose="020B0604020202020204"/>
                <a:cs typeface="Arial" panose="020B0604020202020204"/>
              </a:rPr>
              <a:t>r</a:t>
            </a:r>
            <a:r>
              <a:rPr sz="2850" b="1" spc="40" dirty="0">
                <a:latin typeface="Arial" panose="020B0604020202020204"/>
                <a:cs typeface="Arial" panose="020B0604020202020204"/>
              </a:rPr>
              <a:t>aa</a:t>
            </a:r>
            <a:r>
              <a:rPr sz="2850" b="1" spc="155" dirty="0">
                <a:latin typeface="Arial" panose="020B0604020202020204"/>
                <a:cs typeface="Arial" panose="020B0604020202020204"/>
              </a:rPr>
              <a:t>n</a:t>
            </a:r>
            <a:r>
              <a:rPr sz="285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-275" dirty="0">
                <a:latin typeface="Arial" panose="020B0604020202020204"/>
                <a:cs typeface="Arial" panose="020B0604020202020204"/>
              </a:rPr>
              <a:t>F</a:t>
            </a:r>
            <a:r>
              <a:rPr sz="2850" b="1" spc="40" dirty="0">
                <a:latin typeface="Arial" panose="020B0604020202020204"/>
                <a:cs typeface="Arial" panose="020B0604020202020204"/>
              </a:rPr>
              <a:t>un</a:t>
            </a:r>
            <a:r>
              <a:rPr sz="2850" b="1" spc="-225" dirty="0">
                <a:latin typeface="Arial" panose="020B0604020202020204"/>
                <a:cs typeface="Arial" panose="020B0604020202020204"/>
              </a:rPr>
              <a:t>g</a:t>
            </a:r>
            <a:r>
              <a:rPr sz="2850" b="1" spc="-265" dirty="0">
                <a:latin typeface="Arial" panose="020B0604020202020204"/>
                <a:cs typeface="Arial" panose="020B0604020202020204"/>
              </a:rPr>
              <a:t>s</a:t>
            </a:r>
            <a:r>
              <a:rPr sz="2850" b="1" spc="-30" dirty="0">
                <a:latin typeface="Arial" panose="020B0604020202020204"/>
                <a:cs typeface="Arial" panose="020B0604020202020204"/>
              </a:rPr>
              <a:t>i</a:t>
            </a:r>
            <a:r>
              <a:rPr sz="2850" b="1" spc="-70" dirty="0">
                <a:latin typeface="Arial" panose="020B0604020202020204"/>
                <a:cs typeface="Arial" panose="020B0604020202020204"/>
              </a:rPr>
              <a:t>o</a:t>
            </a:r>
            <a:r>
              <a:rPr sz="2850" b="1" spc="40" dirty="0">
                <a:latin typeface="Arial" panose="020B0604020202020204"/>
                <a:cs typeface="Arial" panose="020B0604020202020204"/>
              </a:rPr>
              <a:t>n</a:t>
            </a:r>
            <a:r>
              <a:rPr sz="2850" b="1" spc="40" dirty="0">
                <a:latin typeface="Arial" panose="020B0604020202020204"/>
                <a:cs typeface="Arial" panose="020B0604020202020204"/>
              </a:rPr>
              <a:t>a</a:t>
            </a:r>
            <a:r>
              <a:rPr sz="2850" b="1" spc="-30" dirty="0">
                <a:latin typeface="Arial" panose="020B0604020202020204"/>
                <a:cs typeface="Arial" panose="020B0604020202020204"/>
              </a:rPr>
              <a:t>l</a:t>
            </a:r>
            <a:r>
              <a:rPr sz="2850" b="1" spc="30" dirty="0">
                <a:latin typeface="Arial" panose="020B0604020202020204"/>
                <a:cs typeface="Arial" panose="020B0604020202020204"/>
              </a:rPr>
              <a:t>.</a:t>
            </a:r>
            <a:endParaRPr sz="2850">
              <a:latin typeface="Arial" panose="020B0604020202020204"/>
              <a:cs typeface="Arial" panose="020B0604020202020204"/>
            </a:endParaRPr>
          </a:p>
          <a:p>
            <a:pPr marL="621030">
              <a:lnSpc>
                <a:spcPct val="100000"/>
              </a:lnSpc>
              <a:spcBef>
                <a:spcPts val="2535"/>
              </a:spcBef>
            </a:pPr>
            <a:r>
              <a:rPr sz="2850" spc="65" dirty="0">
                <a:latin typeface="Trebuchet MS" panose="020B0603020202020204"/>
                <a:cs typeface="Trebuchet MS" panose="020B0603020202020204"/>
              </a:rPr>
              <a:t>b</a:t>
            </a:r>
            <a:r>
              <a:rPr sz="2850" spc="-105" dirty="0">
                <a:latin typeface="Trebuchet MS" panose="020B0603020202020204"/>
                <a:cs typeface="Trebuchet MS" panose="020B0603020202020204"/>
              </a:rPr>
              <a:t>.</a:t>
            </a:r>
            <a:r>
              <a:rPr sz="2850" b="1" spc="-185" dirty="0">
                <a:latin typeface="Arial" panose="020B0604020202020204"/>
                <a:cs typeface="Arial" panose="020B0604020202020204"/>
              </a:rPr>
              <a:t>T</a:t>
            </a:r>
            <a:r>
              <a:rPr sz="2850" b="1" spc="40" dirty="0">
                <a:latin typeface="Arial" panose="020B0604020202020204"/>
                <a:cs typeface="Arial" panose="020B0604020202020204"/>
              </a:rPr>
              <a:t>a</a:t>
            </a:r>
            <a:r>
              <a:rPr sz="2850" b="1" spc="185" dirty="0">
                <a:latin typeface="Arial" panose="020B0604020202020204"/>
                <a:cs typeface="Arial" panose="020B0604020202020204"/>
              </a:rPr>
              <a:t>m</a:t>
            </a:r>
            <a:r>
              <a:rPr sz="2850" b="1" spc="40" dirty="0">
                <a:latin typeface="Arial" panose="020B0604020202020204"/>
                <a:cs typeface="Arial" panose="020B0604020202020204"/>
              </a:rPr>
              <a:t>a</a:t>
            </a:r>
            <a:r>
              <a:rPr sz="2850" b="1" spc="155" dirty="0">
                <a:latin typeface="Arial" panose="020B0604020202020204"/>
                <a:cs typeface="Arial" panose="020B0604020202020204"/>
              </a:rPr>
              <a:t>n</a:t>
            </a:r>
            <a:r>
              <a:rPr sz="285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-235" dirty="0">
                <a:latin typeface="Arial" panose="020B0604020202020204"/>
                <a:cs typeface="Arial" panose="020B0604020202020204"/>
              </a:rPr>
              <a:t>B</a:t>
            </a:r>
            <a:r>
              <a:rPr sz="2850" b="1" spc="40" dirty="0">
                <a:latin typeface="Arial" panose="020B0604020202020204"/>
                <a:cs typeface="Arial" panose="020B0604020202020204"/>
              </a:rPr>
              <a:t>a</a:t>
            </a:r>
            <a:r>
              <a:rPr sz="2850" b="1" spc="-215" dirty="0">
                <a:latin typeface="Arial" panose="020B0604020202020204"/>
                <a:cs typeface="Arial" panose="020B0604020202020204"/>
              </a:rPr>
              <a:t>c</a:t>
            </a:r>
            <a:r>
              <a:rPr sz="2850" b="1" spc="40" dirty="0">
                <a:latin typeface="Arial" panose="020B0604020202020204"/>
                <a:cs typeface="Arial" panose="020B0604020202020204"/>
              </a:rPr>
              <a:t>aa</a:t>
            </a:r>
            <a:r>
              <a:rPr sz="2850" b="1" spc="155" dirty="0">
                <a:latin typeface="Arial" panose="020B0604020202020204"/>
                <a:cs typeface="Arial" panose="020B0604020202020204"/>
              </a:rPr>
              <a:t>n</a:t>
            </a:r>
            <a:r>
              <a:rPr sz="285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229" dirty="0">
                <a:latin typeface="Arial" panose="020B0604020202020204"/>
                <a:cs typeface="Arial" panose="020B0604020202020204"/>
              </a:rPr>
              <a:t>M</a:t>
            </a:r>
            <a:r>
              <a:rPr sz="2850" b="1" spc="40" dirty="0">
                <a:latin typeface="Arial" panose="020B0604020202020204"/>
                <a:cs typeface="Arial" panose="020B0604020202020204"/>
              </a:rPr>
              <a:t>a</a:t>
            </a:r>
            <a:r>
              <a:rPr sz="2850" b="1" spc="-265" dirty="0">
                <a:latin typeface="Arial" panose="020B0604020202020204"/>
                <a:cs typeface="Arial" panose="020B0604020202020204"/>
              </a:rPr>
              <a:t>s</a:t>
            </a:r>
            <a:r>
              <a:rPr sz="2850" b="1" spc="-60" dirty="0">
                <a:latin typeface="Arial" panose="020B0604020202020204"/>
                <a:cs typeface="Arial" panose="020B0604020202020204"/>
              </a:rPr>
              <a:t>y</a:t>
            </a:r>
            <a:r>
              <a:rPr sz="2850" b="1" spc="40" dirty="0">
                <a:latin typeface="Arial" panose="020B0604020202020204"/>
                <a:cs typeface="Arial" panose="020B0604020202020204"/>
              </a:rPr>
              <a:t>a</a:t>
            </a:r>
            <a:r>
              <a:rPr sz="2850" b="1" spc="85" dirty="0">
                <a:latin typeface="Arial" panose="020B0604020202020204"/>
                <a:cs typeface="Arial" panose="020B0604020202020204"/>
              </a:rPr>
              <a:t>r</a:t>
            </a:r>
            <a:r>
              <a:rPr sz="2850" b="1" spc="40" dirty="0">
                <a:latin typeface="Arial" panose="020B0604020202020204"/>
                <a:cs typeface="Arial" panose="020B0604020202020204"/>
              </a:rPr>
              <a:t>a</a:t>
            </a:r>
            <a:r>
              <a:rPr sz="2850" b="1" spc="90" dirty="0">
                <a:latin typeface="Arial" panose="020B0604020202020204"/>
                <a:cs typeface="Arial" panose="020B0604020202020204"/>
              </a:rPr>
              <a:t>k</a:t>
            </a:r>
            <a:r>
              <a:rPr sz="2850" b="1" spc="40" dirty="0">
                <a:latin typeface="Arial" panose="020B0604020202020204"/>
                <a:cs typeface="Arial" panose="020B0604020202020204"/>
              </a:rPr>
              <a:t>a</a:t>
            </a:r>
            <a:r>
              <a:rPr sz="2850" b="1" spc="305" dirty="0">
                <a:latin typeface="Arial" panose="020B0604020202020204"/>
                <a:cs typeface="Arial" panose="020B0604020202020204"/>
              </a:rPr>
              <a:t>t</a:t>
            </a:r>
            <a:r>
              <a:rPr sz="285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25" dirty="0">
                <a:latin typeface="Arial" panose="020B0604020202020204"/>
                <a:cs typeface="Arial" panose="020B0604020202020204"/>
              </a:rPr>
              <a:t>(</a:t>
            </a:r>
            <a:r>
              <a:rPr sz="285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-185" dirty="0">
                <a:latin typeface="Arial" panose="020B0604020202020204"/>
                <a:cs typeface="Arial" panose="020B0604020202020204"/>
              </a:rPr>
              <a:t>T</a:t>
            </a:r>
            <a:r>
              <a:rPr sz="2850" b="1" spc="-235" dirty="0">
                <a:latin typeface="Arial" panose="020B0604020202020204"/>
                <a:cs typeface="Arial" panose="020B0604020202020204"/>
              </a:rPr>
              <a:t>B</a:t>
            </a:r>
            <a:r>
              <a:rPr sz="2850" b="1" spc="345" dirty="0">
                <a:latin typeface="Arial" panose="020B0604020202020204"/>
                <a:cs typeface="Arial" panose="020B0604020202020204"/>
              </a:rPr>
              <a:t>M</a:t>
            </a:r>
            <a:r>
              <a:rPr sz="285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-90" dirty="0">
                <a:latin typeface="Arial" panose="020B0604020202020204"/>
                <a:cs typeface="Arial" panose="020B0604020202020204"/>
              </a:rPr>
              <a:t>)</a:t>
            </a:r>
            <a:r>
              <a:rPr sz="2850" b="1" spc="30" dirty="0">
                <a:latin typeface="Arial" panose="020B0604020202020204"/>
                <a:cs typeface="Arial" panose="020B0604020202020204"/>
              </a:rPr>
              <a:t>.</a:t>
            </a:r>
            <a:endParaRPr sz="2850">
              <a:latin typeface="Arial" panose="020B0604020202020204"/>
              <a:cs typeface="Arial" panose="020B0604020202020204"/>
            </a:endParaRPr>
          </a:p>
          <a:p>
            <a:pPr marL="671195">
              <a:lnSpc>
                <a:spcPct val="100000"/>
              </a:lnSpc>
              <a:spcBef>
                <a:spcPts val="2540"/>
              </a:spcBef>
            </a:pPr>
            <a:r>
              <a:rPr sz="2850" spc="-155" dirty="0">
                <a:latin typeface="Trebuchet MS" panose="020B0603020202020204"/>
                <a:cs typeface="Trebuchet MS" panose="020B0603020202020204"/>
              </a:rPr>
              <a:t>c</a:t>
            </a:r>
            <a:r>
              <a:rPr sz="2850" spc="-105" dirty="0">
                <a:latin typeface="Trebuchet MS" panose="020B0603020202020204"/>
                <a:cs typeface="Trebuchet MS" panose="020B0603020202020204"/>
              </a:rPr>
              <a:t>.</a:t>
            </a:r>
            <a:r>
              <a:rPr sz="2850" b="1" spc="-204" dirty="0">
                <a:latin typeface="Arial" panose="020B0604020202020204"/>
                <a:cs typeface="Arial" panose="020B0604020202020204"/>
              </a:rPr>
              <a:t>P</a:t>
            </a:r>
            <a:r>
              <a:rPr sz="2850" b="1" spc="5" dirty="0">
                <a:latin typeface="Arial" panose="020B0604020202020204"/>
                <a:cs typeface="Arial" panose="020B0604020202020204"/>
              </a:rPr>
              <a:t>e</a:t>
            </a:r>
            <a:r>
              <a:rPr sz="2850" b="1" spc="40" dirty="0">
                <a:latin typeface="Arial" panose="020B0604020202020204"/>
                <a:cs typeface="Arial" panose="020B0604020202020204"/>
              </a:rPr>
              <a:t>n</a:t>
            </a:r>
            <a:r>
              <a:rPr sz="2850" b="1" spc="-225" dirty="0">
                <a:latin typeface="Arial" panose="020B0604020202020204"/>
                <a:cs typeface="Arial" panose="020B0604020202020204"/>
              </a:rPr>
              <a:t>g</a:t>
            </a:r>
            <a:r>
              <a:rPr sz="2850" b="1" spc="40" dirty="0">
                <a:latin typeface="Arial" panose="020B0604020202020204"/>
                <a:cs typeface="Arial" panose="020B0604020202020204"/>
              </a:rPr>
              <a:t>u</a:t>
            </a:r>
            <a:r>
              <a:rPr sz="2850" b="1" spc="40" dirty="0">
                <a:latin typeface="Arial" panose="020B0604020202020204"/>
                <a:cs typeface="Arial" panose="020B0604020202020204"/>
              </a:rPr>
              <a:t>a</a:t>
            </a:r>
            <a:r>
              <a:rPr sz="2850" b="1" spc="190" dirty="0">
                <a:latin typeface="Arial" panose="020B0604020202020204"/>
                <a:cs typeface="Arial" panose="020B0604020202020204"/>
              </a:rPr>
              <a:t>t</a:t>
            </a:r>
            <a:r>
              <a:rPr sz="2850" b="1" spc="40" dirty="0">
                <a:latin typeface="Arial" panose="020B0604020202020204"/>
                <a:cs typeface="Arial" panose="020B0604020202020204"/>
              </a:rPr>
              <a:t>a</a:t>
            </a:r>
            <a:r>
              <a:rPr sz="2850" b="1" spc="155" dirty="0">
                <a:latin typeface="Arial" panose="020B0604020202020204"/>
                <a:cs typeface="Arial" panose="020B0604020202020204"/>
              </a:rPr>
              <a:t>n</a:t>
            </a:r>
            <a:r>
              <a:rPr sz="285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60" dirty="0">
                <a:latin typeface="Arial" panose="020B0604020202020204"/>
                <a:cs typeface="Arial" panose="020B0604020202020204"/>
              </a:rPr>
              <a:t>6</a:t>
            </a:r>
            <a:r>
              <a:rPr sz="285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-225" dirty="0">
                <a:latin typeface="Arial" panose="020B0604020202020204"/>
                <a:cs typeface="Arial" panose="020B0604020202020204"/>
              </a:rPr>
              <a:t>L</a:t>
            </a:r>
            <a:r>
              <a:rPr sz="2850" b="1" spc="-30" dirty="0">
                <a:latin typeface="Arial" panose="020B0604020202020204"/>
                <a:cs typeface="Arial" panose="020B0604020202020204"/>
              </a:rPr>
              <a:t>i</a:t>
            </a:r>
            <a:r>
              <a:rPr sz="2850" b="1" spc="190" dirty="0">
                <a:latin typeface="Arial" panose="020B0604020202020204"/>
                <a:cs typeface="Arial" panose="020B0604020202020204"/>
              </a:rPr>
              <a:t>t</a:t>
            </a:r>
            <a:r>
              <a:rPr sz="2850" b="1" spc="5" dirty="0">
                <a:latin typeface="Arial" panose="020B0604020202020204"/>
                <a:cs typeface="Arial" panose="020B0604020202020204"/>
              </a:rPr>
              <a:t>e</a:t>
            </a:r>
            <a:r>
              <a:rPr sz="2850" b="1" spc="85" dirty="0">
                <a:latin typeface="Arial" panose="020B0604020202020204"/>
                <a:cs typeface="Arial" panose="020B0604020202020204"/>
              </a:rPr>
              <a:t>r</a:t>
            </a:r>
            <a:r>
              <a:rPr sz="2850" b="1" spc="40" dirty="0">
                <a:latin typeface="Arial" panose="020B0604020202020204"/>
                <a:cs typeface="Arial" panose="020B0604020202020204"/>
              </a:rPr>
              <a:t>a</a:t>
            </a:r>
            <a:r>
              <a:rPr sz="2850" b="1" spc="-265" dirty="0">
                <a:latin typeface="Arial" panose="020B0604020202020204"/>
                <a:cs typeface="Arial" panose="020B0604020202020204"/>
              </a:rPr>
              <a:t>s</a:t>
            </a:r>
            <a:r>
              <a:rPr sz="2850" b="1" spc="85" dirty="0">
                <a:latin typeface="Arial" panose="020B0604020202020204"/>
                <a:cs typeface="Arial" panose="020B0604020202020204"/>
              </a:rPr>
              <a:t>i</a:t>
            </a:r>
            <a:r>
              <a:rPr sz="285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-35" dirty="0">
                <a:latin typeface="Arial" panose="020B0604020202020204"/>
                <a:cs typeface="Arial" panose="020B0604020202020204"/>
              </a:rPr>
              <a:t>D</a:t>
            </a:r>
            <a:r>
              <a:rPr sz="2850" b="1" spc="40" dirty="0">
                <a:latin typeface="Arial" panose="020B0604020202020204"/>
                <a:cs typeface="Arial" panose="020B0604020202020204"/>
              </a:rPr>
              <a:t>a</a:t>
            </a:r>
            <a:r>
              <a:rPr sz="2850" b="1" spc="-265" dirty="0">
                <a:latin typeface="Arial" panose="020B0604020202020204"/>
                <a:cs typeface="Arial" panose="020B0604020202020204"/>
              </a:rPr>
              <a:t>s</a:t>
            </a:r>
            <a:r>
              <a:rPr sz="2850" b="1" spc="40" dirty="0">
                <a:latin typeface="Arial" panose="020B0604020202020204"/>
                <a:cs typeface="Arial" panose="020B0604020202020204"/>
              </a:rPr>
              <a:t>a</a:t>
            </a:r>
            <a:r>
              <a:rPr sz="2850" b="1" spc="85" dirty="0">
                <a:latin typeface="Arial" panose="020B0604020202020204"/>
                <a:cs typeface="Arial" panose="020B0604020202020204"/>
              </a:rPr>
              <a:t>r</a:t>
            </a:r>
            <a:r>
              <a:rPr sz="2850" b="1" spc="30" dirty="0">
                <a:latin typeface="Arial" panose="020B0604020202020204"/>
                <a:cs typeface="Arial" panose="020B0604020202020204"/>
              </a:rPr>
              <a:t>.</a:t>
            </a:r>
            <a:endParaRPr sz="2850">
              <a:latin typeface="Arial" panose="020B0604020202020204"/>
              <a:cs typeface="Arial" panose="020B0604020202020204"/>
            </a:endParaRPr>
          </a:p>
          <a:p>
            <a:pPr marL="621030">
              <a:lnSpc>
                <a:spcPct val="100000"/>
              </a:lnSpc>
              <a:spcBef>
                <a:spcPts val="2540"/>
              </a:spcBef>
            </a:pPr>
            <a:r>
              <a:rPr sz="2850" spc="65" dirty="0">
                <a:latin typeface="Trebuchet MS" panose="020B0603020202020204"/>
                <a:cs typeface="Trebuchet MS" panose="020B0603020202020204"/>
              </a:rPr>
              <a:t>d</a:t>
            </a:r>
            <a:r>
              <a:rPr sz="2850" spc="-105" dirty="0">
                <a:latin typeface="Trebuchet MS" panose="020B0603020202020204"/>
                <a:cs typeface="Trebuchet MS" panose="020B0603020202020204"/>
              </a:rPr>
              <a:t>.</a:t>
            </a:r>
            <a:r>
              <a:rPr sz="2850" b="1" spc="-204" dirty="0">
                <a:latin typeface="Arial" panose="020B0604020202020204"/>
                <a:cs typeface="Arial" panose="020B0604020202020204"/>
              </a:rPr>
              <a:t>P</a:t>
            </a:r>
            <a:r>
              <a:rPr sz="2850" b="1" spc="5" dirty="0">
                <a:latin typeface="Arial" panose="020B0604020202020204"/>
                <a:cs typeface="Arial" panose="020B0604020202020204"/>
              </a:rPr>
              <a:t>e</a:t>
            </a:r>
            <a:r>
              <a:rPr sz="2850" b="1" spc="185" dirty="0">
                <a:latin typeface="Arial" panose="020B0604020202020204"/>
                <a:cs typeface="Arial" panose="020B0604020202020204"/>
              </a:rPr>
              <a:t>m</a:t>
            </a:r>
            <a:r>
              <a:rPr sz="2850" b="1" spc="-30" dirty="0">
                <a:latin typeface="Arial" panose="020B0604020202020204"/>
                <a:cs typeface="Arial" panose="020B0604020202020204"/>
              </a:rPr>
              <a:t>b</a:t>
            </a:r>
            <a:r>
              <a:rPr sz="2850" b="1" spc="5" dirty="0">
                <a:latin typeface="Arial" panose="020B0604020202020204"/>
                <a:cs typeface="Arial" panose="020B0604020202020204"/>
              </a:rPr>
              <a:t>e</a:t>
            </a:r>
            <a:r>
              <a:rPr sz="2850" b="1" spc="85" dirty="0">
                <a:latin typeface="Arial" panose="020B0604020202020204"/>
                <a:cs typeface="Arial" panose="020B0604020202020204"/>
              </a:rPr>
              <a:t>r</a:t>
            </a:r>
            <a:r>
              <a:rPr sz="2850" b="1" spc="-30" dirty="0">
                <a:latin typeface="Arial" panose="020B0604020202020204"/>
                <a:cs typeface="Arial" panose="020B0604020202020204"/>
              </a:rPr>
              <a:t>d</a:t>
            </a:r>
            <a:r>
              <a:rPr sz="2850" b="1" spc="40" dirty="0">
                <a:latin typeface="Arial" panose="020B0604020202020204"/>
                <a:cs typeface="Arial" panose="020B0604020202020204"/>
              </a:rPr>
              <a:t>a</a:t>
            </a:r>
            <a:r>
              <a:rPr sz="2850" b="1" spc="-60" dirty="0">
                <a:latin typeface="Arial" panose="020B0604020202020204"/>
                <a:cs typeface="Arial" panose="020B0604020202020204"/>
              </a:rPr>
              <a:t>y</a:t>
            </a:r>
            <a:r>
              <a:rPr sz="2850" b="1" spc="40" dirty="0">
                <a:latin typeface="Arial" panose="020B0604020202020204"/>
                <a:cs typeface="Arial" panose="020B0604020202020204"/>
              </a:rPr>
              <a:t>aa</a:t>
            </a:r>
            <a:r>
              <a:rPr sz="2850" b="1" spc="155" dirty="0">
                <a:latin typeface="Arial" panose="020B0604020202020204"/>
                <a:cs typeface="Arial" panose="020B0604020202020204"/>
              </a:rPr>
              <a:t>n</a:t>
            </a:r>
            <a:r>
              <a:rPr sz="285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229" dirty="0">
                <a:latin typeface="Arial" panose="020B0604020202020204"/>
                <a:cs typeface="Arial" panose="020B0604020202020204"/>
              </a:rPr>
              <a:t>M</a:t>
            </a:r>
            <a:r>
              <a:rPr sz="2850" b="1" spc="40" dirty="0">
                <a:latin typeface="Arial" panose="020B0604020202020204"/>
                <a:cs typeface="Arial" panose="020B0604020202020204"/>
              </a:rPr>
              <a:t>a</a:t>
            </a:r>
            <a:r>
              <a:rPr sz="2850" b="1" spc="-60" dirty="0">
                <a:latin typeface="Arial" panose="020B0604020202020204"/>
                <a:cs typeface="Arial" panose="020B0604020202020204"/>
              </a:rPr>
              <a:t>y</a:t>
            </a:r>
            <a:r>
              <a:rPr sz="2850" b="1" spc="40" dirty="0">
                <a:latin typeface="Arial" panose="020B0604020202020204"/>
                <a:cs typeface="Arial" panose="020B0604020202020204"/>
              </a:rPr>
              <a:t>a</a:t>
            </a:r>
            <a:r>
              <a:rPr sz="2850" b="1" spc="85" dirty="0">
                <a:latin typeface="Arial" panose="020B0604020202020204"/>
                <a:cs typeface="Arial" panose="020B0604020202020204"/>
              </a:rPr>
              <a:t>r</a:t>
            </a:r>
            <a:r>
              <a:rPr sz="2850" b="1" spc="40" dirty="0">
                <a:latin typeface="Arial" panose="020B0604020202020204"/>
                <a:cs typeface="Arial" panose="020B0604020202020204"/>
              </a:rPr>
              <a:t>a</a:t>
            </a:r>
            <a:r>
              <a:rPr sz="2850" b="1" spc="90" dirty="0">
                <a:latin typeface="Arial" panose="020B0604020202020204"/>
                <a:cs typeface="Arial" panose="020B0604020202020204"/>
              </a:rPr>
              <a:t>k</a:t>
            </a:r>
            <a:r>
              <a:rPr sz="2850" b="1" spc="40" dirty="0">
                <a:latin typeface="Arial" panose="020B0604020202020204"/>
                <a:cs typeface="Arial" panose="020B0604020202020204"/>
              </a:rPr>
              <a:t>a</a:t>
            </a:r>
            <a:r>
              <a:rPr sz="2850" b="1" spc="305" dirty="0">
                <a:latin typeface="Arial" panose="020B0604020202020204"/>
                <a:cs typeface="Arial" panose="020B0604020202020204"/>
              </a:rPr>
              <a:t>t</a:t>
            </a:r>
            <a:r>
              <a:rPr sz="285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-35" dirty="0">
                <a:latin typeface="Arial" panose="020B0604020202020204"/>
                <a:cs typeface="Arial" panose="020B0604020202020204"/>
              </a:rPr>
              <a:t>D</a:t>
            </a:r>
            <a:r>
              <a:rPr sz="2850" b="1" spc="5" dirty="0">
                <a:latin typeface="Arial" panose="020B0604020202020204"/>
                <a:cs typeface="Arial" panose="020B0604020202020204"/>
              </a:rPr>
              <a:t>e</a:t>
            </a:r>
            <a:r>
              <a:rPr sz="2850" b="1" spc="-265" dirty="0">
                <a:latin typeface="Arial" panose="020B0604020202020204"/>
                <a:cs typeface="Arial" panose="020B0604020202020204"/>
              </a:rPr>
              <a:t>s</a:t>
            </a:r>
            <a:r>
              <a:rPr sz="2850" b="1" spc="155" dirty="0">
                <a:latin typeface="Arial" panose="020B0604020202020204"/>
                <a:cs typeface="Arial" panose="020B0604020202020204"/>
              </a:rPr>
              <a:t>a</a:t>
            </a:r>
            <a:r>
              <a:rPr sz="285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185" dirty="0">
                <a:latin typeface="Arial" panose="020B0604020202020204"/>
                <a:cs typeface="Arial" panose="020B0604020202020204"/>
              </a:rPr>
              <a:t>m</a:t>
            </a:r>
            <a:r>
              <a:rPr sz="2850" b="1" spc="5" dirty="0">
                <a:latin typeface="Arial" panose="020B0604020202020204"/>
                <a:cs typeface="Arial" panose="020B0604020202020204"/>
              </a:rPr>
              <a:t>e</a:t>
            </a:r>
            <a:r>
              <a:rPr sz="2850" b="1" spc="-30" dirty="0">
                <a:latin typeface="Arial" panose="020B0604020202020204"/>
                <a:cs typeface="Arial" panose="020B0604020202020204"/>
              </a:rPr>
              <a:t>l</a:t>
            </a:r>
            <a:r>
              <a:rPr sz="2850" b="1" spc="40" dirty="0">
                <a:latin typeface="Arial" panose="020B0604020202020204"/>
                <a:cs typeface="Arial" panose="020B0604020202020204"/>
              </a:rPr>
              <a:t>a</a:t>
            </a:r>
            <a:r>
              <a:rPr sz="2850" b="1" spc="-30" dirty="0">
                <a:latin typeface="Arial" panose="020B0604020202020204"/>
                <a:cs typeface="Arial" panose="020B0604020202020204"/>
              </a:rPr>
              <a:t>l</a:t>
            </a:r>
            <a:r>
              <a:rPr sz="2850" b="1" spc="40" dirty="0">
                <a:latin typeface="Arial" panose="020B0604020202020204"/>
                <a:cs typeface="Arial" panose="020B0604020202020204"/>
              </a:rPr>
              <a:t>u</a:t>
            </a:r>
            <a:r>
              <a:rPr sz="2850" b="1" spc="85" dirty="0">
                <a:latin typeface="Arial" panose="020B0604020202020204"/>
                <a:cs typeface="Arial" panose="020B0604020202020204"/>
              </a:rPr>
              <a:t>i</a:t>
            </a:r>
            <a:r>
              <a:rPr sz="285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-204" dirty="0">
                <a:latin typeface="Arial" panose="020B0604020202020204"/>
                <a:cs typeface="Arial" panose="020B0604020202020204"/>
              </a:rPr>
              <a:t>P</a:t>
            </a:r>
            <a:r>
              <a:rPr sz="2850" b="1" spc="5" dirty="0">
                <a:latin typeface="Arial" panose="020B0604020202020204"/>
                <a:cs typeface="Arial" panose="020B0604020202020204"/>
              </a:rPr>
              <a:t>e</a:t>
            </a:r>
            <a:r>
              <a:rPr sz="2850" b="1" spc="40" dirty="0">
                <a:latin typeface="Arial" panose="020B0604020202020204"/>
                <a:cs typeface="Arial" panose="020B0604020202020204"/>
              </a:rPr>
              <a:t>n</a:t>
            </a:r>
            <a:r>
              <a:rPr sz="2850" b="1" spc="-30" dirty="0">
                <a:latin typeface="Arial" panose="020B0604020202020204"/>
                <a:cs typeface="Arial" panose="020B0604020202020204"/>
              </a:rPr>
              <a:t>d</a:t>
            </a:r>
            <a:r>
              <a:rPr sz="2850" b="1" spc="-30" dirty="0">
                <a:latin typeface="Arial" panose="020B0604020202020204"/>
                <a:cs typeface="Arial" panose="020B0604020202020204"/>
              </a:rPr>
              <a:t>i</a:t>
            </a:r>
            <a:r>
              <a:rPr sz="2850" b="1" spc="-30" dirty="0">
                <a:latin typeface="Arial" panose="020B0604020202020204"/>
                <a:cs typeface="Arial" panose="020B0604020202020204"/>
              </a:rPr>
              <a:t>d</a:t>
            </a:r>
            <a:r>
              <a:rPr sz="2850" b="1" spc="-30" dirty="0">
                <a:latin typeface="Arial" panose="020B0604020202020204"/>
                <a:cs typeface="Arial" panose="020B0604020202020204"/>
              </a:rPr>
              <a:t>i</a:t>
            </a:r>
            <a:r>
              <a:rPr sz="2850" b="1" spc="90" dirty="0">
                <a:latin typeface="Arial" panose="020B0604020202020204"/>
                <a:cs typeface="Arial" panose="020B0604020202020204"/>
              </a:rPr>
              <a:t>k</a:t>
            </a:r>
            <a:r>
              <a:rPr sz="2850" b="1" spc="40" dirty="0">
                <a:latin typeface="Arial" panose="020B0604020202020204"/>
                <a:cs typeface="Arial" panose="020B0604020202020204"/>
              </a:rPr>
              <a:t>a</a:t>
            </a:r>
            <a:r>
              <a:rPr sz="2850" b="1" spc="40" dirty="0">
                <a:latin typeface="Arial" panose="020B0604020202020204"/>
                <a:cs typeface="Arial" panose="020B0604020202020204"/>
              </a:rPr>
              <a:t>n</a:t>
            </a:r>
            <a:r>
              <a:rPr sz="2850" b="1" spc="30" dirty="0">
                <a:latin typeface="Arial" panose="020B0604020202020204"/>
                <a:cs typeface="Arial" panose="020B0604020202020204"/>
              </a:rPr>
              <a:t>.</a:t>
            </a:r>
            <a:endParaRPr sz="2850">
              <a:latin typeface="Arial" panose="020B0604020202020204"/>
              <a:cs typeface="Arial" panose="020B0604020202020204"/>
            </a:endParaRPr>
          </a:p>
          <a:p>
            <a:pPr marL="640080">
              <a:lnSpc>
                <a:spcPct val="100000"/>
              </a:lnSpc>
              <a:spcBef>
                <a:spcPts val="2540"/>
              </a:spcBef>
            </a:pPr>
            <a:r>
              <a:rPr sz="2850" spc="-50" dirty="0">
                <a:latin typeface="Trebuchet MS" panose="020B0603020202020204"/>
                <a:cs typeface="Trebuchet MS" panose="020B0603020202020204"/>
              </a:rPr>
              <a:t>e</a:t>
            </a:r>
            <a:r>
              <a:rPr sz="2850" spc="-280" dirty="0">
                <a:latin typeface="Trebuchet MS" panose="020B0603020202020204"/>
                <a:cs typeface="Trebuchet MS" panose="020B0603020202020204"/>
              </a:rPr>
              <a:t>.</a:t>
            </a:r>
            <a:r>
              <a:rPr sz="2850" spc="-4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850" b="1" spc="-204" dirty="0">
                <a:latin typeface="Arial" panose="020B0604020202020204"/>
                <a:cs typeface="Arial" panose="020B0604020202020204"/>
              </a:rPr>
              <a:t>P</a:t>
            </a:r>
            <a:r>
              <a:rPr sz="2850" b="1" spc="5" dirty="0">
                <a:latin typeface="Arial" panose="020B0604020202020204"/>
                <a:cs typeface="Arial" panose="020B0604020202020204"/>
              </a:rPr>
              <a:t>e</a:t>
            </a:r>
            <a:r>
              <a:rPr sz="2850" b="1" spc="185" dirty="0">
                <a:latin typeface="Arial" panose="020B0604020202020204"/>
                <a:cs typeface="Arial" panose="020B0604020202020204"/>
              </a:rPr>
              <a:t>m</a:t>
            </a:r>
            <a:r>
              <a:rPr sz="2850" b="1" spc="-30" dirty="0">
                <a:latin typeface="Arial" panose="020B0604020202020204"/>
                <a:cs typeface="Arial" panose="020B0604020202020204"/>
              </a:rPr>
              <a:t>b</a:t>
            </a:r>
            <a:r>
              <a:rPr sz="2850" b="1" spc="5" dirty="0">
                <a:latin typeface="Arial" panose="020B0604020202020204"/>
                <a:cs typeface="Arial" panose="020B0604020202020204"/>
              </a:rPr>
              <a:t>e</a:t>
            </a:r>
            <a:r>
              <a:rPr sz="2850" b="1" spc="85" dirty="0">
                <a:latin typeface="Arial" panose="020B0604020202020204"/>
                <a:cs typeface="Arial" panose="020B0604020202020204"/>
              </a:rPr>
              <a:t>r</a:t>
            </a:r>
            <a:r>
              <a:rPr sz="2850" b="1" spc="-30" dirty="0">
                <a:latin typeface="Arial" panose="020B0604020202020204"/>
                <a:cs typeface="Arial" panose="020B0604020202020204"/>
              </a:rPr>
              <a:t>d</a:t>
            </a:r>
            <a:r>
              <a:rPr sz="2850" b="1" spc="40" dirty="0">
                <a:latin typeface="Arial" panose="020B0604020202020204"/>
                <a:cs typeface="Arial" panose="020B0604020202020204"/>
              </a:rPr>
              <a:t>a</a:t>
            </a:r>
            <a:r>
              <a:rPr sz="2850" b="1" spc="-60" dirty="0">
                <a:latin typeface="Arial" panose="020B0604020202020204"/>
                <a:cs typeface="Arial" panose="020B0604020202020204"/>
              </a:rPr>
              <a:t>y</a:t>
            </a:r>
            <a:r>
              <a:rPr sz="2850" b="1" spc="40" dirty="0">
                <a:latin typeface="Arial" panose="020B0604020202020204"/>
                <a:cs typeface="Arial" panose="020B0604020202020204"/>
              </a:rPr>
              <a:t>aa</a:t>
            </a:r>
            <a:r>
              <a:rPr sz="2850" b="1" spc="155" dirty="0">
                <a:latin typeface="Arial" panose="020B0604020202020204"/>
                <a:cs typeface="Arial" panose="020B0604020202020204"/>
              </a:rPr>
              <a:t>n</a:t>
            </a:r>
            <a:r>
              <a:rPr sz="2850" b="1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-204" dirty="0">
                <a:latin typeface="Arial" panose="020B0604020202020204"/>
                <a:cs typeface="Arial" panose="020B0604020202020204"/>
              </a:rPr>
              <a:t>P</a:t>
            </a:r>
            <a:r>
              <a:rPr sz="2850" b="1" spc="5" dirty="0">
                <a:latin typeface="Arial" panose="020B0604020202020204"/>
                <a:cs typeface="Arial" panose="020B0604020202020204"/>
              </a:rPr>
              <a:t>e</a:t>
            </a:r>
            <a:r>
              <a:rPr sz="2850" b="1" spc="85" dirty="0">
                <a:latin typeface="Arial" panose="020B0604020202020204"/>
                <a:cs typeface="Arial" panose="020B0604020202020204"/>
              </a:rPr>
              <a:t>r</a:t>
            </a:r>
            <a:r>
              <a:rPr sz="2850" b="1" spc="5" dirty="0">
                <a:latin typeface="Arial" panose="020B0604020202020204"/>
                <a:cs typeface="Arial" panose="020B0604020202020204"/>
              </a:rPr>
              <a:t>e</a:t>
            </a:r>
            <a:r>
              <a:rPr sz="2850" b="1" spc="185" dirty="0">
                <a:latin typeface="Arial" panose="020B0604020202020204"/>
                <a:cs typeface="Arial" panose="020B0604020202020204"/>
              </a:rPr>
              <a:t>m</a:t>
            </a:r>
            <a:r>
              <a:rPr sz="2850" b="1" spc="-30" dirty="0">
                <a:latin typeface="Arial" panose="020B0604020202020204"/>
                <a:cs typeface="Arial" panose="020B0604020202020204"/>
              </a:rPr>
              <a:t>p</a:t>
            </a:r>
            <a:r>
              <a:rPr sz="2850" b="1" spc="40" dirty="0">
                <a:latin typeface="Arial" panose="020B0604020202020204"/>
                <a:cs typeface="Arial" panose="020B0604020202020204"/>
              </a:rPr>
              <a:t>u</a:t>
            </a:r>
            <a:r>
              <a:rPr sz="2850" b="1" spc="40" dirty="0">
                <a:latin typeface="Arial" panose="020B0604020202020204"/>
                <a:cs typeface="Arial" panose="020B0604020202020204"/>
              </a:rPr>
              <a:t>a</a:t>
            </a:r>
            <a:r>
              <a:rPr sz="2850" b="1" spc="40" dirty="0">
                <a:latin typeface="Arial" panose="020B0604020202020204"/>
                <a:cs typeface="Arial" panose="020B0604020202020204"/>
              </a:rPr>
              <a:t>n</a:t>
            </a:r>
            <a:r>
              <a:rPr sz="2850" b="1" spc="30" dirty="0">
                <a:latin typeface="Arial" panose="020B0604020202020204"/>
                <a:cs typeface="Arial" panose="020B0604020202020204"/>
              </a:rPr>
              <a:t>.</a:t>
            </a:r>
            <a:endParaRPr sz="2850">
              <a:latin typeface="Arial" panose="020B0604020202020204"/>
              <a:cs typeface="Arial" panose="020B0604020202020204"/>
            </a:endParaRPr>
          </a:p>
          <a:p>
            <a:pPr marL="721995">
              <a:lnSpc>
                <a:spcPct val="100000"/>
              </a:lnSpc>
              <a:spcBef>
                <a:spcPts val="2540"/>
              </a:spcBef>
            </a:pPr>
            <a:r>
              <a:rPr sz="2850" spc="-190" dirty="0">
                <a:latin typeface="Trebuchet MS" panose="020B0603020202020204"/>
                <a:cs typeface="Trebuchet MS" panose="020B0603020202020204"/>
              </a:rPr>
              <a:t>f</a:t>
            </a:r>
            <a:r>
              <a:rPr sz="2850" spc="-110" dirty="0">
                <a:latin typeface="Trebuchet MS" panose="020B0603020202020204"/>
                <a:cs typeface="Trebuchet MS" panose="020B0603020202020204"/>
              </a:rPr>
              <a:t>.</a:t>
            </a:r>
            <a:r>
              <a:rPr sz="2850" b="1" spc="-430" dirty="0">
                <a:latin typeface="Arial" panose="020B0604020202020204"/>
                <a:cs typeface="Arial" panose="020B0604020202020204"/>
              </a:rPr>
              <a:t>S</a:t>
            </a:r>
            <a:r>
              <a:rPr sz="2850" b="1" dirty="0">
                <a:latin typeface="Arial" panose="020B0604020202020204"/>
                <a:cs typeface="Arial" panose="020B0604020202020204"/>
              </a:rPr>
              <a:t>e</a:t>
            </a:r>
            <a:r>
              <a:rPr sz="2850" b="1" spc="35" dirty="0">
                <a:latin typeface="Arial" panose="020B0604020202020204"/>
                <a:cs typeface="Arial" panose="020B0604020202020204"/>
              </a:rPr>
              <a:t>n</a:t>
            </a:r>
            <a:r>
              <a:rPr sz="2850" b="1" spc="85" dirty="0">
                <a:latin typeface="Arial" panose="020B0604020202020204"/>
                <a:cs typeface="Arial" panose="020B0604020202020204"/>
              </a:rPr>
              <a:t>i</a:t>
            </a:r>
            <a:r>
              <a:rPr sz="2850" b="1" spc="-275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-240" dirty="0">
                <a:latin typeface="Arial" panose="020B0604020202020204"/>
                <a:cs typeface="Arial" panose="020B0604020202020204"/>
              </a:rPr>
              <a:t>B</a:t>
            </a:r>
            <a:r>
              <a:rPr sz="2850" b="1" spc="35" dirty="0">
                <a:latin typeface="Arial" panose="020B0604020202020204"/>
                <a:cs typeface="Arial" panose="020B0604020202020204"/>
              </a:rPr>
              <a:t>u</a:t>
            </a:r>
            <a:r>
              <a:rPr sz="2850" b="1" spc="-35" dirty="0">
                <a:latin typeface="Arial" panose="020B0604020202020204"/>
                <a:cs typeface="Arial" panose="020B0604020202020204"/>
              </a:rPr>
              <a:t>d</a:t>
            </a:r>
            <a:r>
              <a:rPr sz="2850" b="1" spc="35" dirty="0">
                <a:latin typeface="Arial" panose="020B0604020202020204"/>
                <a:cs typeface="Arial" panose="020B0604020202020204"/>
              </a:rPr>
              <a:t>a</a:t>
            </a:r>
            <a:r>
              <a:rPr sz="2850" b="1" spc="-65" dirty="0">
                <a:latin typeface="Arial" panose="020B0604020202020204"/>
                <a:cs typeface="Arial" panose="020B0604020202020204"/>
              </a:rPr>
              <a:t>y</a:t>
            </a:r>
            <a:r>
              <a:rPr sz="2850" b="1" spc="155" dirty="0">
                <a:latin typeface="Arial" panose="020B0604020202020204"/>
                <a:cs typeface="Arial" panose="020B0604020202020204"/>
              </a:rPr>
              <a:t>a</a:t>
            </a:r>
            <a:r>
              <a:rPr sz="2850" b="1" spc="-275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-260" dirty="0">
                <a:latin typeface="Arial" panose="020B0604020202020204"/>
                <a:cs typeface="Arial" panose="020B0604020202020204"/>
              </a:rPr>
              <a:t>K</a:t>
            </a:r>
            <a:r>
              <a:rPr sz="2850" b="1" dirty="0">
                <a:latin typeface="Arial" panose="020B0604020202020204"/>
                <a:cs typeface="Arial" panose="020B0604020202020204"/>
              </a:rPr>
              <a:t>e</a:t>
            </a:r>
            <a:r>
              <a:rPr sz="2850" b="1" spc="35" dirty="0">
                <a:latin typeface="Arial" panose="020B0604020202020204"/>
                <a:cs typeface="Arial" panose="020B0604020202020204"/>
              </a:rPr>
              <a:t>a</a:t>
            </a:r>
            <a:r>
              <a:rPr sz="2850" b="1" spc="-229" dirty="0">
                <a:latin typeface="Arial" panose="020B0604020202020204"/>
                <a:cs typeface="Arial" panose="020B0604020202020204"/>
              </a:rPr>
              <a:t>g</a:t>
            </a:r>
            <a:r>
              <a:rPr sz="2850" b="1" spc="35" dirty="0">
                <a:latin typeface="Arial" panose="020B0604020202020204"/>
                <a:cs typeface="Arial" panose="020B0604020202020204"/>
              </a:rPr>
              <a:t>a</a:t>
            </a:r>
            <a:r>
              <a:rPr sz="2850" b="1" spc="180" dirty="0">
                <a:latin typeface="Arial" panose="020B0604020202020204"/>
                <a:cs typeface="Arial" panose="020B0604020202020204"/>
              </a:rPr>
              <a:t>m</a:t>
            </a:r>
            <a:r>
              <a:rPr sz="2850" b="1" spc="35" dirty="0">
                <a:latin typeface="Arial" panose="020B0604020202020204"/>
                <a:cs typeface="Arial" panose="020B0604020202020204"/>
              </a:rPr>
              <a:t>aa</a:t>
            </a:r>
            <a:r>
              <a:rPr sz="2850" b="1" spc="155" dirty="0">
                <a:latin typeface="Arial" panose="020B0604020202020204"/>
                <a:cs typeface="Arial" panose="020B0604020202020204"/>
              </a:rPr>
              <a:t>n</a:t>
            </a:r>
            <a:r>
              <a:rPr sz="2850" b="1" spc="-275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-35" dirty="0">
                <a:latin typeface="Arial" panose="020B0604020202020204"/>
                <a:cs typeface="Arial" panose="020B0604020202020204"/>
              </a:rPr>
              <a:t>d</a:t>
            </a:r>
            <a:r>
              <a:rPr sz="2850" b="1" spc="35" dirty="0">
                <a:latin typeface="Arial" panose="020B0604020202020204"/>
                <a:cs typeface="Arial" panose="020B0604020202020204"/>
              </a:rPr>
              <a:t>a</a:t>
            </a:r>
            <a:r>
              <a:rPr sz="2850" b="1" spc="155" dirty="0">
                <a:latin typeface="Arial" panose="020B0604020202020204"/>
                <a:cs typeface="Arial" panose="020B0604020202020204"/>
              </a:rPr>
              <a:t>n</a:t>
            </a:r>
            <a:r>
              <a:rPr sz="2850" b="1" spc="-275" dirty="0">
                <a:latin typeface="Arial" panose="020B0604020202020204"/>
                <a:cs typeface="Arial" panose="020B0604020202020204"/>
              </a:rPr>
              <a:t> </a:t>
            </a:r>
            <a:r>
              <a:rPr sz="2850" b="1" spc="-190" dirty="0">
                <a:latin typeface="Arial" panose="020B0604020202020204"/>
                <a:cs typeface="Arial" panose="020B0604020202020204"/>
              </a:rPr>
              <a:t>T</a:t>
            </a:r>
            <a:r>
              <a:rPr sz="2850" b="1" spc="80" dirty="0">
                <a:latin typeface="Arial" panose="020B0604020202020204"/>
                <a:cs typeface="Arial" panose="020B0604020202020204"/>
              </a:rPr>
              <a:t>r</a:t>
            </a:r>
            <a:r>
              <a:rPr sz="2850" b="1" spc="35" dirty="0">
                <a:latin typeface="Arial" panose="020B0604020202020204"/>
                <a:cs typeface="Arial" panose="020B0604020202020204"/>
              </a:rPr>
              <a:t>a</a:t>
            </a:r>
            <a:r>
              <a:rPr sz="2850" b="1" spc="-35" dirty="0">
                <a:latin typeface="Arial" panose="020B0604020202020204"/>
                <a:cs typeface="Arial" panose="020B0604020202020204"/>
              </a:rPr>
              <a:t>d</a:t>
            </a:r>
            <a:r>
              <a:rPr sz="2850" b="1" spc="-35" dirty="0">
                <a:latin typeface="Arial" panose="020B0604020202020204"/>
                <a:cs typeface="Arial" panose="020B0604020202020204"/>
              </a:rPr>
              <a:t>i</a:t>
            </a:r>
            <a:r>
              <a:rPr sz="2850" b="1" spc="-270" dirty="0">
                <a:latin typeface="Arial" panose="020B0604020202020204"/>
                <a:cs typeface="Arial" panose="020B0604020202020204"/>
              </a:rPr>
              <a:t>s</a:t>
            </a:r>
            <a:r>
              <a:rPr sz="2850" b="1" spc="-35" dirty="0">
                <a:latin typeface="Arial" panose="020B0604020202020204"/>
                <a:cs typeface="Arial" panose="020B0604020202020204"/>
              </a:rPr>
              <a:t>i</a:t>
            </a:r>
            <a:r>
              <a:rPr sz="2850" b="1" spc="-75" dirty="0">
                <a:latin typeface="Arial" panose="020B0604020202020204"/>
                <a:cs typeface="Arial" panose="020B0604020202020204"/>
              </a:rPr>
              <a:t>o</a:t>
            </a:r>
            <a:r>
              <a:rPr sz="2850" b="1" spc="35" dirty="0">
                <a:latin typeface="Arial" panose="020B0604020202020204"/>
                <a:cs typeface="Arial" panose="020B0604020202020204"/>
              </a:rPr>
              <a:t>n</a:t>
            </a:r>
            <a:r>
              <a:rPr sz="2850" b="1" spc="35" dirty="0">
                <a:latin typeface="Arial" panose="020B0604020202020204"/>
                <a:cs typeface="Arial" panose="020B0604020202020204"/>
              </a:rPr>
              <a:t>a</a:t>
            </a:r>
            <a:r>
              <a:rPr sz="2850" b="1" spc="-35" dirty="0">
                <a:latin typeface="Arial" panose="020B0604020202020204"/>
                <a:cs typeface="Arial" panose="020B0604020202020204"/>
              </a:rPr>
              <a:t>l</a:t>
            </a:r>
            <a:r>
              <a:rPr sz="2850" b="1" spc="30" dirty="0">
                <a:latin typeface="Arial" panose="020B0604020202020204"/>
                <a:cs typeface="Arial" panose="020B0604020202020204"/>
              </a:rPr>
              <a:t>.</a:t>
            </a:r>
            <a:endParaRPr sz="285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10665</Words>
  <Application>WPS Presentation</Application>
  <PresentationFormat>On-screen Show (4:3)</PresentationFormat>
  <Paragraphs>260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6" baseType="lpstr">
      <vt:lpstr>Arial</vt:lpstr>
      <vt:lpstr>SimSun</vt:lpstr>
      <vt:lpstr>Wingdings</vt:lpstr>
      <vt:lpstr>Arial</vt:lpstr>
      <vt:lpstr>Arial MT</vt:lpstr>
      <vt:lpstr>Tahoma</vt:lpstr>
      <vt:lpstr>Lucida Sans Unicode</vt:lpstr>
      <vt:lpstr>Trebuchet MS</vt:lpstr>
      <vt:lpstr>Calibri</vt:lpstr>
      <vt:lpstr>Microsoft YaHei</vt:lpstr>
      <vt:lpstr>Arial Unicode MS</vt:lpstr>
      <vt:lpstr>Office Theme</vt:lpstr>
      <vt:lpstr>KEMENTERIAN PENDIDIKAN, KEBUDAYAAN, RISET  DAN TEKNOLOGI</vt:lpstr>
      <vt:lpstr>Outline</vt:lpstr>
      <vt:lpstr>PowerPoint 演示文稿</vt:lpstr>
      <vt:lpstr>Regulasi dan Sejarah SKB</vt:lpstr>
      <vt:lpstr>PowerPoint 演示文稿</vt:lpstr>
      <vt:lpstr>Tugas SKB</vt:lpstr>
      <vt:lpstr>Fungsi SKB</vt:lpstr>
      <vt:lpstr>Program Kegiatan SKB</vt:lpstr>
      <vt:lpstr>Masukan Untuk Program Kegiatan SKB	1/2</vt:lpstr>
      <vt:lpstr>Masukan Untuk Program Kegiatan SKB</vt:lpstr>
      <vt:lpstr>PowerPoint 演示文稿</vt:lpstr>
      <vt:lpstr>Struktur Organisasi SKB</vt:lpstr>
      <vt:lpstr>PowerPoint 演示文稿</vt:lpstr>
      <vt:lpstr>Peran Pemerintah Daerah dalam Tata Kelola SKB</vt:lpstr>
      <vt:lpstr>Masukan Untuk Peran Pemerintah Daerah dalam Tata Kelola SKB</vt:lpstr>
      <vt:lpstr>PowerPoint 演示文稿</vt:lpstr>
      <vt:lpstr>Evaluasi SKB - Kelebihan</vt:lpstr>
      <vt:lpstr>Evaluasi SKB - Kekurangan	1/2</vt:lpstr>
      <vt:lpstr>Evaluasi SKB - Kekurangan	2/2</vt:lpstr>
      <vt:lpstr>PowerPoint 演示文稿</vt:lpstr>
      <vt:lpstr>Rekomendasi dan Harapan</vt:lpstr>
      <vt:lpstr>Rekomendasi dan Harapan</vt:lpstr>
      <vt:lpstr>Rekomendasi dan Harapan</vt:lpstr>
      <vt:lpstr>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KEMENTERIAN PENDIDIKAN, KEBUDAYAAN, RISET  DAN TEKNOLOGI</dc:title>
  <dc:creator>Ega Arya Pradipta</dc:creator>
  <cp:keywords>DAFvts3W1IA,BAFPTtmicc8</cp:keywords>
  <cp:lastModifiedBy>ASUS VivoBook A412</cp:lastModifiedBy>
  <cp:revision>2</cp:revision>
  <dcterms:created xsi:type="dcterms:W3CDTF">2023-11-09T08:27:00Z</dcterms:created>
  <dcterms:modified xsi:type="dcterms:W3CDTF">2023-11-09T13:23:47Z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2023-09-29T14:00:00Z</vt:filetime>
  </property>
  <property fmtid="{D5CDD505-2E9C-101B-9397-08002B2CF9AE}" pid="3" name="Creator">
    <vt:lpwstr>Canva</vt:lpwstr>
  </property>
  <property fmtid="{D5CDD505-2E9C-101B-9397-08002B2CF9AE}" pid="4" name="LastSaved">
    <vt:filetime>2023-11-09T14:00:00Z</vt:filetime>
  </property>
  <property fmtid="{D5CDD505-2E9C-101B-9397-08002B2CF9AE}" pid="5" name="ICV">
    <vt:lpwstr>F6C6C2962DD64873BFB48CB7E2A1B2C8_13</vt:lpwstr>
  </property>
  <property fmtid="{D5CDD505-2E9C-101B-9397-08002B2CF9AE}" pid="6" name="KSOProductBuildVer">
    <vt:lpwstr>1033-12.2.0.13266</vt:lpwstr>
  </property>
</Properties>
</file>