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7" r:id="rId4"/>
  </p:sldMasterIdLst>
  <p:notesMasterIdLst>
    <p:notesMasterId r:id="rId21"/>
  </p:notesMasterIdLst>
  <p:handoutMasterIdLst>
    <p:handoutMasterId r:id="rId22"/>
  </p:handoutMasterIdLst>
  <p:sldIdLst>
    <p:sldId id="256" r:id="rId5"/>
    <p:sldId id="365" r:id="rId6"/>
    <p:sldId id="367" r:id="rId7"/>
    <p:sldId id="431" r:id="rId8"/>
    <p:sldId id="402" r:id="rId9"/>
    <p:sldId id="418" r:id="rId10"/>
    <p:sldId id="385" r:id="rId11"/>
    <p:sldId id="389" r:id="rId12"/>
    <p:sldId id="305" r:id="rId13"/>
    <p:sldId id="403" r:id="rId14"/>
    <p:sldId id="362" r:id="rId15"/>
    <p:sldId id="328" r:id="rId16"/>
    <p:sldId id="346" r:id="rId17"/>
    <p:sldId id="347" r:id="rId18"/>
    <p:sldId id="257" r:id="rId19"/>
    <p:sldId id="301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tria anggriani" initials="" lastIdx="1" clrIdx="0"/>
  <p:cmAuthor id="1" name="Joseph Nyzio" initials="JN" lastIdx="2" clrIdx="0"/>
  <p:cmAuthor id="3" name="ASUS VivoBook A412" initials="A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2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438" y="96"/>
      </p:cViewPr>
      <p:guideLst>
        <p:guide orient="horz" pos="22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C3FCF-EA9A-4452-B8F8-F7113208A616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61BA6-FAF3-45A4-8D11-94C1003CB9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077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B8B902E6-1246-4376-B861-432551AFD4D2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4AA330EA-C11D-4194-A8AF-294D26067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12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10478203751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0" name="Google Shape;570;g10478203751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2828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7" name="Google Shape;3857;g102d0989457_0_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8" name="Google Shape;3858;g102d0989457_0_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1373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6" name="Google Shape;3896;g102d0989457_0_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7" name="Google Shape;3897;g102d0989457_0_6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9499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 userDrawn="1"/>
        </p:nvSpPr>
        <p:spPr bwMode="auto">
          <a:xfrm>
            <a:off x="5341937" y="0"/>
            <a:ext cx="6850063" cy="6858000"/>
          </a:xfrm>
          <a:custGeom>
            <a:avLst/>
            <a:gdLst>
              <a:gd name="T0" fmla="*/ 0 w 4315"/>
              <a:gd name="T1" fmla="*/ 4320 h 4320"/>
              <a:gd name="T2" fmla="*/ 4315 w 4315"/>
              <a:gd name="T3" fmla="*/ 4320 h 4320"/>
              <a:gd name="T4" fmla="*/ 4315 w 4315"/>
              <a:gd name="T5" fmla="*/ 0 h 4320"/>
              <a:gd name="T6" fmla="*/ 0 w 4315"/>
              <a:gd name="T7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15" h="4320">
                <a:moveTo>
                  <a:pt x="0" y="4320"/>
                </a:moveTo>
                <a:lnTo>
                  <a:pt x="4315" y="4320"/>
                </a:lnTo>
                <a:lnTo>
                  <a:pt x="4315" y="0"/>
                </a:ln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任意多边形: 形状 6"/>
          <p:cNvSpPr/>
          <p:nvPr userDrawn="1"/>
        </p:nvSpPr>
        <p:spPr bwMode="auto">
          <a:xfrm>
            <a:off x="6706476" y="1"/>
            <a:ext cx="5485524" cy="5471389"/>
          </a:xfrm>
          <a:custGeom>
            <a:avLst/>
            <a:gdLst>
              <a:gd name="connsiteX0" fmla="*/ 2039015 w 5485524"/>
              <a:gd name="connsiteY0" fmla="*/ 0 h 5471389"/>
              <a:gd name="connsiteX1" fmla="*/ 5485524 w 5485524"/>
              <a:gd name="connsiteY1" fmla="*/ 0 h 5471389"/>
              <a:gd name="connsiteX2" fmla="*/ 5485524 w 5485524"/>
              <a:gd name="connsiteY2" fmla="*/ 3404659 h 5471389"/>
              <a:gd name="connsiteX3" fmla="*/ 5443298 w 5485524"/>
              <a:gd name="connsiteY3" fmla="*/ 3446933 h 5471389"/>
              <a:gd name="connsiteX4" fmla="*/ 4129398 w 5485524"/>
              <a:gd name="connsiteY4" fmla="*/ 4762328 h 5471389"/>
              <a:gd name="connsiteX5" fmla="*/ 705752 w 5485524"/>
              <a:gd name="connsiteY5" fmla="*/ 4762328 h 5471389"/>
              <a:gd name="connsiteX6" fmla="*/ 705752 w 5485524"/>
              <a:gd name="connsiteY6" fmla="*/ 1334782 h 5471389"/>
              <a:gd name="connsiteX7" fmla="*/ 1923785 w 5485524"/>
              <a:gd name="connsiteY7" fmla="*/ 115361 h 547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5524" h="5471389">
                <a:moveTo>
                  <a:pt x="2039015" y="0"/>
                </a:moveTo>
                <a:lnTo>
                  <a:pt x="5485524" y="0"/>
                </a:lnTo>
                <a:lnTo>
                  <a:pt x="5485524" y="3404659"/>
                </a:lnTo>
                <a:lnTo>
                  <a:pt x="5443298" y="3446933"/>
                </a:lnTo>
                <a:cubicBezTo>
                  <a:pt x="5255598" y="3634846"/>
                  <a:pt x="4880198" y="4010674"/>
                  <a:pt x="4129398" y="4762328"/>
                </a:cubicBezTo>
                <a:cubicBezTo>
                  <a:pt x="3188396" y="5707743"/>
                  <a:pt x="1646755" y="5707743"/>
                  <a:pt x="705752" y="4762328"/>
                </a:cubicBezTo>
                <a:cubicBezTo>
                  <a:pt x="-235250" y="3820254"/>
                  <a:pt x="-235250" y="2276856"/>
                  <a:pt x="705752" y="1334782"/>
                </a:cubicBezTo>
                <a:cubicBezTo>
                  <a:pt x="705752" y="1334782"/>
                  <a:pt x="705752" y="1334782"/>
                  <a:pt x="1923785" y="115361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  <a:effectLst>
            <a:outerShdw blurRad="127000" dist="635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8" name="Freeform 7"/>
          <p:cNvSpPr/>
          <p:nvPr userDrawn="1"/>
        </p:nvSpPr>
        <p:spPr bwMode="auto">
          <a:xfrm>
            <a:off x="6616700" y="0"/>
            <a:ext cx="5575300" cy="5562600"/>
          </a:xfrm>
          <a:custGeom>
            <a:avLst/>
            <a:gdLst>
              <a:gd name="T0" fmla="*/ 1758 w 1758"/>
              <a:gd name="T1" fmla="*/ 0 h 1752"/>
              <a:gd name="T2" fmla="*/ 725 w 1758"/>
              <a:gd name="T3" fmla="*/ 0 h 1752"/>
              <a:gd name="T4" fmla="*/ 282 w 1758"/>
              <a:gd name="T5" fmla="*/ 443 h 1752"/>
              <a:gd name="T6" fmla="*/ 282 w 1758"/>
              <a:gd name="T7" fmla="*/ 1469 h 1752"/>
              <a:gd name="T8" fmla="*/ 282 w 1758"/>
              <a:gd name="T9" fmla="*/ 1469 h 1752"/>
              <a:gd name="T10" fmla="*/ 1308 w 1758"/>
              <a:gd name="T11" fmla="*/ 1469 h 1752"/>
              <a:gd name="T12" fmla="*/ 1758 w 1758"/>
              <a:gd name="T13" fmla="*/ 1019 h 1752"/>
              <a:gd name="T14" fmla="*/ 1758 w 1758"/>
              <a:gd name="T15" fmla="*/ 0 h 1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58" h="1752">
                <a:moveTo>
                  <a:pt x="1758" y="0"/>
                </a:moveTo>
                <a:cubicBezTo>
                  <a:pt x="725" y="0"/>
                  <a:pt x="725" y="0"/>
                  <a:pt x="725" y="0"/>
                </a:cubicBezTo>
                <a:cubicBezTo>
                  <a:pt x="282" y="443"/>
                  <a:pt x="282" y="443"/>
                  <a:pt x="282" y="443"/>
                </a:cubicBezTo>
                <a:cubicBezTo>
                  <a:pt x="0" y="725"/>
                  <a:pt x="0" y="1187"/>
                  <a:pt x="282" y="1469"/>
                </a:cubicBezTo>
                <a:cubicBezTo>
                  <a:pt x="282" y="1469"/>
                  <a:pt x="282" y="1469"/>
                  <a:pt x="282" y="1469"/>
                </a:cubicBezTo>
                <a:cubicBezTo>
                  <a:pt x="564" y="1752"/>
                  <a:pt x="1026" y="1752"/>
                  <a:pt x="1308" y="1469"/>
                </a:cubicBezTo>
                <a:cubicBezTo>
                  <a:pt x="1758" y="1019"/>
                  <a:pt x="1758" y="1019"/>
                  <a:pt x="1758" y="1019"/>
                </a:cubicBezTo>
                <a:lnTo>
                  <a:pt x="175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63500"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Freeform 8"/>
          <p:cNvSpPr/>
          <p:nvPr userDrawn="1"/>
        </p:nvSpPr>
        <p:spPr bwMode="auto">
          <a:xfrm>
            <a:off x="7458074" y="1354243"/>
            <a:ext cx="3362326" cy="3365290"/>
          </a:xfrm>
          <a:custGeom>
            <a:avLst/>
            <a:gdLst>
              <a:gd name="T0" fmla="*/ 202 w 1135"/>
              <a:gd name="T1" fmla="*/ 933 h 1135"/>
              <a:gd name="T2" fmla="*/ 202 w 1135"/>
              <a:gd name="T3" fmla="*/ 202 h 1135"/>
              <a:gd name="T4" fmla="*/ 933 w 1135"/>
              <a:gd name="T5" fmla="*/ 202 h 1135"/>
              <a:gd name="T6" fmla="*/ 933 w 1135"/>
              <a:gd name="T7" fmla="*/ 933 h 1135"/>
              <a:gd name="T8" fmla="*/ 202 w 1135"/>
              <a:gd name="T9" fmla="*/ 933 h 1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5" h="1135">
                <a:moveTo>
                  <a:pt x="202" y="933"/>
                </a:moveTo>
                <a:cubicBezTo>
                  <a:pt x="0" y="731"/>
                  <a:pt x="0" y="404"/>
                  <a:pt x="202" y="202"/>
                </a:cubicBezTo>
                <a:cubicBezTo>
                  <a:pt x="404" y="0"/>
                  <a:pt x="731" y="0"/>
                  <a:pt x="933" y="202"/>
                </a:cubicBezTo>
                <a:cubicBezTo>
                  <a:pt x="1135" y="404"/>
                  <a:pt x="1135" y="731"/>
                  <a:pt x="933" y="933"/>
                </a:cubicBezTo>
                <a:cubicBezTo>
                  <a:pt x="731" y="1135"/>
                  <a:pt x="404" y="1135"/>
                  <a:pt x="202" y="933"/>
                </a:cubicBezTo>
                <a:close/>
              </a:path>
            </a:pathLst>
          </a:custGeom>
          <a:solidFill>
            <a:schemeClr val="accent4">
              <a:alpha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43840" y="366186"/>
            <a:ext cx="11648357" cy="78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066"/>
              </a:buClr>
              <a:buSzPts val="1800"/>
              <a:buFont typeface="Arial" panose="020B0604020202020204"/>
              <a:buNone/>
              <a:defRPr sz="2400" b="1" i="0" u="none" strike="noStrike" cap="none">
                <a:solidFill>
                  <a:srgbClr val="0130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11333155" y="6468312"/>
            <a:ext cx="792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243839" y="6468534"/>
            <a:ext cx="3604260" cy="24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600" marR="0" lvl="0" indent="-304800" algn="l" rtl="0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 panose="020B0604020202020204"/>
              <a:buNone/>
              <a:defRPr sz="93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1219200" marR="0" lvl="1" indent="-5080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828800" marR="0" lvl="2" indent="-4743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6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2438400" marR="0" lvl="3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3048000" marR="0" lvl="4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3657600" marR="0" lvl="5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4267200" marR="0" lvl="6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4876800" marR="0" lvl="7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5486400" marR="0" lvl="8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直角三角形 6"/>
          <p:cNvSpPr/>
          <p:nvPr userDrawn="1"/>
        </p:nvSpPr>
        <p:spPr>
          <a:xfrm rot="5400000">
            <a:off x="0" y="0"/>
            <a:ext cx="5921829" cy="5921829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7"/>
          <p:cNvSpPr/>
          <p:nvPr userDrawn="1"/>
        </p:nvSpPr>
        <p:spPr>
          <a:xfrm rot="8100000">
            <a:off x="127315" y="82803"/>
            <a:ext cx="8117234" cy="3265258"/>
          </a:xfrm>
          <a:custGeom>
            <a:avLst/>
            <a:gdLst>
              <a:gd name="connsiteX0" fmla="*/ 3265258 w 8117234"/>
              <a:gd name="connsiteY0" fmla="*/ 3265258 h 3265258"/>
              <a:gd name="connsiteX1" fmla="*/ 0 w 8117234"/>
              <a:gd name="connsiteY1" fmla="*/ 0 h 3265258"/>
              <a:gd name="connsiteX2" fmla="*/ 6484605 w 8117234"/>
              <a:gd name="connsiteY2" fmla="*/ 0 h 3265258"/>
              <a:gd name="connsiteX3" fmla="*/ 8117234 w 8117234"/>
              <a:gd name="connsiteY3" fmla="*/ 1632629 h 3265258"/>
              <a:gd name="connsiteX4" fmla="*/ 6484605 w 8117234"/>
              <a:gd name="connsiteY4" fmla="*/ 3265258 h 326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7234" h="3265258">
                <a:moveTo>
                  <a:pt x="3265258" y="3265258"/>
                </a:moveTo>
                <a:lnTo>
                  <a:pt x="0" y="0"/>
                </a:lnTo>
                <a:lnTo>
                  <a:pt x="6484605" y="0"/>
                </a:lnTo>
                <a:cubicBezTo>
                  <a:pt x="7386281" y="0"/>
                  <a:pt x="8117234" y="730953"/>
                  <a:pt x="8117234" y="1632629"/>
                </a:cubicBezTo>
                <a:cubicBezTo>
                  <a:pt x="8117234" y="2534305"/>
                  <a:pt x="7386281" y="3265258"/>
                  <a:pt x="6484605" y="3265258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  <a:effectLst>
            <a:outerShdw blurRad="127000" dist="635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任意多边形: 形状 8"/>
          <p:cNvSpPr/>
          <p:nvPr userDrawn="1"/>
        </p:nvSpPr>
        <p:spPr>
          <a:xfrm rot="8100000">
            <a:off x="246183" y="204356"/>
            <a:ext cx="7877924" cy="3023724"/>
          </a:xfrm>
          <a:custGeom>
            <a:avLst/>
            <a:gdLst>
              <a:gd name="connsiteX0" fmla="*/ 3023724 w 7877924"/>
              <a:gd name="connsiteY0" fmla="*/ 3023724 h 3023724"/>
              <a:gd name="connsiteX1" fmla="*/ 0 w 7877924"/>
              <a:gd name="connsiteY1" fmla="*/ 0 h 3023724"/>
              <a:gd name="connsiteX2" fmla="*/ 6366062 w 7877924"/>
              <a:gd name="connsiteY2" fmla="*/ 0 h 3023724"/>
              <a:gd name="connsiteX3" fmla="*/ 7877924 w 7877924"/>
              <a:gd name="connsiteY3" fmla="*/ 1511862 h 3023724"/>
              <a:gd name="connsiteX4" fmla="*/ 6366062 w 7877924"/>
              <a:gd name="connsiteY4" fmla="*/ 3023724 h 3023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77924" h="3023724">
                <a:moveTo>
                  <a:pt x="3023724" y="3023724"/>
                </a:moveTo>
                <a:lnTo>
                  <a:pt x="0" y="0"/>
                </a:lnTo>
                <a:lnTo>
                  <a:pt x="6366062" y="0"/>
                </a:lnTo>
                <a:cubicBezTo>
                  <a:pt x="7201040" y="0"/>
                  <a:pt x="7877924" y="676884"/>
                  <a:pt x="7877924" y="1511862"/>
                </a:cubicBezTo>
                <a:cubicBezTo>
                  <a:pt x="7877924" y="2346840"/>
                  <a:pt x="7201040" y="3023724"/>
                  <a:pt x="6366062" y="3023724"/>
                </a:cubicBezTo>
                <a:close/>
              </a:path>
            </a:pathLst>
          </a:cu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 userDrawn="1"/>
        </p:nvSpPr>
        <p:spPr>
          <a:xfrm rot="18900000">
            <a:off x="1242252" y="2205763"/>
            <a:ext cx="2453348" cy="2453347"/>
          </a:xfrm>
          <a:prstGeom prst="ellipse">
            <a:avLst/>
          </a:prstGeom>
          <a:solidFill>
            <a:schemeClr val="accent4">
              <a:alpha val="7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11357279" y="6540880"/>
            <a:ext cx="792400" cy="2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1065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1065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1065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1065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1065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1065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1065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1065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1065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Master">
  <p:cSld name="Title Master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6299200"/>
            <a:ext cx="12192000" cy="558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 panose="020B0604020202020204"/>
              <a:buNone/>
            </a:pPr>
            <a:endParaRPr sz="2400" kern="0">
              <a:solidFill>
                <a:srgbClr val="FFFFFF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 rotWithShape="1">
          <a:blip r:embed="rId2">
            <a:alphaModFix amt="51000"/>
          </a:blip>
          <a:srcRect t="3424" b="3423"/>
          <a:stretch>
            <a:fillRect/>
          </a:stretch>
        </p:blipFill>
        <p:spPr>
          <a:xfrm>
            <a:off x="273" y="0"/>
            <a:ext cx="12191729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>
          <a:xfrm>
            <a:off x="4228899" y="6456"/>
            <a:ext cx="7963101" cy="6858000"/>
            <a:chOff x="4228898" y="7184"/>
            <a:chExt cx="7963102" cy="6858000"/>
          </a:xfrm>
        </p:grpSpPr>
        <p:sp>
          <p:nvSpPr>
            <p:cNvPr id="12" name="Google Shape;12;p2"/>
            <p:cNvSpPr/>
            <p:nvPr/>
          </p:nvSpPr>
          <p:spPr>
            <a:xfrm>
              <a:off x="5691001" y="7184"/>
              <a:ext cx="6500999" cy="68436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  <a:buFont typeface="Calibri" panose="020F0502020204030204"/>
                <a:buNone/>
              </a:pPr>
              <a:endParaRPr sz="1865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flipH="1">
              <a:off x="4228898" y="7184"/>
              <a:ext cx="1462103" cy="68580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  <a:buFont typeface="Calibri" panose="020F0502020204030204"/>
                <a:buNone/>
              </a:pPr>
              <a:endParaRPr sz="1865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4" name="Google Shape;14;p2"/>
          <p:cNvSpPr txBox="1"/>
          <p:nvPr/>
        </p:nvSpPr>
        <p:spPr>
          <a:xfrm>
            <a:off x="5144231" y="2138307"/>
            <a:ext cx="6957973" cy="40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>
              <a:buClr>
                <a:srgbClr val="002060"/>
              </a:buClr>
              <a:buSzPts val="1100"/>
              <a:buFont typeface="Arial" panose="020B0604020202020204"/>
              <a:buNone/>
            </a:pPr>
            <a:r>
              <a:rPr lang="en-GB" sz="2000" b="1" kern="0">
                <a:solidFill>
                  <a:srgbClr val="002060"/>
                </a:solidFill>
                <a:ea typeface="Arial" panose="020B0604020202020204"/>
                <a:cs typeface="Arial" panose="020B0604020202020204"/>
                <a:sym typeface="Arial" panose="020B0604020202020204"/>
              </a:rPr>
              <a:t>KEMENTERIAN PENDIDIKAN DAN KEBUDAYAAN</a:t>
            </a:r>
            <a:endParaRPr sz="1465" kern="0">
              <a:solidFill>
                <a:srgbClr val="000000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5" name="Google Shape;15;p2" descr="D:\Ade\KEMENDIKBUD\Paparan Menteri\ppt\Gand Design PGRI\33ddc3bc2640689.png"/>
          <p:cNvPicPr preferRelativeResize="0"/>
          <p:nvPr/>
        </p:nvPicPr>
        <p:blipFill rotWithShape="1">
          <a:blip r:embed="rId3"/>
          <a:srcRect l="6796"/>
          <a:stretch>
            <a:fillRect/>
          </a:stretch>
        </p:blipFill>
        <p:spPr>
          <a:xfrm>
            <a:off x="7945475" y="1029264"/>
            <a:ext cx="1462104" cy="110904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5377800" y="3100918"/>
            <a:ext cx="6597453" cy="1569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600" marR="0" lvl="0" indent="-304800" algn="ctr" rtl="0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13066"/>
              </a:buClr>
              <a:buSzPts val="2400"/>
              <a:buFont typeface="Arial" panose="020B0604020202020204"/>
              <a:buNone/>
              <a:defRPr sz="3200" b="1" i="0" u="none" strike="noStrike" cap="none">
                <a:solidFill>
                  <a:srgbClr val="0130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1219200" marR="0" lvl="1" indent="-5080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828800" marR="0" lvl="2" indent="-4743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6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2438400" marR="0" lvl="3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3048000" marR="0" lvl="4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3657600" marR="0" lvl="5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4267200" marR="0" lvl="6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4876800" marR="0" lvl="7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5486400" marR="0" lvl="8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5377800" y="5232764"/>
            <a:ext cx="6597453" cy="306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600" marR="0" lvl="0" indent="-304800" algn="ctr" rtl="0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rgbClr val="013066"/>
              </a:buClr>
              <a:buSzPts val="1200"/>
              <a:buFont typeface="Arial" panose="020B0604020202020204"/>
              <a:buNone/>
              <a:defRPr sz="1600" b="1" i="0" u="none" strike="noStrike" cap="none">
                <a:solidFill>
                  <a:srgbClr val="0130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1219200" marR="0" lvl="1" indent="-5080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828800" marR="0" lvl="2" indent="-4743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6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2438400" marR="0" lvl="3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3048000" marR="0" lvl="4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3657600" marR="0" lvl="5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4267200" marR="0" lvl="6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4876800" marR="0" lvl="7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5486400" marR="0" lvl="8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43840" y="366186"/>
            <a:ext cx="11648357" cy="78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066"/>
              </a:buClr>
              <a:buSzPts val="1800"/>
              <a:buFont typeface="Arial" panose="020B0604020202020204"/>
              <a:buNone/>
              <a:defRPr sz="2400" b="1" i="0" u="none" strike="noStrike" cap="none">
                <a:solidFill>
                  <a:srgbClr val="0130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11333155" y="6468312"/>
            <a:ext cx="792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243839" y="6468534"/>
            <a:ext cx="3604260" cy="24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600" marR="0" lvl="0" indent="-304800" algn="l" rtl="0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 panose="020B0604020202020204"/>
              <a:buNone/>
              <a:defRPr sz="93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1219200" marR="0" lvl="1" indent="-5080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828800" marR="0" lvl="2" indent="-4743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6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2438400" marR="0" lvl="3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3048000" marR="0" lvl="4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3657600" marR="0" lvl="5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4267200" marR="0" lvl="6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4876800" marR="0" lvl="7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5486400" marR="0" lvl="8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Clr>
                <a:srgbClr val="000000"/>
              </a:buClr>
              <a:buFont typeface="Arial" panose="020B0604020202020204"/>
              <a:buNone/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Clr>
                <a:srgbClr val="000000"/>
              </a:buClr>
              <a:buFont typeface="Arial" panose="020B0604020202020204"/>
              <a:buNone/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0" y="6356360"/>
            <a:ext cx="12192000" cy="501640"/>
          </a:xfrm>
          <a:prstGeom prst="rect">
            <a:avLst/>
          </a:prstGeom>
          <a:solidFill>
            <a:srgbClr val="1F3864"/>
          </a:solidFill>
          <a:ln w="12700" cap="flat" cmpd="sng">
            <a:solidFill>
              <a:srgbClr val="1F386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r">
              <a:buClr>
                <a:srgbClr val="FFFFFF"/>
              </a:buClr>
              <a:buSzPts val="1200"/>
              <a:buFont typeface="Arial" panose="020B0604020202020204"/>
              <a:buNone/>
            </a:pPr>
            <a:endParaRPr sz="1600" kern="0">
              <a:solidFill>
                <a:srgbClr val="FFFFFF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6" name="Google Shape;26;p4"/>
          <p:cNvPicPr preferRelativeResize="0"/>
          <p:nvPr/>
        </p:nvPicPr>
        <p:blipFill rotWithShape="1">
          <a:blip r:embed="rId2">
            <a:alphaModFix amt="51000"/>
          </a:blip>
          <a:srcRect t="3424" b="3423"/>
          <a:stretch>
            <a:fillRect/>
          </a:stretch>
        </p:blipFill>
        <p:spPr>
          <a:xfrm>
            <a:off x="-11055" y="733293"/>
            <a:ext cx="12191731" cy="563176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/>
          <p:nvPr/>
        </p:nvSpPr>
        <p:spPr>
          <a:xfrm>
            <a:off x="7248130" y="6489411"/>
            <a:ext cx="464480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457200" lvl="1" algn="r">
              <a:buClr>
                <a:srgbClr val="FFFFFF"/>
              </a:buClr>
              <a:buSzPts val="800"/>
              <a:buFont typeface="Arial" panose="020B0604020202020204"/>
              <a:buNone/>
            </a:pPr>
            <a:r>
              <a:rPr lang="en-GB" sz="1065" kern="0">
                <a:solidFill>
                  <a:srgbClr val="FFFFFF"/>
                </a:solidFill>
                <a:ea typeface="Arial" panose="020B0604020202020204"/>
                <a:cs typeface="Arial" panose="020B0604020202020204"/>
                <a:sym typeface="Arial" panose="020B0604020202020204"/>
              </a:rPr>
              <a:t>Kementerian Pendidikan dan Kebudayaan</a:t>
            </a:r>
            <a:endParaRPr sz="1465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pic>
        <p:nvPicPr>
          <p:cNvPr id="28" name="Google Shape;28;p4" descr="D:\Ade\KEMENDIKBUD\Paparan Menteri\ppt\Gand Design PGRI\33ddc3bc2640689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911131" y="6408727"/>
            <a:ext cx="557325" cy="414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865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Clr>
                <a:srgbClr val="000000"/>
              </a:buClr>
              <a:buFont typeface="Arial" panose="020B0604020202020204"/>
              <a:buNone/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Clr>
                <a:srgbClr val="000000"/>
              </a:buClr>
              <a:buFont typeface="Arial" panose="020B0604020202020204"/>
              <a:buNone/>
            </a:pPr>
            <a:endParaRPr kern="0">
              <a:solidFill>
                <a:srgbClr val="000000"/>
              </a:solidFill>
            </a:endParaRPr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11333155" y="6468312"/>
            <a:ext cx="792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/>
            </a:lvl1pPr>
            <a:lvl2pPr marL="0" marR="0" lvl="1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/>
            </a:lvl2pPr>
            <a:lvl3pPr marL="0" marR="0" lvl="2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/>
            </a:lvl3pPr>
            <a:lvl4pPr marL="0" marR="0" lvl="3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/>
            </a:lvl4pPr>
            <a:lvl5pPr marL="0" marR="0" lvl="4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/>
            </a:lvl5pPr>
            <a:lvl6pPr marL="0" marR="0" lvl="5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/>
            </a:lvl6pPr>
            <a:lvl7pPr marL="0" marR="0" lvl="6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/>
            </a:lvl7pPr>
            <a:lvl8pPr marL="0" marR="0" lvl="7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/>
            </a:lvl8pPr>
            <a:lvl9pPr marL="0" marR="0" lvl="8" indent="0" algn="r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/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404400" y="548767"/>
            <a:ext cx="11360800" cy="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43840" y="366187"/>
            <a:ext cx="11648400" cy="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066"/>
              </a:buClr>
              <a:buSzPts val="1400"/>
              <a:buFont typeface="Arial" panose="020B0604020202020204"/>
              <a:buNone/>
              <a:defRPr sz="2400" b="1" i="0" u="none" strike="noStrike" cap="none">
                <a:solidFill>
                  <a:srgbClr val="01306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800"/>
              <a:buFont typeface="Arial" panose="020B0604020202020204"/>
              <a:buNone/>
              <a:defRPr sz="1865"/>
            </a:lvl2pPr>
            <a:lvl3pPr lvl="2" rtl="0">
              <a:spcBef>
                <a:spcPts val="0"/>
              </a:spcBef>
              <a:spcAft>
                <a:spcPts val="0"/>
              </a:spcAft>
              <a:buSzPts val="800"/>
              <a:buFont typeface="Arial" panose="020B0604020202020204"/>
              <a:buNone/>
              <a:defRPr sz="1865"/>
            </a:lvl3pPr>
            <a:lvl4pPr lvl="3" rtl="0">
              <a:spcBef>
                <a:spcPts val="0"/>
              </a:spcBef>
              <a:spcAft>
                <a:spcPts val="0"/>
              </a:spcAft>
              <a:buSzPts val="800"/>
              <a:buFont typeface="Arial" panose="020B0604020202020204"/>
              <a:buNone/>
              <a:defRPr sz="1865"/>
            </a:lvl4pPr>
            <a:lvl5pPr lvl="4" rtl="0">
              <a:spcBef>
                <a:spcPts val="0"/>
              </a:spcBef>
              <a:spcAft>
                <a:spcPts val="0"/>
              </a:spcAft>
              <a:buSzPts val="800"/>
              <a:buFont typeface="Arial" panose="020B0604020202020204"/>
              <a:buNone/>
              <a:defRPr sz="1865"/>
            </a:lvl5pPr>
            <a:lvl6pPr lvl="5" rtl="0">
              <a:spcBef>
                <a:spcPts val="0"/>
              </a:spcBef>
              <a:spcAft>
                <a:spcPts val="0"/>
              </a:spcAft>
              <a:buSzPts val="800"/>
              <a:buFont typeface="Arial" panose="020B0604020202020204"/>
              <a:buNone/>
              <a:defRPr sz="1865"/>
            </a:lvl6pPr>
            <a:lvl7pPr lvl="6" rtl="0">
              <a:spcBef>
                <a:spcPts val="0"/>
              </a:spcBef>
              <a:spcAft>
                <a:spcPts val="0"/>
              </a:spcAft>
              <a:buSzPts val="800"/>
              <a:buFont typeface="Arial" panose="020B0604020202020204"/>
              <a:buNone/>
              <a:defRPr sz="1865"/>
            </a:lvl7pPr>
            <a:lvl8pPr lvl="7" rtl="0">
              <a:spcBef>
                <a:spcPts val="0"/>
              </a:spcBef>
              <a:spcAft>
                <a:spcPts val="0"/>
              </a:spcAft>
              <a:buSzPts val="800"/>
              <a:buFont typeface="Arial" panose="020B0604020202020204"/>
              <a:buNone/>
              <a:defRPr sz="1865"/>
            </a:lvl8pPr>
            <a:lvl9pPr lvl="8" rtl="0">
              <a:spcBef>
                <a:spcPts val="0"/>
              </a:spcBef>
              <a:spcAft>
                <a:spcPts val="0"/>
              </a:spcAft>
              <a:buSzPts val="800"/>
              <a:buFont typeface="Arial" panose="020B0604020202020204"/>
              <a:buNone/>
              <a:defRPr sz="1865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11333155" y="6468312"/>
            <a:ext cx="792400" cy="2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chemeClr val="lt1"/>
              </a:buClr>
              <a:buSzPts val="6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Clr>
                <a:schemeClr val="lt1"/>
              </a:buClr>
              <a:buSzPts val="6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Clr>
                <a:schemeClr val="lt1"/>
              </a:buClr>
              <a:buSzPts val="6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Clr>
                <a:schemeClr val="lt1"/>
              </a:buClr>
              <a:buSzPts val="6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Clr>
                <a:schemeClr val="lt1"/>
              </a:buClr>
              <a:buSzPts val="6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Clr>
                <a:schemeClr val="lt1"/>
              </a:buClr>
              <a:buSzPts val="6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Clr>
                <a:schemeClr val="lt1"/>
              </a:buClr>
              <a:buSzPts val="6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Clr>
                <a:schemeClr val="lt1"/>
              </a:buClr>
              <a:buSzPts val="6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Clr>
                <a:schemeClr val="lt1"/>
              </a:buClr>
              <a:buSzPts val="6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243839" y="6468533"/>
            <a:ext cx="3604400" cy="2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>
            <a:lvl1pPr marL="609600" marR="0" lvl="0" indent="-304800" algn="l" rtl="0">
              <a:lnSpc>
                <a:spcPct val="90000"/>
              </a:lnSpc>
              <a:spcBef>
                <a:spcPts val="1335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 panose="020B0604020202020204"/>
              <a:buNone/>
              <a:defRPr sz="93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1219200" marR="0" lvl="1" indent="-4572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828800" marR="0" lvl="2" indent="-431800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2665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2438400" marR="0" lvl="3" indent="-4235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3048000" marR="0" lvl="4" indent="-4235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3657600" marR="0" lvl="5" indent="-4235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4267200" marR="0" lvl="6" indent="-4235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4876800" marR="0" lvl="7" indent="-4235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5486400" marR="0" lvl="8" indent="-423545" algn="l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5"/>
          <p:cNvGrpSpPr/>
          <p:nvPr/>
        </p:nvGrpSpPr>
        <p:grpSpPr>
          <a:xfrm>
            <a:off x="-418255" y="-24500"/>
            <a:ext cx="10014644" cy="2182673"/>
            <a:chOff x="-313691" y="-18375"/>
            <a:chExt cx="7510983" cy="1637005"/>
          </a:xfrm>
        </p:grpSpPr>
        <p:sp>
          <p:nvSpPr>
            <p:cNvPr id="39" name="Google Shape;39;p5"/>
            <p:cNvSpPr/>
            <p:nvPr/>
          </p:nvSpPr>
          <p:spPr>
            <a:xfrm>
              <a:off x="256376" y="499825"/>
              <a:ext cx="6692400" cy="804900"/>
            </a:xfrm>
            <a:prstGeom prst="parallelogram">
              <a:avLst>
                <a:gd name="adj" fmla="val 5499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5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6442492" y="309450"/>
              <a:ext cx="754800" cy="8049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725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5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725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5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725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5"/>
            <p:cNvSpPr/>
            <p:nvPr/>
          </p:nvSpPr>
          <p:spPr>
            <a:xfrm>
              <a:off x="6589606" y="1038628"/>
              <a:ext cx="249600" cy="2661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" name="Google Shape;45;p5"/>
          <p:cNvGrpSpPr/>
          <p:nvPr/>
        </p:nvGrpSpPr>
        <p:grpSpPr>
          <a:xfrm>
            <a:off x="9980523" y="2340468"/>
            <a:ext cx="3774400" cy="4517696"/>
            <a:chOff x="7485392" y="1755351"/>
            <a:chExt cx="2830800" cy="3388272"/>
          </a:xfrm>
        </p:grpSpPr>
        <p:sp>
          <p:nvSpPr>
            <p:cNvPr id="46" name="Google Shape;46;p5"/>
            <p:cNvSpPr/>
            <p:nvPr/>
          </p:nvSpPr>
          <p:spPr>
            <a:xfrm>
              <a:off x="8005394" y="2926923"/>
              <a:ext cx="2078100" cy="22167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7485392" y="1755351"/>
              <a:ext cx="2830800" cy="30192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725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8" name="Google Shape;48;p5"/>
          <p:cNvSpPr txBox="1">
            <a:spLocks noGrp="1"/>
          </p:cNvSpPr>
          <p:nvPr>
            <p:ph type="body" idx="1"/>
          </p:nvPr>
        </p:nvSpPr>
        <p:spPr>
          <a:xfrm>
            <a:off x="1219433" y="2112567"/>
            <a:ext cx="9332800" cy="399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600" lvl="0" indent="-508000" rtl="0">
              <a:spcBef>
                <a:spcPts val="800"/>
              </a:spcBef>
              <a:spcAft>
                <a:spcPts val="0"/>
              </a:spcAft>
              <a:buSzPts val="2400"/>
              <a:buChar char="▰"/>
              <a:defRPr/>
            </a:lvl1pPr>
            <a:lvl2pPr marL="1219200" lvl="1" indent="-508000" rtl="0">
              <a:spcBef>
                <a:spcPts val="0"/>
              </a:spcBef>
              <a:spcAft>
                <a:spcPts val="0"/>
              </a:spcAft>
              <a:buSzPts val="2400"/>
              <a:buChar char="╺"/>
              <a:defRPr/>
            </a:lvl2pPr>
            <a:lvl3pPr marL="1828800" lvl="2" indent="-508000" rtl="0">
              <a:spcBef>
                <a:spcPts val="0"/>
              </a:spcBef>
              <a:spcAft>
                <a:spcPts val="0"/>
              </a:spcAft>
              <a:buSzPts val="2400"/>
              <a:buChar char="╺"/>
              <a:defRPr/>
            </a:lvl3pPr>
            <a:lvl4pPr marL="2438400" lvl="3" indent="-508000" rtl="0">
              <a:spcBef>
                <a:spcPts val="0"/>
              </a:spcBef>
              <a:spcAft>
                <a:spcPts val="0"/>
              </a:spcAft>
              <a:buSzPts val="2400"/>
              <a:buChar char="╺"/>
              <a:defRPr/>
            </a:lvl4pPr>
            <a:lvl5pPr marL="3048000" lvl="4" indent="-508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600" lvl="5" indent="-508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7200" lvl="6" indent="-508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800" lvl="7" indent="-508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400" lvl="8" indent="-508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ldNum" idx="12"/>
          </p:nvPr>
        </p:nvSpPr>
        <p:spPr>
          <a:xfrm>
            <a:off x="11410033" y="0"/>
            <a:ext cx="5788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1219433" y="661167"/>
            <a:ext cx="8035600" cy="108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0" y="-4549"/>
            <a:ext cx="12192000" cy="85116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直角三角形 32"/>
          <p:cNvSpPr/>
          <p:nvPr userDrawn="1"/>
        </p:nvSpPr>
        <p:spPr>
          <a:xfrm rot="5400000" flipH="1">
            <a:off x="0" y="0"/>
            <a:ext cx="1231900" cy="12319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1" name="Group 4"/>
          <p:cNvGrpSpPr>
            <a:grpSpLocks noChangeAspect="1"/>
          </p:cNvGrpSpPr>
          <p:nvPr userDrawn="1"/>
        </p:nvGrpSpPr>
        <p:grpSpPr bwMode="auto">
          <a:xfrm flipH="1">
            <a:off x="0" y="-4549"/>
            <a:ext cx="1099907" cy="1096749"/>
            <a:chOff x="6286" y="1668"/>
            <a:chExt cx="1393" cy="1389"/>
          </a:xfrm>
        </p:grpSpPr>
        <p:sp>
          <p:nvSpPr>
            <p:cNvPr id="29" name="Freeform 11"/>
            <p:cNvSpPr/>
            <p:nvPr userDrawn="1"/>
          </p:nvSpPr>
          <p:spPr bwMode="auto">
            <a:xfrm>
              <a:off x="6286" y="1668"/>
              <a:ext cx="1393" cy="1389"/>
            </a:xfrm>
            <a:custGeom>
              <a:avLst/>
              <a:gdLst>
                <a:gd name="T0" fmla="*/ 1780 w 1780"/>
                <a:gd name="T1" fmla="*/ 0 h 1773"/>
                <a:gd name="T2" fmla="*/ 617 w 1780"/>
                <a:gd name="T3" fmla="*/ 0 h 1773"/>
                <a:gd name="T4" fmla="*/ 239 w 1780"/>
                <a:gd name="T5" fmla="*/ 378 h 1773"/>
                <a:gd name="T6" fmla="*/ 0 w 1780"/>
                <a:gd name="T7" fmla="*/ 956 h 1773"/>
                <a:gd name="T8" fmla="*/ 239 w 1780"/>
                <a:gd name="T9" fmla="*/ 1534 h 1773"/>
                <a:gd name="T10" fmla="*/ 817 w 1780"/>
                <a:gd name="T11" fmla="*/ 1773 h 1773"/>
                <a:gd name="T12" fmla="*/ 1395 w 1780"/>
                <a:gd name="T13" fmla="*/ 1534 h 1773"/>
                <a:gd name="T14" fmla="*/ 1780 w 1780"/>
                <a:gd name="T15" fmla="*/ 1150 h 1773"/>
                <a:gd name="T16" fmla="*/ 1780 w 1780"/>
                <a:gd name="T17" fmla="*/ 0 h 1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0" h="1773">
                  <a:moveTo>
                    <a:pt x="1780" y="0"/>
                  </a:moveTo>
                  <a:cubicBezTo>
                    <a:pt x="617" y="0"/>
                    <a:pt x="617" y="0"/>
                    <a:pt x="617" y="0"/>
                  </a:cubicBezTo>
                  <a:cubicBezTo>
                    <a:pt x="239" y="378"/>
                    <a:pt x="239" y="378"/>
                    <a:pt x="239" y="378"/>
                  </a:cubicBezTo>
                  <a:cubicBezTo>
                    <a:pt x="85" y="532"/>
                    <a:pt x="0" y="737"/>
                    <a:pt x="0" y="956"/>
                  </a:cubicBezTo>
                  <a:cubicBezTo>
                    <a:pt x="0" y="1175"/>
                    <a:pt x="85" y="1381"/>
                    <a:pt x="239" y="1534"/>
                  </a:cubicBezTo>
                  <a:cubicBezTo>
                    <a:pt x="393" y="1688"/>
                    <a:pt x="598" y="1773"/>
                    <a:pt x="817" y="1773"/>
                  </a:cubicBezTo>
                  <a:cubicBezTo>
                    <a:pt x="1036" y="1773"/>
                    <a:pt x="1241" y="1688"/>
                    <a:pt x="1395" y="1534"/>
                  </a:cubicBezTo>
                  <a:cubicBezTo>
                    <a:pt x="1780" y="1150"/>
                    <a:pt x="1780" y="1150"/>
                    <a:pt x="1780" y="1150"/>
                  </a:cubicBezTo>
                  <a:lnTo>
                    <a:pt x="178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dist="25400" dir="2700000" algn="tl" rotWithShape="0">
                <a:prstClr val="black">
                  <a:alpha val="2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12"/>
            <p:cNvSpPr/>
            <p:nvPr userDrawn="1"/>
          </p:nvSpPr>
          <p:spPr bwMode="auto">
            <a:xfrm>
              <a:off x="6303" y="1668"/>
              <a:ext cx="1376" cy="1372"/>
            </a:xfrm>
            <a:custGeom>
              <a:avLst/>
              <a:gdLst>
                <a:gd name="T0" fmla="*/ 1758 w 1758"/>
                <a:gd name="T1" fmla="*/ 0 h 1752"/>
                <a:gd name="T2" fmla="*/ 725 w 1758"/>
                <a:gd name="T3" fmla="*/ 0 h 1752"/>
                <a:gd name="T4" fmla="*/ 282 w 1758"/>
                <a:gd name="T5" fmla="*/ 443 h 1752"/>
                <a:gd name="T6" fmla="*/ 282 w 1758"/>
                <a:gd name="T7" fmla="*/ 1469 h 1752"/>
                <a:gd name="T8" fmla="*/ 282 w 1758"/>
                <a:gd name="T9" fmla="*/ 1469 h 1752"/>
                <a:gd name="T10" fmla="*/ 1308 w 1758"/>
                <a:gd name="T11" fmla="*/ 1469 h 1752"/>
                <a:gd name="T12" fmla="*/ 1758 w 1758"/>
                <a:gd name="T13" fmla="*/ 1019 h 1752"/>
                <a:gd name="T14" fmla="*/ 1758 w 1758"/>
                <a:gd name="T15" fmla="*/ 0 h 1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8" h="1752">
                  <a:moveTo>
                    <a:pt x="1758" y="0"/>
                  </a:moveTo>
                  <a:cubicBezTo>
                    <a:pt x="725" y="0"/>
                    <a:pt x="725" y="0"/>
                    <a:pt x="725" y="0"/>
                  </a:cubicBezTo>
                  <a:cubicBezTo>
                    <a:pt x="282" y="443"/>
                    <a:pt x="282" y="443"/>
                    <a:pt x="282" y="443"/>
                  </a:cubicBezTo>
                  <a:cubicBezTo>
                    <a:pt x="0" y="725"/>
                    <a:pt x="0" y="1187"/>
                    <a:pt x="282" y="1469"/>
                  </a:cubicBezTo>
                  <a:cubicBezTo>
                    <a:pt x="282" y="1469"/>
                    <a:pt x="282" y="1469"/>
                    <a:pt x="282" y="1469"/>
                  </a:cubicBezTo>
                  <a:cubicBezTo>
                    <a:pt x="564" y="1752"/>
                    <a:pt x="1026" y="1752"/>
                    <a:pt x="1308" y="1469"/>
                  </a:cubicBezTo>
                  <a:cubicBezTo>
                    <a:pt x="1758" y="1019"/>
                    <a:pt x="1758" y="1019"/>
                    <a:pt x="1758" y="1019"/>
                  </a:cubicBezTo>
                  <a:lnTo>
                    <a:pt x="1758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3"/>
            <p:cNvSpPr/>
            <p:nvPr userDrawn="1"/>
          </p:nvSpPr>
          <p:spPr bwMode="auto">
            <a:xfrm>
              <a:off x="6440" y="1931"/>
              <a:ext cx="970" cy="971"/>
            </a:xfrm>
            <a:custGeom>
              <a:avLst/>
              <a:gdLst>
                <a:gd name="T0" fmla="*/ 201 w 1135"/>
                <a:gd name="T1" fmla="*/ 933 h 1135"/>
                <a:gd name="T2" fmla="*/ 201 w 1135"/>
                <a:gd name="T3" fmla="*/ 202 h 1135"/>
                <a:gd name="T4" fmla="*/ 933 w 1135"/>
                <a:gd name="T5" fmla="*/ 202 h 1135"/>
                <a:gd name="T6" fmla="*/ 933 w 1135"/>
                <a:gd name="T7" fmla="*/ 933 h 1135"/>
                <a:gd name="T8" fmla="*/ 201 w 1135"/>
                <a:gd name="T9" fmla="*/ 933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5" h="1135">
                  <a:moveTo>
                    <a:pt x="201" y="933"/>
                  </a:moveTo>
                  <a:cubicBezTo>
                    <a:pt x="0" y="731"/>
                    <a:pt x="0" y="404"/>
                    <a:pt x="201" y="202"/>
                  </a:cubicBezTo>
                  <a:cubicBezTo>
                    <a:pt x="403" y="0"/>
                    <a:pt x="731" y="0"/>
                    <a:pt x="933" y="202"/>
                  </a:cubicBezTo>
                  <a:cubicBezTo>
                    <a:pt x="1135" y="404"/>
                    <a:pt x="1135" y="731"/>
                    <a:pt x="933" y="933"/>
                  </a:cubicBezTo>
                  <a:cubicBezTo>
                    <a:pt x="731" y="1135"/>
                    <a:pt x="403" y="1135"/>
                    <a:pt x="201" y="933"/>
                  </a:cubicBezTo>
                  <a:close/>
                </a:path>
              </a:pathLst>
            </a:custGeom>
            <a:solidFill>
              <a:schemeClr val="accent4">
                <a:alpha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3E419ABD-29B0-4136-8874-E45BA3A6F35C}" type="datetimeFigureOut">
              <a:rPr lang="zh-CN" altLang="en-US" smtClean="0"/>
              <a:t>2022/7/9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B3686ABC-B733-4410-B029-6024D25FA6D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zh-CN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28600"/>
            <a:r>
              <a:rPr lang="zh-CN" altLang="zh-CN" dirty="0"/>
              <a:t>单击此处编辑母版文本样式</a:t>
            </a:r>
          </a:p>
          <a:p>
            <a:pPr lvl="1" indent="-228600"/>
            <a:r>
              <a:rPr lang="zh-CN" altLang="zh-CN" dirty="0"/>
              <a:t>第二级</a:t>
            </a:r>
          </a:p>
          <a:p>
            <a:pPr lvl="2" indent="-228600"/>
            <a:r>
              <a:rPr lang="zh-CN" altLang="zh-CN" dirty="0"/>
              <a:t>第三级</a:t>
            </a:r>
          </a:p>
          <a:p>
            <a:pPr lvl="3" indent="-228600"/>
            <a:r>
              <a:rPr lang="zh-CN" altLang="zh-CN" dirty="0"/>
              <a:t>第四级</a:t>
            </a:r>
          </a:p>
          <a:p>
            <a:pPr lvl="4" indent="-228600"/>
            <a:r>
              <a:rPr lang="zh-CN" altLang="zh-CN" dirty="0"/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latin typeface="+mn-lt"/>
                <a:ea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latin typeface="+mn-lt"/>
                <a:ea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22D9A23-C039-470A-9A93-C5E9047BF5E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Arial" panose="020B0604020202020204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6911151" y="6468312"/>
            <a:ext cx="476559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457200" lvl="1" algn="r">
              <a:buClr>
                <a:srgbClr val="FFFFFF"/>
              </a:buClr>
              <a:buSzPts val="600"/>
              <a:buFont typeface="Arial" panose="020B0604020202020204"/>
              <a:buNone/>
            </a:pPr>
            <a:r>
              <a:rPr lang="en-GB" sz="1065" kern="0">
                <a:solidFill>
                  <a:srgbClr val="FFFFFF"/>
                </a:solidFill>
                <a:ea typeface="Arial" panose="020B0604020202020204"/>
                <a:cs typeface="Arial" panose="020B0604020202020204"/>
                <a:sym typeface="Arial" panose="020B0604020202020204"/>
              </a:rPr>
              <a:t>Kementerian Pendidikan dan Kebudayaan</a:t>
            </a:r>
            <a:endParaRPr sz="1065" kern="0">
              <a:solidFill>
                <a:srgbClr val="FFFFFF"/>
              </a:solidFill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11333155" y="6468312"/>
            <a:ext cx="792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Clr>
                <a:schemeClr val="lt1"/>
              </a:buClr>
              <a:buSzPts val="800"/>
              <a:buFont typeface="Arial" panose="020B0604020202020204"/>
              <a:buNone/>
              <a:defRPr sz="1065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GB" kern="0">
                <a:solidFill>
                  <a:srgbClr val="FFFFFF"/>
                </a:solidFill>
              </a:rPr>
              <a:t>‹#›</a:t>
            </a:fld>
            <a:endParaRPr lang="en-GB" kern="0">
              <a:solidFill>
                <a:srgbClr val="FFFFFF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532130" y="1669415"/>
            <a:ext cx="6282055" cy="199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l"/>
            <a:r>
              <a:rPr lang="en-US" altLang="zh-CN" sz="6000" b="1" dirty="0">
                <a:solidFill>
                  <a:schemeClr val="bg1"/>
                </a:solidFill>
                <a:uFillTx/>
                <a:latin typeface="Gill Sans MT" panose="020B0502020104020203" charset="0"/>
                <a:cs typeface="Gill Sans MT" panose="020B0502020104020203" charset="0"/>
              </a:rPr>
              <a:t>PELAPORAN</a:t>
            </a:r>
            <a:r>
              <a:rPr lang="en-US" altLang="zh-CN" sz="6000" b="1" dirty="0">
                <a:solidFill>
                  <a:srgbClr val="FF0000"/>
                </a:solidFill>
                <a:uFillTx/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altLang="zh-CN" sz="3200" b="1" dirty="0">
                <a:solidFill>
                  <a:schemeClr val="bg1"/>
                </a:solidFill>
                <a:uFillTx/>
                <a:latin typeface="Gill Sans MT" panose="020B0502020104020203" charset="0"/>
                <a:cs typeface="Gill Sans MT" panose="020B0502020104020203" charset="0"/>
              </a:rPr>
              <a:t>SEBAGAI WUJUD INTEGRITAS PELAKSANAAN</a:t>
            </a:r>
          </a:p>
        </p:txBody>
      </p:sp>
      <p:sp>
        <p:nvSpPr>
          <p:cNvPr id="19" name="文本框 18"/>
          <p:cNvSpPr txBox="1"/>
          <p:nvPr/>
        </p:nvSpPr>
        <p:spPr>
          <a:xfrm rot="10800000" flipV="1">
            <a:off x="619125" y="4427388"/>
            <a:ext cx="5511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ea typeface="Arial" panose="020B0604020202020204" pitchFamily="34" charset="0"/>
              </a:rPr>
              <a:t>Oleh; Dr. R. Muktiono Waspodo, M.Pd</a:t>
            </a:r>
          </a:p>
          <a:p>
            <a:r>
              <a:rPr lang="en-US" altLang="zh-CN" sz="1200" dirty="0">
                <a:solidFill>
                  <a:schemeClr val="bg1"/>
                </a:solidFill>
                <a:ea typeface="Arial" panose="020B0604020202020204" pitchFamily="34" charset="0"/>
              </a:rPr>
              <a:t>(widyaprada Ahli Utama)</a:t>
            </a:r>
          </a:p>
        </p:txBody>
      </p:sp>
      <p:sp>
        <p:nvSpPr>
          <p:cNvPr id="22" name="文本框 21"/>
          <p:cNvSpPr txBox="1"/>
          <p:nvPr/>
        </p:nvSpPr>
        <p:spPr>
          <a:xfrm rot="10800000" flipV="1">
            <a:off x="9391151" y="6028971"/>
            <a:ext cx="258354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bg1"/>
                </a:solidFill>
                <a:ea typeface="思源黑体 CN Light" panose="020B0300000000000000" pitchFamily="34" charset="-122"/>
              </a:defRPr>
            </a:lvl1pPr>
          </a:lstStyle>
          <a:p>
            <a:pPr algn="r"/>
            <a:r>
              <a:rPr lang="en-US" altLang="zh-CN" sz="1200" dirty="0">
                <a:solidFill>
                  <a:srgbClr val="FF0000"/>
                </a:solidFill>
                <a:ea typeface="Arial" panose="020B0604020202020204" pitchFamily="34" charset="0"/>
              </a:rPr>
              <a:t>mw_dido123@yahoo.co.id</a:t>
            </a:r>
          </a:p>
          <a:p>
            <a:pPr algn="r"/>
            <a:r>
              <a:rPr lang="en-US" altLang="zh-CN" sz="1200" dirty="0">
                <a:solidFill>
                  <a:srgbClr val="FF0000"/>
                </a:solidFill>
                <a:ea typeface="Arial" panose="020B0604020202020204" pitchFamily="34" charset="0"/>
              </a:rPr>
              <a:t>08158744447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5463540" y="587375"/>
            <a:ext cx="1927860" cy="69763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INTEGRITAS DAN KOMITMEN MUTU</a:t>
            </a:r>
          </a:p>
        </p:txBody>
      </p:sp>
      <p:sp>
        <p:nvSpPr>
          <p:cNvPr id="27" name="文本框 26"/>
          <p:cNvSpPr txBox="1"/>
          <p:nvPr/>
        </p:nvSpPr>
        <p:spPr>
          <a:xfrm rot="10800000" flipV="1">
            <a:off x="7666990" y="2611755"/>
            <a:ext cx="29438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bg1"/>
                </a:solidFill>
                <a:ea typeface="思源黑体 CN Light" panose="020B0300000000000000" pitchFamily="34" charset="-122"/>
              </a:defRPr>
            </a:lvl1pPr>
          </a:lstStyle>
          <a:p>
            <a:pPr algn="ctr"/>
            <a:r>
              <a:rPr lang="en-US" altLang="zh-CN" dirty="0">
                <a:solidFill>
                  <a:schemeClr val="tx1"/>
                </a:solidFill>
                <a:latin typeface="Gill Sans MT" panose="020B0502020104020203" charset="0"/>
                <a:ea typeface="Arial" panose="020B0604020202020204" pitchFamily="34" charset="0"/>
                <a:cs typeface="Gill Sans MT" panose="020B0502020104020203" charset="0"/>
              </a:rPr>
              <a:t>Pentingnya laporan kegiatan untuk bahan masukan rencana kegiatan tahun 2022</a:t>
            </a:r>
          </a:p>
        </p:txBody>
      </p:sp>
      <p:sp>
        <p:nvSpPr>
          <p:cNvPr id="2" name="文本框 18"/>
          <p:cNvSpPr txBox="1"/>
          <p:nvPr/>
        </p:nvSpPr>
        <p:spPr>
          <a:xfrm rot="10800000" flipV="1">
            <a:off x="619125" y="5844073"/>
            <a:ext cx="55118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ea typeface="Arial" panose="020B0604020202020204" pitchFamily="34" charset="0"/>
              </a:rPr>
              <a:t>Direktorat Pendidikan Masyarakat dan Pendidikan Khusus</a:t>
            </a:r>
          </a:p>
          <a:p>
            <a:r>
              <a:rPr lang="en-US" altLang="zh-CN" sz="1600" dirty="0">
                <a:solidFill>
                  <a:schemeClr val="bg1"/>
                </a:solidFill>
                <a:ea typeface="Arial" panose="020B0604020202020204" pitchFamily="34" charset="0"/>
              </a:rPr>
              <a:t>Direktorat Jenderal PAUD, Dikdas dan Dikmen</a:t>
            </a:r>
          </a:p>
          <a:p>
            <a:r>
              <a:rPr lang="en-US" altLang="zh-CN" sz="1600" dirty="0">
                <a:solidFill>
                  <a:schemeClr val="bg1"/>
                </a:solidFill>
                <a:ea typeface="Arial" panose="020B0604020202020204" pitchFamily="34" charset="0"/>
              </a:rPr>
              <a:t>Kemdikbudristek,  2021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64160" y="679450"/>
            <a:ext cx="6127750" cy="3412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Potensi TEMUAN ITJEN ________________</a:t>
            </a: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Laporan (LPJ) belum diterima sesuai dengan waktu yang ditentunya panduan/juknis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Kelebihan anggaran yang tidak dilaporkan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Dll (kondisi yang ditemukan saat pemeriksaan)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endParaRPr lang="en-US" sz="2400">
              <a:solidFill>
                <a:srgbClr val="FFC000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 marL="457200" indent="-457200">
              <a:lnSpc>
                <a:spcPct val="90000"/>
              </a:lnSpc>
              <a:buAutoNum type="arabicPeriod"/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 marL="457200" indent="-457200"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 rot="10800000" flipV="1">
            <a:off x="7557770" y="2580005"/>
            <a:ext cx="3096260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ermati masing masing Satuan Pendidikan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64160" y="3314065"/>
            <a:ext cx="6127750" cy="3080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Solusinya_____________________</a:t>
            </a:r>
          </a:p>
          <a:p>
            <a:pPr>
              <a:lnSpc>
                <a:spcPct val="90000"/>
              </a:lnSpc>
            </a:pPr>
            <a:endParaRPr lang="en-US" sz="2400" b="1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Laporan (LPJ paling lambat 15 Des), lebih awal lebih baik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Kelebihan anggaran dilaporkan ke Satker Dit.PMPK (a.n.Pak Siswoyo) agar dibuatkan e-billing dan dikembalikan ke Kas Negara)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Antisipatif temuan lain</a:t>
            </a: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74955" y="1483995"/>
            <a:ext cx="6127750" cy="5737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CONTEKS___________________________</a:t>
            </a:r>
          </a:p>
          <a:p>
            <a:pPr>
              <a:lnSpc>
                <a:spcPct val="90000"/>
              </a:lnSpc>
            </a:pPr>
            <a:endParaRPr lang="en-US" sz="2400" b="1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r>
              <a:rPr lang="en-US" sz="2400" b="1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Tujuan, realisasi capaiannya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Rumusan tujuan yang jelas telah dicantumkan dalam pedoman/panduan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Realisasi tahapan kegiatan yang direncanakan </a:t>
            </a:r>
          </a:p>
          <a:p>
            <a:pPr marL="342900" indent="-342900"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Kegiatan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Jenis kegiatan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Pembelajaran  (BDR/PTM)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Ekstrakurikuler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Adaptasi kegiatan di masa pandemi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dll</a:t>
            </a: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7054215" y="5866765"/>
            <a:ext cx="4425315" cy="55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zh-CN" b="1" dirty="0">
                <a:solidFill>
                  <a:schemeClr val="tx1"/>
                </a:solidFill>
                <a:latin typeface="+mj-lt"/>
                <a:ea typeface="Arial" panose="020B0604020202020204" pitchFamily="34" charset="0"/>
              </a:rPr>
              <a:t>Catatan</a:t>
            </a:r>
            <a:r>
              <a:rPr lang="en-US" altLang="zh-CN" dirty="0">
                <a:solidFill>
                  <a:schemeClr val="tx1"/>
                </a:solidFill>
                <a:latin typeface="+mj-lt"/>
                <a:ea typeface="Arial" panose="020B0604020202020204" pitchFamily="34" charset="0"/>
              </a:rPr>
              <a:t>;</a:t>
            </a:r>
          </a:p>
          <a:p>
            <a:pPr algn="r"/>
            <a:r>
              <a:rPr lang="en-US" altLang="zh-CN" dirty="0">
                <a:solidFill>
                  <a:schemeClr val="tx1"/>
                </a:solidFill>
                <a:latin typeface="+mj-lt"/>
                <a:ea typeface="Arial" panose="020B0604020202020204" pitchFamily="34" charset="0"/>
              </a:rPr>
              <a:t>Terjadi koordinasi dan sinkronisasi kegiatan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52755" y="506730"/>
            <a:ext cx="5205730" cy="5886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b="1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  <a:sym typeface="+mn-ea"/>
              </a:rPr>
              <a:t>“Suatu pendapat berdasarkan pengamatan dan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  <a:sym typeface="+mn-ea"/>
              </a:rPr>
              <a:t> wawancara mendalam”</a:t>
            </a:r>
            <a:endParaRPr lang="en-US"/>
          </a:p>
        </p:txBody>
      </p:sp>
      <p:sp>
        <p:nvSpPr>
          <p:cNvPr id="5" name="文本框 2"/>
          <p:cNvSpPr txBox="1"/>
          <p:nvPr/>
        </p:nvSpPr>
        <p:spPr>
          <a:xfrm rot="10800000" flipV="1">
            <a:off x="7557770" y="2580005"/>
            <a:ext cx="3096260" cy="975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Setiap satuan pendidikan dapat mengembangkan dimensi dari 4 lingkup evaluasinya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74955" y="1483995"/>
            <a:ext cx="6127750" cy="5073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INPUT_____________________________</a:t>
            </a:r>
          </a:p>
          <a:p>
            <a:pPr>
              <a:lnSpc>
                <a:spcPct val="90000"/>
              </a:lnSpc>
            </a:pPr>
            <a:endParaRPr lang="en-US" sz="2400" b="1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Kemampuan, Persepsi, Sikap dan Perilaku</a:t>
            </a: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Perlunya ditemukenali dengan baik</a:t>
            </a: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Sumber daya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KS dan Guru Pembimbing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Tempat tinggal./lingkungan masyarakat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Sistem dan lingkungan sekolah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Program Kegiatan dan Anggaran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Bimbingan khusus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Waktu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dll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 rot="10800000" flipV="1">
            <a:off x="8781509" y="2714530"/>
            <a:ext cx="7263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586345" y="2514600"/>
            <a:ext cx="31718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Menelaah input untuk proses yang berlangsung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52095" y="886460"/>
            <a:ext cx="6127750" cy="440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PROCESS____________________________</a:t>
            </a:r>
          </a:p>
          <a:p>
            <a:pPr>
              <a:lnSpc>
                <a:spcPct val="90000"/>
              </a:lnSpc>
            </a:pPr>
            <a:endParaRPr lang="en-US" sz="2400" b="1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Aktivitas kegiatan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Pembelajaran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i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pendampingan / Pembimbingan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Adaptasi lingkungan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Kegiatan lainnya</a:t>
            </a:r>
          </a:p>
          <a:p>
            <a:pPr>
              <a:lnSpc>
                <a:spcPct val="90000"/>
              </a:lnSpc>
            </a:pPr>
            <a:endParaRPr lang="en-US" sz="2400">
              <a:solidFill>
                <a:srgbClr val="FFC000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r>
              <a:rPr lang="en-US" sz="24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Sumber Pendukung</a:t>
            </a:r>
          </a:p>
          <a:p>
            <a:pPr marL="342900" indent="-342900"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Realisasi pemanfatan sumber daya</a:t>
            </a:r>
          </a:p>
          <a:p>
            <a:pPr marL="342900" indent="-342900"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(man, money, proses)</a:t>
            </a:r>
          </a:p>
          <a:p>
            <a:pPr marL="342900" indent="-342900"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8093710" y="2627630"/>
            <a:ext cx="2564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Memaksimalkan sumber daya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74955" y="1483995"/>
            <a:ext cx="6127750" cy="31356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PRODUCT__________________________</a:t>
            </a:r>
          </a:p>
          <a:p>
            <a:pPr>
              <a:lnSpc>
                <a:spcPct val="90000"/>
              </a:lnSpc>
            </a:pPr>
            <a:endParaRPr lang="en-US" sz="2400" b="1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 b="1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r>
              <a:rPr lang="en-US" sz="2800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</a:rPr>
              <a:t>Peserta Didik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Ketercapaian hasil  pembelajaran</a:t>
            </a:r>
          </a:p>
          <a:p>
            <a:pPr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   (numerik, literacy, karakter)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Dampak Pengiring yang diperoleh siswa ADEM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7960995" y="2329815"/>
            <a:ext cx="240157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/>
              <a:t>Targat Capaian Pembelajaran dan dampak pengiring yang dihasilkan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  <p:sp>
        <p:nvSpPr>
          <p:cNvPr id="40" name="任意多边形: 形状 39"/>
          <p:cNvSpPr/>
          <p:nvPr/>
        </p:nvSpPr>
        <p:spPr>
          <a:xfrm rot="13500000" flipH="1">
            <a:off x="-1485931" y="998205"/>
            <a:ext cx="5528085" cy="3265258"/>
          </a:xfrm>
          <a:custGeom>
            <a:avLst/>
            <a:gdLst>
              <a:gd name="connsiteX0" fmla="*/ 0 w 5528085"/>
              <a:gd name="connsiteY0" fmla="*/ 2589149 h 3265258"/>
              <a:gd name="connsiteX1" fmla="*/ 676109 w 5528085"/>
              <a:gd name="connsiteY1" fmla="*/ 3265258 h 3265258"/>
              <a:gd name="connsiteX2" fmla="*/ 3895456 w 5528085"/>
              <a:gd name="connsiteY2" fmla="*/ 3265258 h 3265258"/>
              <a:gd name="connsiteX3" fmla="*/ 5528085 w 5528085"/>
              <a:gd name="connsiteY3" fmla="*/ 1632629 h 3265258"/>
              <a:gd name="connsiteX4" fmla="*/ 3895456 w 5528085"/>
              <a:gd name="connsiteY4" fmla="*/ 0 h 3265258"/>
              <a:gd name="connsiteX5" fmla="*/ 2589149 w 5528085"/>
              <a:gd name="connsiteY5" fmla="*/ 0 h 326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28085" h="3265258">
                <a:moveTo>
                  <a:pt x="0" y="2589149"/>
                </a:moveTo>
                <a:lnTo>
                  <a:pt x="676109" y="3265258"/>
                </a:lnTo>
                <a:lnTo>
                  <a:pt x="3895456" y="3265258"/>
                </a:lnTo>
                <a:cubicBezTo>
                  <a:pt x="4797132" y="3265258"/>
                  <a:pt x="5528085" y="2534305"/>
                  <a:pt x="5528085" y="1632629"/>
                </a:cubicBezTo>
                <a:cubicBezTo>
                  <a:pt x="5528085" y="730953"/>
                  <a:pt x="4797132" y="0"/>
                  <a:pt x="3895456" y="0"/>
                </a:cubicBezTo>
                <a:lnTo>
                  <a:pt x="2589149" y="0"/>
                </a:lnTo>
                <a:close/>
              </a:path>
            </a:pathLst>
          </a:custGeom>
          <a:solidFill>
            <a:schemeClr val="accent4"/>
          </a:solidFill>
          <a:ln w="63500">
            <a:noFill/>
          </a:ln>
          <a:effectLst>
            <a:outerShdw blurRad="127000" dist="635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" name="任意多边形: 形状 38"/>
          <p:cNvSpPr/>
          <p:nvPr/>
        </p:nvSpPr>
        <p:spPr>
          <a:xfrm rot="13500000" flipH="1">
            <a:off x="-1437455" y="1076426"/>
            <a:ext cx="5409542" cy="3023724"/>
          </a:xfrm>
          <a:custGeom>
            <a:avLst/>
            <a:gdLst>
              <a:gd name="connsiteX0" fmla="*/ 0 w 5409542"/>
              <a:gd name="connsiteY0" fmla="*/ 2468381 h 3023724"/>
              <a:gd name="connsiteX1" fmla="*/ 555342 w 5409542"/>
              <a:gd name="connsiteY1" fmla="*/ 3023724 h 3023724"/>
              <a:gd name="connsiteX2" fmla="*/ 3897680 w 5409542"/>
              <a:gd name="connsiteY2" fmla="*/ 3023724 h 3023724"/>
              <a:gd name="connsiteX3" fmla="*/ 5409542 w 5409542"/>
              <a:gd name="connsiteY3" fmla="*/ 1511862 h 3023724"/>
              <a:gd name="connsiteX4" fmla="*/ 3897680 w 5409542"/>
              <a:gd name="connsiteY4" fmla="*/ 0 h 3023724"/>
              <a:gd name="connsiteX5" fmla="*/ 2468381 w 5409542"/>
              <a:gd name="connsiteY5" fmla="*/ 0 h 3023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9542" h="3023724">
                <a:moveTo>
                  <a:pt x="0" y="2468381"/>
                </a:moveTo>
                <a:lnTo>
                  <a:pt x="555342" y="3023724"/>
                </a:lnTo>
                <a:lnTo>
                  <a:pt x="3897680" y="3023724"/>
                </a:lnTo>
                <a:cubicBezTo>
                  <a:pt x="4732658" y="3023724"/>
                  <a:pt x="5409542" y="2346840"/>
                  <a:pt x="5409542" y="1511862"/>
                </a:cubicBezTo>
                <a:cubicBezTo>
                  <a:pt x="5409542" y="676884"/>
                  <a:pt x="4732658" y="0"/>
                  <a:pt x="3897680" y="0"/>
                </a:cubicBezTo>
                <a:lnTo>
                  <a:pt x="2468381" y="0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07</a:t>
            </a:r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 flipH="1">
            <a:off x="853041" y="2201953"/>
            <a:ext cx="2453348" cy="2453347"/>
          </a:xfrm>
          <a:prstGeom prst="ellipse">
            <a:avLst/>
          </a:prstGeom>
          <a:solidFill>
            <a:schemeClr val="accent4">
              <a:alpha val="7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 rot="10800000" flipV="1">
            <a:off x="629920" y="3136900"/>
            <a:ext cx="28987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 panose="020B0604020202020204" pitchFamily="34" charset="0"/>
              </a:rPr>
              <a:t>Masukan u/ Rencana kegiatan tahun 2022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Arial" panose="020B0604020202020204" pitchFamily="34" charset="0"/>
            </a:endParaRPr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6508750" y="770890"/>
            <a:ext cx="2720340" cy="95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bg1"/>
                </a:solidFill>
                <a:uFillTx/>
                <a:ea typeface="Arial" panose="020B0604020202020204" pitchFamily="34" charset="0"/>
                <a:cs typeface="Arial" panose="020B0604020202020204" pitchFamily="34" charset="0"/>
              </a:rPr>
              <a:t>Kemitraan dan Fasilitasi</a:t>
            </a:r>
          </a:p>
        </p:txBody>
      </p:sp>
      <p:cxnSp>
        <p:nvCxnSpPr>
          <p:cNvPr id="15" name="直接连接符 14"/>
          <p:cNvCxnSpPr/>
          <p:nvPr/>
        </p:nvCxnSpPr>
        <p:spPr>
          <a:xfrm>
            <a:off x="4576251" y="3429000"/>
            <a:ext cx="0" cy="243840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576251" y="2451100"/>
            <a:ext cx="0" cy="9779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4683880" y="2451100"/>
            <a:ext cx="1218076" cy="92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5400" dirty="0">
                <a:solidFill>
                  <a:schemeClr val="bg1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zh-CN" altLang="en-US" sz="5400" dirty="0">
              <a:solidFill>
                <a:schemeClr val="bg1"/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4683760" y="5220970"/>
            <a:ext cx="2627630" cy="95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tx1"/>
                </a:solidFill>
                <a:uFillTx/>
                <a:ea typeface="Arial" panose="020B0604020202020204" pitchFamily="34" charset="0"/>
                <a:cs typeface="Arial" panose="020B0604020202020204" pitchFamily="34" charset="0"/>
              </a:rPr>
              <a:t>Tujuan dan Prinsip</a:t>
            </a:r>
          </a:p>
        </p:txBody>
      </p:sp>
      <p:cxnSp>
        <p:nvCxnSpPr>
          <p:cNvPr id="22" name="直接连接符 21"/>
          <p:cNvCxnSpPr/>
          <p:nvPr/>
        </p:nvCxnSpPr>
        <p:spPr>
          <a:xfrm>
            <a:off x="6401072" y="991800"/>
            <a:ext cx="0" cy="24372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6401072" y="3429000"/>
            <a:ext cx="0" cy="97790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6508701" y="3481389"/>
            <a:ext cx="1218076" cy="92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0"/>
          <p:cNvSpPr>
            <a:spLocks noChangeArrowheads="1"/>
          </p:cNvSpPr>
          <p:nvPr/>
        </p:nvSpPr>
        <p:spPr bwMode="auto">
          <a:xfrm>
            <a:off x="8161626" y="5436862"/>
            <a:ext cx="2626616" cy="95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tx1"/>
                </a:solidFill>
                <a:uFillTx/>
                <a:ea typeface="Arial" panose="020B0604020202020204" pitchFamily="34" charset="0"/>
                <a:cs typeface="Arial" panose="020B0604020202020204" pitchFamily="34" charset="0"/>
              </a:rPr>
              <a:t>Program kegiatan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8053997" y="3429000"/>
            <a:ext cx="0" cy="243840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8053997" y="2451100"/>
            <a:ext cx="0" cy="9779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0"/>
          <p:cNvSpPr>
            <a:spLocks noChangeArrowheads="1"/>
          </p:cNvSpPr>
          <p:nvPr/>
        </p:nvSpPr>
        <p:spPr bwMode="auto">
          <a:xfrm>
            <a:off x="8161626" y="2451100"/>
            <a:ext cx="1218076" cy="92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5400" dirty="0">
                <a:solidFill>
                  <a:schemeClr val="bg1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zh-CN" altLang="en-US" sz="5400" dirty="0">
              <a:solidFill>
                <a:schemeClr val="bg1"/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20"/>
          <p:cNvSpPr>
            <a:spLocks noChangeArrowheads="1"/>
          </p:cNvSpPr>
          <p:nvPr/>
        </p:nvSpPr>
        <p:spPr bwMode="auto">
          <a:xfrm>
            <a:off x="9986447" y="991800"/>
            <a:ext cx="2205549" cy="1384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bg1"/>
                </a:solidFill>
                <a:uFillTx/>
                <a:ea typeface="Arial" panose="020B0604020202020204" pitchFamily="34" charset="0"/>
                <a:cs typeface="Arial" panose="020B0604020202020204" pitchFamily="34" charset="0"/>
              </a:rPr>
              <a:t>Publikasi, Desiminasi. Advokasi 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9878818" y="991800"/>
            <a:ext cx="0" cy="24372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9878818" y="3429000"/>
            <a:ext cx="0" cy="97790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9986447" y="3481389"/>
            <a:ext cx="1218076" cy="92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zh-CN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 rot="10800000" flipV="1">
            <a:off x="1697449" y="2327815"/>
            <a:ext cx="72634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11" name="文本框 33"/>
          <p:cNvSpPr txBox="1"/>
          <p:nvPr/>
        </p:nvSpPr>
        <p:spPr>
          <a:xfrm>
            <a:off x="170815" y="5415280"/>
            <a:ext cx="3717925" cy="975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80000"/>
              </a:lnSpc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tx1"/>
                </a:solidFill>
                <a:uFillTx/>
                <a:latin typeface="Gill Sans MT" panose="020B0502020104020203" charset="0"/>
                <a:ea typeface="Arial" panose="020B0604020202020204" pitchFamily="34" charset="0"/>
                <a:cs typeface="Gill Sans MT" panose="020B0502020104020203" charset="0"/>
              </a:rPr>
              <a:t>“Keberpihakan Pemerintah untuk hadir memberikan layanan yang terbaik”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1765192"/>
            <a:ext cx="4878992" cy="3327616"/>
            <a:chOff x="0" y="1765192"/>
            <a:chExt cx="4878992" cy="3327616"/>
          </a:xfrm>
        </p:grpSpPr>
        <p:sp>
          <p:nvSpPr>
            <p:cNvPr id="43" name="任意多边形: 形状 42"/>
            <p:cNvSpPr/>
            <p:nvPr/>
          </p:nvSpPr>
          <p:spPr>
            <a:xfrm>
              <a:off x="1" y="1765192"/>
              <a:ext cx="4878991" cy="3327616"/>
            </a:xfrm>
            <a:custGeom>
              <a:avLst/>
              <a:gdLst>
                <a:gd name="connsiteX0" fmla="*/ 0 w 3938319"/>
                <a:gd name="connsiteY0" fmla="*/ 0 h 2686050"/>
                <a:gd name="connsiteX1" fmla="*/ 2595294 w 3938319"/>
                <a:gd name="connsiteY1" fmla="*/ 0 h 2686050"/>
                <a:gd name="connsiteX2" fmla="*/ 3938319 w 3938319"/>
                <a:gd name="connsiteY2" fmla="*/ 1343025 h 2686050"/>
                <a:gd name="connsiteX3" fmla="*/ 2595294 w 3938319"/>
                <a:gd name="connsiteY3" fmla="*/ 2686050 h 2686050"/>
                <a:gd name="connsiteX4" fmla="*/ 0 w 3938319"/>
                <a:gd name="connsiteY4" fmla="*/ 2686050 h 268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8319" h="2686050">
                  <a:moveTo>
                    <a:pt x="0" y="0"/>
                  </a:moveTo>
                  <a:lnTo>
                    <a:pt x="2595294" y="0"/>
                  </a:lnTo>
                  <a:cubicBezTo>
                    <a:pt x="3337026" y="0"/>
                    <a:pt x="3938319" y="601293"/>
                    <a:pt x="3938319" y="1343025"/>
                  </a:cubicBezTo>
                  <a:cubicBezTo>
                    <a:pt x="3938319" y="2084757"/>
                    <a:pt x="3337026" y="2686050"/>
                    <a:pt x="2595294" y="2686050"/>
                  </a:cubicBezTo>
                  <a:lnTo>
                    <a:pt x="0" y="2686050"/>
                  </a:lnTo>
                  <a:close/>
                </a:path>
              </a:pathLst>
            </a:custGeom>
            <a:solidFill>
              <a:schemeClr val="accent4"/>
            </a:solidFill>
            <a:ln w="63500">
              <a:noFill/>
            </a:ln>
            <a:effectLst>
              <a:outerShdw blurRad="1270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0" y="1887127"/>
              <a:ext cx="4725590" cy="3083746"/>
            </a:xfrm>
            <a:custGeom>
              <a:avLst/>
              <a:gdLst>
                <a:gd name="connsiteX0" fmla="*/ 0 w 3814494"/>
                <a:gd name="connsiteY0" fmla="*/ 0 h 2489198"/>
                <a:gd name="connsiteX1" fmla="*/ 2569895 w 3814494"/>
                <a:gd name="connsiteY1" fmla="*/ 0 h 2489198"/>
                <a:gd name="connsiteX2" fmla="*/ 3814494 w 3814494"/>
                <a:gd name="connsiteY2" fmla="*/ 1244599 h 2489198"/>
                <a:gd name="connsiteX3" fmla="*/ 2569895 w 3814494"/>
                <a:gd name="connsiteY3" fmla="*/ 2489198 h 2489198"/>
                <a:gd name="connsiteX4" fmla="*/ 0 w 3814494"/>
                <a:gd name="connsiteY4" fmla="*/ 2489198 h 2489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4494" h="2489198">
                  <a:moveTo>
                    <a:pt x="0" y="0"/>
                  </a:moveTo>
                  <a:lnTo>
                    <a:pt x="2569895" y="0"/>
                  </a:lnTo>
                  <a:cubicBezTo>
                    <a:pt x="3257268" y="0"/>
                    <a:pt x="3814494" y="557226"/>
                    <a:pt x="3814494" y="1244599"/>
                  </a:cubicBezTo>
                  <a:cubicBezTo>
                    <a:pt x="3814494" y="1931972"/>
                    <a:pt x="3257268" y="2489198"/>
                    <a:pt x="2569895" y="2489198"/>
                  </a:cubicBezTo>
                  <a:lnTo>
                    <a:pt x="0" y="2489198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8" name="椭圆 37"/>
          <p:cNvSpPr/>
          <p:nvPr/>
        </p:nvSpPr>
        <p:spPr>
          <a:xfrm flipH="1">
            <a:off x="1844659" y="2071995"/>
            <a:ext cx="2722529" cy="2722526"/>
          </a:xfrm>
          <a:prstGeom prst="ellipse">
            <a:avLst/>
          </a:prstGeom>
          <a:solidFill>
            <a:schemeClr val="accent4">
              <a:alpha val="7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  <p:sp>
        <p:nvSpPr>
          <p:cNvPr id="41" name="文本框 40"/>
          <p:cNvSpPr txBox="1"/>
          <p:nvPr/>
        </p:nvSpPr>
        <p:spPr>
          <a:xfrm rot="10800000" flipV="1">
            <a:off x="2112372" y="3079645"/>
            <a:ext cx="23201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</a:lstStyle>
          <a:p>
            <a:r>
              <a:rPr lang="en-US" altLang="zh-CN" sz="2000" b="1" dirty="0">
                <a:latin typeface="+mn-lt"/>
                <a:ea typeface="Arial" panose="020B0604020202020204" pitchFamily="34" charset="0"/>
              </a:rPr>
              <a:t>menjadi </a:t>
            </a:r>
          </a:p>
          <a:p>
            <a:r>
              <a:rPr lang="en-US" altLang="zh-CN" sz="2000" b="1" dirty="0">
                <a:latin typeface="+mn-lt"/>
                <a:ea typeface="Arial" panose="020B0604020202020204" pitchFamily="34" charset="0"/>
              </a:rPr>
              <a:t>bagian solusi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5401310" y="1765300"/>
            <a:ext cx="6790690" cy="158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>
                <a:solidFill>
                  <a:schemeClr val="accent4"/>
                </a:solidFill>
                <a:latin typeface="+mj-lt"/>
                <a:ea typeface="思源黑体 CN Normal" panose="020B0400000000000000" pitchFamily="34" charset="-122"/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altLang="zh-CN" sz="3600" dirty="0">
                <a:ea typeface="Arial" panose="020B0604020202020204" pitchFamily="34" charset="0"/>
              </a:rPr>
              <a:t>Terima kasih dan </a:t>
            </a:r>
          </a:p>
          <a:p>
            <a:pPr>
              <a:lnSpc>
                <a:spcPct val="90000"/>
              </a:lnSpc>
            </a:pPr>
            <a:r>
              <a:rPr lang="en-US" altLang="zh-CN" sz="3600" dirty="0">
                <a:ea typeface="Arial" panose="020B0604020202020204" pitchFamily="34" charset="0"/>
              </a:rPr>
              <a:t>Semoga Program ADEM semakin berkualitas</a:t>
            </a:r>
            <a:endParaRPr lang="zh-CN" altLang="en-US" sz="3600" dirty="0">
              <a:ea typeface="Arial" panose="020B0604020202020204" pitchFamily="34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 rot="10800000" flipV="1">
            <a:off x="5401310" y="5196205"/>
            <a:ext cx="603504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defPPr>
              <a:defRPr lang="zh-CN"/>
            </a:defPPr>
            <a:lvl1pPr>
              <a:defRPr sz="1000">
                <a:solidFill>
                  <a:prstClr val="black">
                    <a:lumMod val="65000"/>
                    <a:lumOff val="35000"/>
                  </a:prstClr>
                </a:solidFill>
                <a:ea typeface="思源黑体 CN Light" panose="020B0300000000000000" pitchFamily="34" charset="-122"/>
              </a:defRPr>
            </a:lvl1pPr>
          </a:lstStyle>
          <a:p>
            <a:r>
              <a:rPr lang="en-US" altLang="zh-CN" sz="2000" dirty="0">
                <a:solidFill>
                  <a:schemeClr val="tx1"/>
                </a:solidFill>
                <a:latin typeface="Gill Sans MT" panose="020B0502020104020203" charset="0"/>
                <a:ea typeface="Arial" panose="020B0604020202020204" pitchFamily="34" charset="0"/>
                <a:cs typeface="Gill Sans MT" panose="020B0502020104020203" charset="0"/>
              </a:rPr>
              <a:t>Mengakhirinya dengan tetap pada prinsip integritas dan komitmen mutu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9069070" y="267335"/>
            <a:ext cx="1927860" cy="69763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INTEGRITAS DAN KOMITMEN MUTU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任意多边形 1"/>
          <p:cNvSpPr/>
          <p:nvPr/>
        </p:nvSpPr>
        <p:spPr>
          <a:xfrm>
            <a:off x="0" y="406400"/>
            <a:ext cx="6270625" cy="342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14188" y="0"/>
              </a:cxn>
              <a:cxn ang="0">
                <a:pos x="1721471" y="212834"/>
              </a:cxn>
              <a:cxn ang="0">
                <a:pos x="0" y="212834"/>
              </a:cxn>
              <a:cxn ang="0">
                <a:pos x="0" y="0"/>
              </a:cxn>
            </a:cxnLst>
            <a:rect l="0" t="0" r="0" b="0"/>
            <a:pathLst>
              <a:path w="8440540" h="552450">
                <a:moveTo>
                  <a:pt x="0" y="0"/>
                </a:moveTo>
                <a:lnTo>
                  <a:pt x="8440540" y="0"/>
                </a:lnTo>
                <a:lnTo>
                  <a:pt x="7590760" y="552450"/>
                </a:lnTo>
                <a:lnTo>
                  <a:pt x="0" y="552450"/>
                </a:lnTo>
                <a:lnTo>
                  <a:pt x="0" y="0"/>
                </a:lnTo>
                <a:close/>
              </a:path>
            </a:pathLst>
          </a:custGeom>
          <a:solidFill>
            <a:srgbClr val="F63357"/>
          </a:solidFill>
          <a:ln w="9525">
            <a:noFill/>
          </a:ln>
        </p:spPr>
        <p:txBody>
          <a:bodyPr/>
          <a:lstStyle/>
          <a:p>
            <a:endParaRPr 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339" name="文本框 2"/>
          <p:cNvSpPr txBox="1"/>
          <p:nvPr/>
        </p:nvSpPr>
        <p:spPr>
          <a:xfrm>
            <a:off x="485775" y="193675"/>
            <a:ext cx="312737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en-US" altLang="zh-CN" sz="44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Arial" panose="020B0604020202020204" pitchFamily="34" charset="0"/>
              </a:rPr>
              <a:t>Rasional</a:t>
            </a:r>
          </a:p>
        </p:txBody>
      </p:sp>
      <p:grpSp>
        <p:nvGrpSpPr>
          <p:cNvPr id="14347" name="组合 52"/>
          <p:cNvGrpSpPr/>
          <p:nvPr/>
        </p:nvGrpSpPr>
        <p:grpSpPr>
          <a:xfrm>
            <a:off x="485775" y="4392930"/>
            <a:ext cx="5856605" cy="1014730"/>
            <a:chOff x="0" y="-175924"/>
            <a:chExt cx="5857283" cy="1014895"/>
          </a:xfrm>
        </p:grpSpPr>
        <p:sp>
          <p:nvSpPr>
            <p:cNvPr id="16395" name="矩形 11"/>
            <p:cNvSpPr/>
            <p:nvPr/>
          </p:nvSpPr>
          <p:spPr>
            <a:xfrm>
              <a:off x="0" y="22229"/>
              <a:ext cx="323887" cy="323903"/>
            </a:xfrm>
            <a:prstGeom prst="rect">
              <a:avLst/>
            </a:prstGeom>
            <a:solidFill>
              <a:srgbClr val="F63357"/>
            </a:solidFill>
            <a:ln w="9525">
              <a:noFill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</a:pPr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6396" name="文本框 60"/>
            <p:cNvSpPr txBox="1"/>
            <p:nvPr/>
          </p:nvSpPr>
          <p:spPr>
            <a:xfrm>
              <a:off x="411528" y="-175924"/>
              <a:ext cx="5445755" cy="10148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en-US" altLang="zh-CN" sz="2000" i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Kolaborasi dan Dukungan Pemerintah Daerah, dan berbagai pihak sangat menentukan kualitas program ADEM</a:t>
              </a:r>
            </a:p>
          </p:txBody>
        </p:sp>
      </p:grpSp>
      <p:sp>
        <p:nvSpPr>
          <p:cNvPr id="16406" name="文本框 30"/>
          <p:cNvSpPr txBox="1"/>
          <p:nvPr/>
        </p:nvSpPr>
        <p:spPr>
          <a:xfrm>
            <a:off x="8315960" y="1439545"/>
            <a:ext cx="3441700" cy="14198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bg1"/>
                </a:solidFill>
                <a:uFillTx/>
                <a:latin typeface="Gill Sans MT" panose="020B0502020104020203" charset="0"/>
                <a:ea typeface="Arial" panose="020B0604020202020204" pitchFamily="34" charset="0"/>
              </a:rPr>
              <a:t>Membingkai semangat NKRI melalui “Program Afirmasi Pendidikan Menengah”</a:t>
            </a:r>
          </a:p>
        </p:txBody>
      </p:sp>
      <p:sp>
        <p:nvSpPr>
          <p:cNvPr id="16411" name="文本框 33"/>
          <p:cNvSpPr txBox="1"/>
          <p:nvPr/>
        </p:nvSpPr>
        <p:spPr>
          <a:xfrm>
            <a:off x="8293735" y="3263900"/>
            <a:ext cx="3717925" cy="975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80000"/>
              </a:lnSpc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bg1"/>
                </a:solidFill>
                <a:uFillTx/>
                <a:latin typeface="Gill Sans MT" panose="020B0502020104020203" charset="0"/>
                <a:ea typeface="Arial" panose="020B0604020202020204" pitchFamily="34" charset="0"/>
                <a:cs typeface="Gill Sans MT" panose="020B0502020104020203" charset="0"/>
              </a:rPr>
              <a:t>Keberpihakan Pemerintah untuk hadir memberikan layanan yang terbaik</a:t>
            </a:r>
          </a:p>
        </p:txBody>
      </p:sp>
      <p:sp>
        <p:nvSpPr>
          <p:cNvPr id="16416" name="文本框 36"/>
          <p:cNvSpPr txBox="1"/>
          <p:nvPr/>
        </p:nvSpPr>
        <p:spPr>
          <a:xfrm>
            <a:off x="8315960" y="4817110"/>
            <a:ext cx="3717925" cy="17519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</a:pPr>
            <a:r>
              <a:rPr lang="en-US" altLang="zh-CN" sz="2400" dirty="0">
                <a:solidFill>
                  <a:srgbClr val="FFFF00"/>
                </a:solidFill>
                <a:latin typeface="Gill Sans MT" panose="020B0502020104020203" charset="0"/>
                <a:ea typeface="Arial" panose="020B0604020202020204" pitchFamily="34" charset="0"/>
                <a:cs typeface="Gill Sans MT" panose="020B0502020104020203" charset="0"/>
              </a:rPr>
              <a:t>Dit.PMPK, Ditjen PAUD, Dikdas, dan Dikmen,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</a:pPr>
            <a:r>
              <a:rPr lang="en-US" altLang="zh-CN" sz="2400" dirty="0">
                <a:solidFill>
                  <a:srgbClr val="FFFF00"/>
                </a:solidFill>
                <a:latin typeface="Gill Sans MT" panose="020B0502020104020203" charset="0"/>
                <a:ea typeface="Arial" panose="020B0604020202020204" pitchFamily="34" charset="0"/>
                <a:cs typeface="Gill Sans MT" panose="020B0502020104020203" charset="0"/>
              </a:rPr>
              <a:t>untuk menyusun NSPK, dan pengembangan program secara berkelanjutan</a:t>
            </a:r>
          </a:p>
        </p:txBody>
      </p:sp>
      <p:grpSp>
        <p:nvGrpSpPr>
          <p:cNvPr id="14371" name="组合 72"/>
          <p:cNvGrpSpPr/>
          <p:nvPr/>
        </p:nvGrpSpPr>
        <p:grpSpPr>
          <a:xfrm>
            <a:off x="6837363" y="3263900"/>
            <a:ext cx="1146175" cy="1147763"/>
            <a:chOff x="0" y="0"/>
            <a:chExt cx="1146175" cy="1147763"/>
          </a:xfrm>
        </p:grpSpPr>
        <p:sp>
          <p:nvSpPr>
            <p:cNvPr id="16419" name="椭圆 23"/>
            <p:cNvSpPr/>
            <p:nvPr/>
          </p:nvSpPr>
          <p:spPr>
            <a:xfrm>
              <a:off x="0" y="0"/>
              <a:ext cx="1146175" cy="1147763"/>
            </a:xfrm>
            <a:prstGeom prst="ellipse">
              <a:avLst/>
            </a:prstGeom>
            <a:solidFill>
              <a:srgbClr val="AFABAB"/>
            </a:solidFill>
            <a:ln w="9525">
              <a:noFill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</a:pPr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pic>
          <p:nvPicPr>
            <p:cNvPr id="16420" name="组合 5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98589" y="302260"/>
              <a:ext cx="347472" cy="54254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4374" name="组合 73"/>
          <p:cNvGrpSpPr/>
          <p:nvPr/>
        </p:nvGrpSpPr>
        <p:grpSpPr>
          <a:xfrm>
            <a:off x="6837363" y="4953000"/>
            <a:ext cx="1146175" cy="1146175"/>
            <a:chOff x="0" y="0"/>
            <a:chExt cx="1146175" cy="1146175"/>
          </a:xfrm>
        </p:grpSpPr>
        <p:sp>
          <p:nvSpPr>
            <p:cNvPr id="16422" name="椭圆 26"/>
            <p:cNvSpPr/>
            <p:nvPr/>
          </p:nvSpPr>
          <p:spPr>
            <a:xfrm>
              <a:off x="0" y="0"/>
              <a:ext cx="1146175" cy="1146175"/>
            </a:xfrm>
            <a:prstGeom prst="ellipse">
              <a:avLst/>
            </a:prstGeom>
            <a:solidFill>
              <a:srgbClr val="F63357"/>
            </a:solidFill>
            <a:ln w="9525">
              <a:noFill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</a:pPr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pic>
          <p:nvPicPr>
            <p:cNvPr id="16423" name="组合 5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49821" y="356616"/>
              <a:ext cx="445008" cy="42062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4377" name="组合 65"/>
          <p:cNvGrpSpPr/>
          <p:nvPr/>
        </p:nvGrpSpPr>
        <p:grpSpPr>
          <a:xfrm>
            <a:off x="6837363" y="1576388"/>
            <a:ext cx="1146175" cy="1146175"/>
            <a:chOff x="0" y="0"/>
            <a:chExt cx="1146175" cy="1146175"/>
          </a:xfrm>
        </p:grpSpPr>
        <p:sp>
          <p:nvSpPr>
            <p:cNvPr id="16425" name="椭圆 20"/>
            <p:cNvSpPr/>
            <p:nvPr/>
          </p:nvSpPr>
          <p:spPr>
            <a:xfrm>
              <a:off x="0" y="0"/>
              <a:ext cx="1146175" cy="1146175"/>
            </a:xfrm>
            <a:prstGeom prst="ellipse">
              <a:avLst/>
            </a:prstGeom>
            <a:solidFill>
              <a:srgbClr val="F63357"/>
            </a:solidFill>
            <a:ln w="9525">
              <a:noFill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</a:pPr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grpSp>
          <p:nvGrpSpPr>
            <p:cNvPr id="16426" name="组合 62"/>
            <p:cNvGrpSpPr/>
            <p:nvPr/>
          </p:nvGrpSpPr>
          <p:grpSpPr>
            <a:xfrm>
              <a:off x="326361" y="343229"/>
              <a:ext cx="493452" cy="492553"/>
              <a:chOff x="0" y="0"/>
              <a:chExt cx="694663" cy="693397"/>
            </a:xfrm>
          </p:grpSpPr>
          <p:sp>
            <p:nvSpPr>
              <p:cNvPr id="16427" name="Freeform 118"/>
              <p:cNvSpPr>
                <a:spLocks noEditPoints="1"/>
              </p:cNvSpPr>
              <p:nvPr/>
            </p:nvSpPr>
            <p:spPr>
              <a:xfrm>
                <a:off x="0" y="0"/>
                <a:ext cx="694663" cy="693397"/>
              </a:xfrm>
              <a:custGeom>
                <a:avLst/>
                <a:gdLst/>
                <a:ahLst/>
                <a:cxnLst>
                  <a:cxn ang="0">
                    <a:pos x="941373163" y="2072411205"/>
                  </a:cxn>
                  <a:cxn ang="0">
                    <a:pos x="663445084" y="1670435216"/>
                  </a:cxn>
                  <a:cxn ang="0">
                    <a:pos x="233101356" y="1661501752"/>
                  </a:cxn>
                  <a:cxn ang="0">
                    <a:pos x="331722542" y="1214861432"/>
                  </a:cxn>
                  <a:cxn ang="0">
                    <a:pos x="0" y="893280640"/>
                  </a:cxn>
                  <a:cxn ang="0">
                    <a:pos x="412411243" y="652095047"/>
                  </a:cxn>
                  <a:cxn ang="0">
                    <a:pos x="403446497" y="196521263"/>
                  </a:cxn>
                  <a:cxn ang="0">
                    <a:pos x="860684463" y="303716852"/>
                  </a:cxn>
                  <a:cxn ang="0">
                    <a:pos x="941373163" y="0"/>
                  </a:cxn>
                  <a:cxn ang="0">
                    <a:pos x="1255163220" y="303716852"/>
                  </a:cxn>
                  <a:cxn ang="0">
                    <a:pos x="1703436440" y="196521263"/>
                  </a:cxn>
                  <a:cxn ang="0">
                    <a:pos x="1694471694" y="625297644"/>
                  </a:cxn>
                  <a:cxn ang="0">
                    <a:pos x="2079985705" y="893280640"/>
                  </a:cxn>
                  <a:cxn ang="0">
                    <a:pos x="1793089886" y="1205927968"/>
                  </a:cxn>
                  <a:cxn ang="0">
                    <a:pos x="1873781581" y="1661501752"/>
                  </a:cxn>
                  <a:cxn ang="0">
                    <a:pos x="1434473107" y="1679368680"/>
                  </a:cxn>
                  <a:cxn ang="0">
                    <a:pos x="1174474519" y="2072411205"/>
                  </a:cxn>
                  <a:cxn ang="0">
                    <a:pos x="1120683050" y="2000949471"/>
                  </a:cxn>
                  <a:cxn ang="0">
                    <a:pos x="1210336496" y="1697232619"/>
                  </a:cxn>
                  <a:cxn ang="0">
                    <a:pos x="1434473107" y="1598973482"/>
                  </a:cxn>
                  <a:cxn ang="0">
                    <a:pos x="1784125140" y="1652568288"/>
                  </a:cxn>
                  <a:cxn ang="0">
                    <a:pos x="1631712485" y="1393518755"/>
                  </a:cxn>
                  <a:cxn ang="0">
                    <a:pos x="1730333671" y="1143399698"/>
                  </a:cxn>
                  <a:cxn ang="0">
                    <a:pos x="2008261750" y="946878435"/>
                  </a:cxn>
                  <a:cxn ang="0">
                    <a:pos x="1712401186" y="866483237"/>
                  </a:cxn>
                  <a:cxn ang="0">
                    <a:pos x="1604815253" y="625297644"/>
                  </a:cxn>
                  <a:cxn ang="0">
                    <a:pos x="1694471694" y="285849924"/>
                  </a:cxn>
                  <a:cxn ang="0">
                    <a:pos x="1416540621" y="446640320"/>
                  </a:cxn>
                  <a:cxn ang="0">
                    <a:pos x="1228265988" y="366245122"/>
                  </a:cxn>
                  <a:cxn ang="0">
                    <a:pos x="1183439265" y="348378194"/>
                  </a:cxn>
                  <a:cxn ang="0">
                    <a:pos x="995164632" y="71461734"/>
                  </a:cxn>
                  <a:cxn ang="0">
                    <a:pos x="905511186" y="375178586"/>
                  </a:cxn>
                  <a:cxn ang="0">
                    <a:pos x="699304067" y="455573784"/>
                  </a:cxn>
                  <a:cxn ang="0">
                    <a:pos x="654477344" y="455573784"/>
                  </a:cxn>
                  <a:cxn ang="0">
                    <a:pos x="322757796" y="375178586"/>
                  </a:cxn>
                  <a:cxn ang="0">
                    <a:pos x="484135197" y="661028511"/>
                  </a:cxn>
                  <a:cxn ang="0">
                    <a:pos x="403446497" y="857549773"/>
                  </a:cxn>
                  <a:cxn ang="0">
                    <a:pos x="358616780" y="893280640"/>
                  </a:cxn>
                  <a:cxn ang="0">
                    <a:pos x="71723955" y="1071937964"/>
                  </a:cxn>
                  <a:cxn ang="0">
                    <a:pos x="394478757" y="1161263637"/>
                  </a:cxn>
                  <a:cxn ang="0">
                    <a:pos x="466202712" y="1357787888"/>
                  </a:cxn>
                  <a:cxn ang="0">
                    <a:pos x="466202712" y="1402449231"/>
                  </a:cxn>
                  <a:cxn ang="0">
                    <a:pos x="412411243" y="1741896950"/>
                  </a:cxn>
                  <a:cxn ang="0">
                    <a:pos x="681374576" y="1590040018"/>
                  </a:cxn>
                  <a:cxn ang="0">
                    <a:pos x="932408418" y="1706166083"/>
                  </a:cxn>
                </a:cxnLst>
                <a:rect l="0" t="0" r="0" b="0"/>
                <a:pathLst>
                  <a:path w="232" h="232">
                    <a:moveTo>
                      <a:pt x="131" y="232"/>
                    </a:moveTo>
                    <a:cubicBezTo>
                      <a:pt x="105" y="232"/>
                      <a:pt x="105" y="232"/>
                      <a:pt x="105" y="232"/>
                    </a:cubicBezTo>
                    <a:cubicBezTo>
                      <a:pt x="97" y="198"/>
                      <a:pt x="97" y="198"/>
                      <a:pt x="97" y="198"/>
                    </a:cubicBezTo>
                    <a:cubicBezTo>
                      <a:pt x="90" y="196"/>
                      <a:pt x="82" y="192"/>
                      <a:pt x="74" y="187"/>
                    </a:cubicBezTo>
                    <a:cubicBezTo>
                      <a:pt x="45" y="205"/>
                      <a:pt x="45" y="205"/>
                      <a:pt x="45" y="205"/>
                    </a:cubicBezTo>
                    <a:cubicBezTo>
                      <a:pt x="26" y="186"/>
                      <a:pt x="26" y="186"/>
                      <a:pt x="26" y="186"/>
                    </a:cubicBezTo>
                    <a:cubicBezTo>
                      <a:pt x="44" y="155"/>
                      <a:pt x="44" y="155"/>
                      <a:pt x="44" y="155"/>
                    </a:cubicBezTo>
                    <a:cubicBezTo>
                      <a:pt x="41" y="149"/>
                      <a:pt x="39" y="142"/>
                      <a:pt x="37" y="13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40" y="85"/>
                      <a:pt x="42" y="79"/>
                      <a:pt x="46" y="73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2" y="39"/>
                      <a:pt x="89" y="36"/>
                      <a:pt x="96" y="34"/>
                    </a:cubicBezTo>
                    <a:cubicBezTo>
                      <a:pt x="96" y="35"/>
                      <a:pt x="96" y="35"/>
                      <a:pt x="96" y="35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31" y="0"/>
                      <a:pt x="131" y="0"/>
                      <a:pt x="131" y="0"/>
                    </a:cubicBezTo>
                    <a:cubicBezTo>
                      <a:pt x="140" y="34"/>
                      <a:pt x="140" y="34"/>
                      <a:pt x="140" y="34"/>
                    </a:cubicBezTo>
                    <a:cubicBezTo>
                      <a:pt x="146" y="36"/>
                      <a:pt x="152" y="38"/>
                      <a:pt x="158" y="41"/>
                    </a:cubicBezTo>
                    <a:cubicBezTo>
                      <a:pt x="190" y="22"/>
                      <a:pt x="190" y="22"/>
                      <a:pt x="190" y="22"/>
                    </a:cubicBezTo>
                    <a:cubicBezTo>
                      <a:pt x="209" y="41"/>
                      <a:pt x="209" y="41"/>
                      <a:pt x="209" y="41"/>
                    </a:cubicBezTo>
                    <a:cubicBezTo>
                      <a:pt x="189" y="70"/>
                      <a:pt x="189" y="70"/>
                      <a:pt x="189" y="70"/>
                    </a:cubicBezTo>
                    <a:cubicBezTo>
                      <a:pt x="193" y="77"/>
                      <a:pt x="197" y="84"/>
                      <a:pt x="199" y="93"/>
                    </a:cubicBezTo>
                    <a:cubicBezTo>
                      <a:pt x="232" y="100"/>
                      <a:pt x="232" y="100"/>
                      <a:pt x="232" y="100"/>
                    </a:cubicBezTo>
                    <a:cubicBezTo>
                      <a:pt x="232" y="126"/>
                      <a:pt x="232" y="126"/>
                      <a:pt x="232" y="126"/>
                    </a:cubicBezTo>
                    <a:cubicBezTo>
                      <a:pt x="200" y="135"/>
                      <a:pt x="200" y="135"/>
                      <a:pt x="200" y="135"/>
                    </a:cubicBezTo>
                    <a:cubicBezTo>
                      <a:pt x="198" y="142"/>
                      <a:pt x="195" y="150"/>
                      <a:pt x="191" y="158"/>
                    </a:cubicBezTo>
                    <a:cubicBezTo>
                      <a:pt x="209" y="186"/>
                      <a:pt x="209" y="186"/>
                      <a:pt x="209" y="186"/>
                    </a:cubicBezTo>
                    <a:cubicBezTo>
                      <a:pt x="190" y="205"/>
                      <a:pt x="190" y="205"/>
                      <a:pt x="190" y="205"/>
                    </a:cubicBezTo>
                    <a:cubicBezTo>
                      <a:pt x="160" y="188"/>
                      <a:pt x="160" y="188"/>
                      <a:pt x="160" y="188"/>
                    </a:cubicBezTo>
                    <a:cubicBezTo>
                      <a:pt x="153" y="192"/>
                      <a:pt x="146" y="196"/>
                      <a:pt x="139" y="198"/>
                    </a:cubicBezTo>
                    <a:lnTo>
                      <a:pt x="131" y="232"/>
                    </a:lnTo>
                    <a:close/>
                    <a:moveTo>
                      <a:pt x="111" y="224"/>
                    </a:moveTo>
                    <a:cubicBezTo>
                      <a:pt x="125" y="224"/>
                      <a:pt x="125" y="224"/>
                      <a:pt x="125" y="224"/>
                    </a:cubicBezTo>
                    <a:cubicBezTo>
                      <a:pt x="132" y="191"/>
                      <a:pt x="132" y="191"/>
                      <a:pt x="132" y="191"/>
                    </a:cubicBezTo>
                    <a:cubicBezTo>
                      <a:pt x="135" y="190"/>
                      <a:pt x="135" y="190"/>
                      <a:pt x="135" y="190"/>
                    </a:cubicBezTo>
                    <a:cubicBezTo>
                      <a:pt x="142" y="189"/>
                      <a:pt x="150" y="185"/>
                      <a:pt x="158" y="180"/>
                    </a:cubicBezTo>
                    <a:cubicBezTo>
                      <a:pt x="160" y="179"/>
                      <a:pt x="160" y="179"/>
                      <a:pt x="160" y="179"/>
                    </a:cubicBezTo>
                    <a:cubicBezTo>
                      <a:pt x="189" y="195"/>
                      <a:pt x="189" y="195"/>
                      <a:pt x="189" y="195"/>
                    </a:cubicBezTo>
                    <a:cubicBezTo>
                      <a:pt x="199" y="185"/>
                      <a:pt x="199" y="185"/>
                      <a:pt x="199" y="185"/>
                    </a:cubicBezTo>
                    <a:cubicBezTo>
                      <a:pt x="181" y="158"/>
                      <a:pt x="181" y="158"/>
                      <a:pt x="181" y="158"/>
                    </a:cubicBezTo>
                    <a:cubicBezTo>
                      <a:pt x="182" y="156"/>
                      <a:pt x="182" y="156"/>
                      <a:pt x="182" y="156"/>
                    </a:cubicBezTo>
                    <a:cubicBezTo>
                      <a:pt x="186" y="149"/>
                      <a:pt x="189" y="142"/>
                      <a:pt x="191" y="131"/>
                    </a:cubicBezTo>
                    <a:cubicBezTo>
                      <a:pt x="193" y="128"/>
                      <a:pt x="193" y="128"/>
                      <a:pt x="193" y="128"/>
                    </a:cubicBezTo>
                    <a:cubicBezTo>
                      <a:pt x="224" y="120"/>
                      <a:pt x="224" y="120"/>
                      <a:pt x="224" y="120"/>
                    </a:cubicBezTo>
                    <a:cubicBezTo>
                      <a:pt x="224" y="106"/>
                      <a:pt x="224" y="106"/>
                      <a:pt x="224" y="106"/>
                    </a:cubicBezTo>
                    <a:cubicBezTo>
                      <a:pt x="192" y="99"/>
                      <a:pt x="192" y="99"/>
                      <a:pt x="192" y="99"/>
                    </a:cubicBezTo>
                    <a:cubicBezTo>
                      <a:pt x="191" y="97"/>
                      <a:pt x="191" y="97"/>
                      <a:pt x="191" y="97"/>
                    </a:cubicBezTo>
                    <a:cubicBezTo>
                      <a:pt x="189" y="87"/>
                      <a:pt x="185" y="79"/>
                      <a:pt x="181" y="73"/>
                    </a:cubicBezTo>
                    <a:cubicBezTo>
                      <a:pt x="179" y="70"/>
                      <a:pt x="179" y="70"/>
                      <a:pt x="179" y="70"/>
                    </a:cubicBezTo>
                    <a:cubicBezTo>
                      <a:pt x="198" y="42"/>
                      <a:pt x="198" y="42"/>
                      <a:pt x="198" y="42"/>
                    </a:cubicBezTo>
                    <a:cubicBezTo>
                      <a:pt x="189" y="32"/>
                      <a:pt x="189" y="32"/>
                      <a:pt x="189" y="32"/>
                    </a:cubicBezTo>
                    <a:cubicBezTo>
                      <a:pt x="160" y="49"/>
                      <a:pt x="160" y="49"/>
                      <a:pt x="160" y="49"/>
                    </a:cubicBezTo>
                    <a:cubicBezTo>
                      <a:pt x="158" y="50"/>
                      <a:pt x="158" y="50"/>
                      <a:pt x="158" y="50"/>
                    </a:cubicBezTo>
                    <a:cubicBezTo>
                      <a:pt x="156" y="49"/>
                      <a:pt x="156" y="49"/>
                      <a:pt x="156" y="49"/>
                    </a:cubicBezTo>
                    <a:cubicBezTo>
                      <a:pt x="150" y="46"/>
                      <a:pt x="143" y="43"/>
                      <a:pt x="137" y="41"/>
                    </a:cubicBezTo>
                    <a:cubicBezTo>
                      <a:pt x="136" y="41"/>
                      <a:pt x="136" y="41"/>
                      <a:pt x="136" y="41"/>
                    </a:cubicBezTo>
                    <a:cubicBezTo>
                      <a:pt x="132" y="39"/>
                      <a:pt x="132" y="39"/>
                      <a:pt x="132" y="39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11" y="8"/>
                      <a:pt x="111" y="8"/>
                      <a:pt x="111" y="8"/>
                    </a:cubicBezTo>
                    <a:cubicBezTo>
                      <a:pt x="104" y="38"/>
                      <a:pt x="104" y="38"/>
                      <a:pt x="104" y="38"/>
                    </a:cubicBezTo>
                    <a:cubicBezTo>
                      <a:pt x="101" y="42"/>
                      <a:pt x="101" y="42"/>
                      <a:pt x="101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91" y="44"/>
                      <a:pt x="84" y="47"/>
                      <a:pt x="78" y="51"/>
                    </a:cubicBezTo>
                    <a:cubicBezTo>
                      <a:pt x="76" y="52"/>
                      <a:pt x="76" y="52"/>
                      <a:pt x="76" y="52"/>
                    </a:cubicBezTo>
                    <a:cubicBezTo>
                      <a:pt x="73" y="51"/>
                      <a:pt x="73" y="51"/>
                      <a:pt x="73" y="51"/>
                    </a:cubicBezTo>
                    <a:cubicBezTo>
                      <a:pt x="46" y="32"/>
                      <a:pt x="46" y="32"/>
                      <a:pt x="46" y="32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3" y="75"/>
                      <a:pt x="53" y="75"/>
                      <a:pt x="53" y="75"/>
                    </a:cubicBezTo>
                    <a:cubicBezTo>
                      <a:pt x="49" y="82"/>
                      <a:pt x="46" y="89"/>
                      <a:pt x="45" y="96"/>
                    </a:cubicBezTo>
                    <a:cubicBezTo>
                      <a:pt x="44" y="98"/>
                      <a:pt x="44" y="98"/>
                      <a:pt x="44" y="98"/>
                    </a:cubicBezTo>
                    <a:cubicBezTo>
                      <a:pt x="40" y="100"/>
                      <a:pt x="40" y="100"/>
                      <a:pt x="40" y="100"/>
                    </a:cubicBezTo>
                    <a:cubicBezTo>
                      <a:pt x="8" y="106"/>
                      <a:pt x="8" y="106"/>
                      <a:pt x="8" y="106"/>
                    </a:cubicBezTo>
                    <a:cubicBezTo>
                      <a:pt x="8" y="120"/>
                      <a:pt x="8" y="120"/>
                      <a:pt x="8" y="120"/>
                    </a:cubicBezTo>
                    <a:cubicBezTo>
                      <a:pt x="41" y="128"/>
                      <a:pt x="41" y="128"/>
                      <a:pt x="41" y="128"/>
                    </a:cubicBezTo>
                    <a:cubicBezTo>
                      <a:pt x="44" y="130"/>
                      <a:pt x="44" y="130"/>
                      <a:pt x="44" y="130"/>
                    </a:cubicBezTo>
                    <a:cubicBezTo>
                      <a:pt x="44" y="132"/>
                      <a:pt x="44" y="132"/>
                      <a:pt x="44" y="132"/>
                    </a:cubicBezTo>
                    <a:cubicBezTo>
                      <a:pt x="45" y="138"/>
                      <a:pt x="48" y="145"/>
                      <a:pt x="52" y="152"/>
                    </a:cubicBezTo>
                    <a:cubicBezTo>
                      <a:pt x="52" y="153"/>
                      <a:pt x="52" y="153"/>
                      <a:pt x="52" y="153"/>
                    </a:cubicBezTo>
                    <a:cubicBezTo>
                      <a:pt x="52" y="157"/>
                      <a:pt x="52" y="157"/>
                      <a:pt x="52" y="157"/>
                    </a:cubicBezTo>
                    <a:cubicBezTo>
                      <a:pt x="36" y="185"/>
                      <a:pt x="36" y="185"/>
                      <a:pt x="36" y="185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74" y="177"/>
                      <a:pt x="74" y="177"/>
                      <a:pt x="74" y="177"/>
                    </a:cubicBezTo>
                    <a:cubicBezTo>
                      <a:pt x="76" y="178"/>
                      <a:pt x="76" y="178"/>
                      <a:pt x="76" y="178"/>
                    </a:cubicBezTo>
                    <a:cubicBezTo>
                      <a:pt x="85" y="184"/>
                      <a:pt x="94" y="188"/>
                      <a:pt x="101" y="190"/>
                    </a:cubicBezTo>
                    <a:cubicBezTo>
                      <a:pt x="104" y="191"/>
                      <a:pt x="104" y="191"/>
                      <a:pt x="104" y="191"/>
                    </a:cubicBezTo>
                    <a:lnTo>
                      <a:pt x="111" y="22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16428" name="Freeform 119"/>
              <p:cNvSpPr>
                <a:spLocks noEditPoints="1"/>
              </p:cNvSpPr>
              <p:nvPr/>
            </p:nvSpPr>
            <p:spPr>
              <a:xfrm>
                <a:off x="232820" y="223964"/>
                <a:ext cx="240412" cy="239146"/>
              </a:xfrm>
              <a:custGeom>
                <a:avLst/>
                <a:gdLst/>
                <a:ahLst/>
                <a:cxnLst>
                  <a:cxn ang="0">
                    <a:pos x="361237061" y="714885116"/>
                  </a:cxn>
                  <a:cxn ang="0">
                    <a:pos x="0" y="357442558"/>
                  </a:cxn>
                  <a:cxn ang="0">
                    <a:pos x="361237061" y="0"/>
                  </a:cxn>
                  <a:cxn ang="0">
                    <a:pos x="722474122" y="357442558"/>
                  </a:cxn>
                  <a:cxn ang="0">
                    <a:pos x="361237061" y="714885116"/>
                  </a:cxn>
                  <a:cxn ang="0">
                    <a:pos x="361237061" y="71489707"/>
                  </a:cxn>
                  <a:cxn ang="0">
                    <a:pos x="72246811" y="357442558"/>
                  </a:cxn>
                  <a:cxn ang="0">
                    <a:pos x="361237061" y="643395409"/>
                  </a:cxn>
                  <a:cxn ang="0">
                    <a:pos x="650227311" y="357442558"/>
                  </a:cxn>
                  <a:cxn ang="0">
                    <a:pos x="361237061" y="71489707"/>
                  </a:cxn>
                </a:cxnLst>
                <a:rect l="0" t="0" r="0" b="0"/>
                <a:pathLst>
                  <a:path w="80" h="80">
                    <a:moveTo>
                      <a:pt x="40" y="80"/>
                    </a:moveTo>
                    <a:cubicBezTo>
                      <a:pt x="18" y="80"/>
                      <a:pt x="0" y="62"/>
                      <a:pt x="0" y="40"/>
                    </a:cubicBezTo>
                    <a:cubicBezTo>
                      <a:pt x="0" y="18"/>
                      <a:pt x="18" y="0"/>
                      <a:pt x="40" y="0"/>
                    </a:cubicBezTo>
                    <a:cubicBezTo>
                      <a:pt x="62" y="0"/>
                      <a:pt x="80" y="18"/>
                      <a:pt x="80" y="40"/>
                    </a:cubicBezTo>
                    <a:cubicBezTo>
                      <a:pt x="80" y="62"/>
                      <a:pt x="62" y="80"/>
                      <a:pt x="40" y="80"/>
                    </a:cubicBezTo>
                    <a:moveTo>
                      <a:pt x="40" y="8"/>
                    </a:moveTo>
                    <a:cubicBezTo>
                      <a:pt x="22" y="8"/>
                      <a:pt x="8" y="22"/>
                      <a:pt x="8" y="40"/>
                    </a:cubicBezTo>
                    <a:cubicBezTo>
                      <a:pt x="8" y="58"/>
                      <a:pt x="22" y="72"/>
                      <a:pt x="40" y="72"/>
                    </a:cubicBezTo>
                    <a:cubicBezTo>
                      <a:pt x="58" y="72"/>
                      <a:pt x="72" y="58"/>
                      <a:pt x="72" y="40"/>
                    </a:cubicBezTo>
                    <a:cubicBezTo>
                      <a:pt x="72" y="22"/>
                      <a:pt x="58" y="8"/>
                      <a:pt x="40" y="8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p:grpSp>
      </p:grpSp>
      <p:sp>
        <p:nvSpPr>
          <p:cNvPr id="2" name="Text Box 1"/>
          <p:cNvSpPr txBox="1"/>
          <p:nvPr/>
        </p:nvSpPr>
        <p:spPr>
          <a:xfrm>
            <a:off x="485775" y="1365885"/>
            <a:ext cx="626808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Program ADEM,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untuk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mewujudkan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</a:rPr>
              <a:t>pemerataan</a:t>
            </a:r>
            <a:r>
              <a:rPr lang="en-US" sz="2400" b="1" dirty="0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</a:rPr>
              <a:t>kualitas</a:t>
            </a:r>
            <a:r>
              <a:rPr lang="en-US" sz="2400" b="1" dirty="0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pendidikan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khususnya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bagi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anak-anak</a:t>
            </a:r>
            <a:r>
              <a:rPr lang="en-US" sz="2400" dirty="0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</a:rPr>
              <a:t> Papua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</a:rPr>
              <a:t>Papua Barat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terbaik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serta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</a:rPr>
              <a:t>daerah</a:t>
            </a:r>
            <a:r>
              <a:rPr lang="en-US" sz="2400" dirty="0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</a:rPr>
              <a:t> 3T 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(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terdepan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terluar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tertinggal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)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</a:rPr>
              <a:t>repatriasi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anak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Indonesia yang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orangtuanya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menjadi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buruh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migran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/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pekerja</a:t>
            </a:r>
            <a:r>
              <a:rPr lang="en-US" sz="2400" dirty="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lainnya</a:t>
            </a:r>
            <a:endParaRPr lang="en-US" sz="2400" dirty="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</p:txBody>
      </p:sp>
      <p:grpSp>
        <p:nvGrpSpPr>
          <p:cNvPr id="3" name="组合 52"/>
          <p:cNvGrpSpPr/>
          <p:nvPr/>
        </p:nvGrpSpPr>
        <p:grpSpPr>
          <a:xfrm>
            <a:off x="485775" y="5631180"/>
            <a:ext cx="5856605" cy="1014730"/>
            <a:chOff x="0" y="-175924"/>
            <a:chExt cx="5857283" cy="1014895"/>
          </a:xfrm>
        </p:grpSpPr>
        <p:sp>
          <p:nvSpPr>
            <p:cNvPr id="4" name="矩形 11"/>
            <p:cNvSpPr/>
            <p:nvPr/>
          </p:nvSpPr>
          <p:spPr>
            <a:xfrm>
              <a:off x="0" y="22229"/>
              <a:ext cx="323887" cy="323903"/>
            </a:xfrm>
            <a:prstGeom prst="rect">
              <a:avLst/>
            </a:prstGeom>
            <a:solidFill>
              <a:srgbClr val="F63357"/>
            </a:solidFill>
            <a:ln w="9525">
              <a:noFill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</a:pPr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5" name="文本框 60"/>
            <p:cNvSpPr txBox="1"/>
            <p:nvPr/>
          </p:nvSpPr>
          <p:spPr>
            <a:xfrm>
              <a:off x="411528" y="-175924"/>
              <a:ext cx="5445755" cy="10148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en-US" altLang="zh-CN" sz="2000" i="1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Kualitas laporan menunjukan tata kelola yang telah dilakukan, dan wujud integritas pelaksanaannya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任意多边形 1"/>
          <p:cNvSpPr/>
          <p:nvPr/>
        </p:nvSpPr>
        <p:spPr>
          <a:xfrm>
            <a:off x="0" y="406400"/>
            <a:ext cx="6270625" cy="342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14188" y="0"/>
              </a:cxn>
              <a:cxn ang="0">
                <a:pos x="1721471" y="212834"/>
              </a:cxn>
              <a:cxn ang="0">
                <a:pos x="0" y="212834"/>
              </a:cxn>
              <a:cxn ang="0">
                <a:pos x="0" y="0"/>
              </a:cxn>
            </a:cxnLst>
            <a:rect l="0" t="0" r="0" b="0"/>
            <a:pathLst>
              <a:path w="8440540" h="552450">
                <a:moveTo>
                  <a:pt x="0" y="0"/>
                </a:moveTo>
                <a:lnTo>
                  <a:pt x="8440540" y="0"/>
                </a:lnTo>
                <a:lnTo>
                  <a:pt x="7590760" y="552450"/>
                </a:lnTo>
                <a:lnTo>
                  <a:pt x="0" y="552450"/>
                </a:lnTo>
                <a:lnTo>
                  <a:pt x="0" y="0"/>
                </a:lnTo>
                <a:close/>
              </a:path>
            </a:pathLst>
          </a:custGeom>
          <a:solidFill>
            <a:srgbClr val="F63357"/>
          </a:solidFill>
          <a:ln w="9525">
            <a:noFill/>
          </a:ln>
        </p:spPr>
        <p:txBody>
          <a:bodyPr/>
          <a:lstStyle/>
          <a:p>
            <a:endParaRPr 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406" name="文本框 30"/>
          <p:cNvSpPr txBox="1"/>
          <p:nvPr/>
        </p:nvSpPr>
        <p:spPr>
          <a:xfrm>
            <a:off x="8315960" y="1788160"/>
            <a:ext cx="3441700" cy="7556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bg1"/>
                </a:solidFill>
                <a:uFillTx/>
                <a:latin typeface="Gill Sans MT" panose="020B0502020104020203" charset="0"/>
                <a:ea typeface="Arial" panose="020B0604020202020204" pitchFamily="34" charset="0"/>
              </a:rPr>
              <a:t>bersumber Data/informasi yang akurat</a:t>
            </a:r>
          </a:p>
        </p:txBody>
      </p:sp>
      <p:sp>
        <p:nvSpPr>
          <p:cNvPr id="16411" name="文本框 33"/>
          <p:cNvSpPr txBox="1"/>
          <p:nvPr/>
        </p:nvSpPr>
        <p:spPr>
          <a:xfrm>
            <a:off x="8293735" y="3263900"/>
            <a:ext cx="3717925" cy="6813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80000"/>
              </a:lnSpc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bg1"/>
                </a:solidFill>
                <a:uFillTx/>
                <a:latin typeface="Gill Sans MT" panose="020B0502020104020203" charset="0"/>
                <a:ea typeface="Arial" panose="020B0604020202020204" pitchFamily="34" charset="0"/>
                <a:cs typeface="Gill Sans MT" panose="020B0502020104020203" charset="0"/>
              </a:rPr>
              <a:t>Menggunakan prosedur dan waktu  yang tepat</a:t>
            </a:r>
          </a:p>
        </p:txBody>
      </p:sp>
      <p:sp>
        <p:nvSpPr>
          <p:cNvPr id="16416" name="文本框 36"/>
          <p:cNvSpPr txBox="1"/>
          <p:nvPr/>
        </p:nvSpPr>
        <p:spPr>
          <a:xfrm>
            <a:off x="8315960" y="5148580"/>
            <a:ext cx="3717925" cy="755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bg1"/>
                </a:solidFill>
                <a:latin typeface="Gill Sans MT" panose="020B0502020104020203" charset="0"/>
                <a:ea typeface="Arial" panose="020B0604020202020204" pitchFamily="34" charset="0"/>
                <a:cs typeface="Gill Sans MT" panose="020B0502020104020203" charset="0"/>
              </a:rPr>
              <a:t>Kualitas laporan dapat dapat dipercaya</a:t>
            </a:r>
          </a:p>
        </p:txBody>
      </p:sp>
      <p:grpSp>
        <p:nvGrpSpPr>
          <p:cNvPr id="14371" name="组合 72"/>
          <p:cNvGrpSpPr/>
          <p:nvPr/>
        </p:nvGrpSpPr>
        <p:grpSpPr>
          <a:xfrm>
            <a:off x="6837363" y="3206115"/>
            <a:ext cx="1146175" cy="1147763"/>
            <a:chOff x="0" y="0"/>
            <a:chExt cx="1146175" cy="1147763"/>
          </a:xfrm>
        </p:grpSpPr>
        <p:sp>
          <p:nvSpPr>
            <p:cNvPr id="16419" name="椭圆 23"/>
            <p:cNvSpPr/>
            <p:nvPr/>
          </p:nvSpPr>
          <p:spPr>
            <a:xfrm>
              <a:off x="0" y="0"/>
              <a:ext cx="1146175" cy="1147763"/>
            </a:xfrm>
            <a:prstGeom prst="ellipse">
              <a:avLst/>
            </a:prstGeom>
            <a:solidFill>
              <a:srgbClr val="AFABAB"/>
            </a:solidFill>
            <a:ln w="9525">
              <a:noFill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</a:pPr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pic>
          <p:nvPicPr>
            <p:cNvPr id="16420" name="组合 5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98589" y="302260"/>
              <a:ext cx="347472" cy="54254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4374" name="组合 73"/>
          <p:cNvGrpSpPr/>
          <p:nvPr/>
        </p:nvGrpSpPr>
        <p:grpSpPr>
          <a:xfrm>
            <a:off x="6837363" y="4953000"/>
            <a:ext cx="1146175" cy="1146175"/>
            <a:chOff x="0" y="0"/>
            <a:chExt cx="1146175" cy="1146175"/>
          </a:xfrm>
        </p:grpSpPr>
        <p:sp>
          <p:nvSpPr>
            <p:cNvPr id="16422" name="椭圆 26"/>
            <p:cNvSpPr/>
            <p:nvPr/>
          </p:nvSpPr>
          <p:spPr>
            <a:xfrm>
              <a:off x="0" y="0"/>
              <a:ext cx="1146175" cy="1146175"/>
            </a:xfrm>
            <a:prstGeom prst="ellipse">
              <a:avLst/>
            </a:prstGeom>
            <a:solidFill>
              <a:srgbClr val="F63357"/>
            </a:solidFill>
            <a:ln w="9525">
              <a:noFill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</a:pPr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pic>
          <p:nvPicPr>
            <p:cNvPr id="16423" name="组合 5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49821" y="356616"/>
              <a:ext cx="445008" cy="42062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4377" name="组合 65"/>
          <p:cNvGrpSpPr/>
          <p:nvPr/>
        </p:nvGrpSpPr>
        <p:grpSpPr>
          <a:xfrm>
            <a:off x="6837363" y="1576388"/>
            <a:ext cx="1146175" cy="1146175"/>
            <a:chOff x="0" y="0"/>
            <a:chExt cx="1146175" cy="1146175"/>
          </a:xfrm>
        </p:grpSpPr>
        <p:sp>
          <p:nvSpPr>
            <p:cNvPr id="16425" name="椭圆 20"/>
            <p:cNvSpPr/>
            <p:nvPr/>
          </p:nvSpPr>
          <p:spPr>
            <a:xfrm>
              <a:off x="0" y="0"/>
              <a:ext cx="1146175" cy="1146175"/>
            </a:xfrm>
            <a:prstGeom prst="ellipse">
              <a:avLst/>
            </a:prstGeom>
            <a:solidFill>
              <a:srgbClr val="F63357"/>
            </a:solidFill>
            <a:ln w="9525">
              <a:noFill/>
            </a:ln>
          </p:spPr>
          <p:txBody>
            <a:bodyPr anchor="ctr"/>
            <a:lstStyle/>
            <a:p>
              <a:pPr algn="ctr">
                <a:buFont typeface="Arial" panose="020B0604020202020204" pitchFamily="34" charset="0"/>
              </a:pPr>
              <a:endParaRPr lang="zh-CN" altLang="en-US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grpSp>
          <p:nvGrpSpPr>
            <p:cNvPr id="16426" name="组合 62"/>
            <p:cNvGrpSpPr/>
            <p:nvPr/>
          </p:nvGrpSpPr>
          <p:grpSpPr>
            <a:xfrm>
              <a:off x="326361" y="343229"/>
              <a:ext cx="493452" cy="492553"/>
              <a:chOff x="0" y="0"/>
              <a:chExt cx="694663" cy="693397"/>
            </a:xfrm>
          </p:grpSpPr>
          <p:sp>
            <p:nvSpPr>
              <p:cNvPr id="16427" name="Freeform 118"/>
              <p:cNvSpPr>
                <a:spLocks noEditPoints="1"/>
              </p:cNvSpPr>
              <p:nvPr/>
            </p:nvSpPr>
            <p:spPr>
              <a:xfrm>
                <a:off x="0" y="0"/>
                <a:ext cx="694663" cy="693397"/>
              </a:xfrm>
              <a:custGeom>
                <a:avLst/>
                <a:gdLst/>
                <a:ahLst/>
                <a:cxnLst>
                  <a:cxn ang="0">
                    <a:pos x="941373163" y="2072411205"/>
                  </a:cxn>
                  <a:cxn ang="0">
                    <a:pos x="663445084" y="1670435216"/>
                  </a:cxn>
                  <a:cxn ang="0">
                    <a:pos x="233101356" y="1661501752"/>
                  </a:cxn>
                  <a:cxn ang="0">
                    <a:pos x="331722542" y="1214861432"/>
                  </a:cxn>
                  <a:cxn ang="0">
                    <a:pos x="0" y="893280640"/>
                  </a:cxn>
                  <a:cxn ang="0">
                    <a:pos x="412411243" y="652095047"/>
                  </a:cxn>
                  <a:cxn ang="0">
                    <a:pos x="403446497" y="196521263"/>
                  </a:cxn>
                  <a:cxn ang="0">
                    <a:pos x="860684463" y="303716852"/>
                  </a:cxn>
                  <a:cxn ang="0">
                    <a:pos x="941373163" y="0"/>
                  </a:cxn>
                  <a:cxn ang="0">
                    <a:pos x="1255163220" y="303716852"/>
                  </a:cxn>
                  <a:cxn ang="0">
                    <a:pos x="1703436440" y="196521263"/>
                  </a:cxn>
                  <a:cxn ang="0">
                    <a:pos x="1694471694" y="625297644"/>
                  </a:cxn>
                  <a:cxn ang="0">
                    <a:pos x="2079985705" y="893280640"/>
                  </a:cxn>
                  <a:cxn ang="0">
                    <a:pos x="1793089886" y="1205927968"/>
                  </a:cxn>
                  <a:cxn ang="0">
                    <a:pos x="1873781581" y="1661501752"/>
                  </a:cxn>
                  <a:cxn ang="0">
                    <a:pos x="1434473107" y="1679368680"/>
                  </a:cxn>
                  <a:cxn ang="0">
                    <a:pos x="1174474519" y="2072411205"/>
                  </a:cxn>
                  <a:cxn ang="0">
                    <a:pos x="1120683050" y="2000949471"/>
                  </a:cxn>
                  <a:cxn ang="0">
                    <a:pos x="1210336496" y="1697232619"/>
                  </a:cxn>
                  <a:cxn ang="0">
                    <a:pos x="1434473107" y="1598973482"/>
                  </a:cxn>
                  <a:cxn ang="0">
                    <a:pos x="1784125140" y="1652568288"/>
                  </a:cxn>
                  <a:cxn ang="0">
                    <a:pos x="1631712485" y="1393518755"/>
                  </a:cxn>
                  <a:cxn ang="0">
                    <a:pos x="1730333671" y="1143399698"/>
                  </a:cxn>
                  <a:cxn ang="0">
                    <a:pos x="2008261750" y="946878435"/>
                  </a:cxn>
                  <a:cxn ang="0">
                    <a:pos x="1712401186" y="866483237"/>
                  </a:cxn>
                  <a:cxn ang="0">
                    <a:pos x="1604815253" y="625297644"/>
                  </a:cxn>
                  <a:cxn ang="0">
                    <a:pos x="1694471694" y="285849924"/>
                  </a:cxn>
                  <a:cxn ang="0">
                    <a:pos x="1416540621" y="446640320"/>
                  </a:cxn>
                  <a:cxn ang="0">
                    <a:pos x="1228265988" y="366245122"/>
                  </a:cxn>
                  <a:cxn ang="0">
                    <a:pos x="1183439265" y="348378194"/>
                  </a:cxn>
                  <a:cxn ang="0">
                    <a:pos x="995164632" y="71461734"/>
                  </a:cxn>
                  <a:cxn ang="0">
                    <a:pos x="905511186" y="375178586"/>
                  </a:cxn>
                  <a:cxn ang="0">
                    <a:pos x="699304067" y="455573784"/>
                  </a:cxn>
                  <a:cxn ang="0">
                    <a:pos x="654477344" y="455573784"/>
                  </a:cxn>
                  <a:cxn ang="0">
                    <a:pos x="322757796" y="375178586"/>
                  </a:cxn>
                  <a:cxn ang="0">
                    <a:pos x="484135197" y="661028511"/>
                  </a:cxn>
                  <a:cxn ang="0">
                    <a:pos x="403446497" y="857549773"/>
                  </a:cxn>
                  <a:cxn ang="0">
                    <a:pos x="358616780" y="893280640"/>
                  </a:cxn>
                  <a:cxn ang="0">
                    <a:pos x="71723955" y="1071937964"/>
                  </a:cxn>
                  <a:cxn ang="0">
                    <a:pos x="394478757" y="1161263637"/>
                  </a:cxn>
                  <a:cxn ang="0">
                    <a:pos x="466202712" y="1357787888"/>
                  </a:cxn>
                  <a:cxn ang="0">
                    <a:pos x="466202712" y="1402449231"/>
                  </a:cxn>
                  <a:cxn ang="0">
                    <a:pos x="412411243" y="1741896950"/>
                  </a:cxn>
                  <a:cxn ang="0">
                    <a:pos x="681374576" y="1590040018"/>
                  </a:cxn>
                  <a:cxn ang="0">
                    <a:pos x="932408418" y="1706166083"/>
                  </a:cxn>
                </a:cxnLst>
                <a:rect l="0" t="0" r="0" b="0"/>
                <a:pathLst>
                  <a:path w="232" h="232">
                    <a:moveTo>
                      <a:pt x="131" y="232"/>
                    </a:moveTo>
                    <a:cubicBezTo>
                      <a:pt x="105" y="232"/>
                      <a:pt x="105" y="232"/>
                      <a:pt x="105" y="232"/>
                    </a:cubicBezTo>
                    <a:cubicBezTo>
                      <a:pt x="97" y="198"/>
                      <a:pt x="97" y="198"/>
                      <a:pt x="97" y="198"/>
                    </a:cubicBezTo>
                    <a:cubicBezTo>
                      <a:pt x="90" y="196"/>
                      <a:pt x="82" y="192"/>
                      <a:pt x="74" y="187"/>
                    </a:cubicBezTo>
                    <a:cubicBezTo>
                      <a:pt x="45" y="205"/>
                      <a:pt x="45" y="205"/>
                      <a:pt x="45" y="205"/>
                    </a:cubicBezTo>
                    <a:cubicBezTo>
                      <a:pt x="26" y="186"/>
                      <a:pt x="26" y="186"/>
                      <a:pt x="26" y="186"/>
                    </a:cubicBezTo>
                    <a:cubicBezTo>
                      <a:pt x="44" y="155"/>
                      <a:pt x="44" y="155"/>
                      <a:pt x="44" y="155"/>
                    </a:cubicBezTo>
                    <a:cubicBezTo>
                      <a:pt x="41" y="149"/>
                      <a:pt x="39" y="142"/>
                      <a:pt x="37" y="13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40" y="85"/>
                      <a:pt x="42" y="79"/>
                      <a:pt x="46" y="73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82" y="39"/>
                      <a:pt x="89" y="36"/>
                      <a:pt x="96" y="34"/>
                    </a:cubicBezTo>
                    <a:cubicBezTo>
                      <a:pt x="96" y="35"/>
                      <a:pt x="96" y="35"/>
                      <a:pt x="96" y="35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31" y="0"/>
                      <a:pt x="131" y="0"/>
                      <a:pt x="131" y="0"/>
                    </a:cubicBezTo>
                    <a:cubicBezTo>
                      <a:pt x="140" y="34"/>
                      <a:pt x="140" y="34"/>
                      <a:pt x="140" y="34"/>
                    </a:cubicBezTo>
                    <a:cubicBezTo>
                      <a:pt x="146" y="36"/>
                      <a:pt x="152" y="38"/>
                      <a:pt x="158" y="41"/>
                    </a:cubicBezTo>
                    <a:cubicBezTo>
                      <a:pt x="190" y="22"/>
                      <a:pt x="190" y="22"/>
                      <a:pt x="190" y="22"/>
                    </a:cubicBezTo>
                    <a:cubicBezTo>
                      <a:pt x="209" y="41"/>
                      <a:pt x="209" y="41"/>
                      <a:pt x="209" y="41"/>
                    </a:cubicBezTo>
                    <a:cubicBezTo>
                      <a:pt x="189" y="70"/>
                      <a:pt x="189" y="70"/>
                      <a:pt x="189" y="70"/>
                    </a:cubicBezTo>
                    <a:cubicBezTo>
                      <a:pt x="193" y="77"/>
                      <a:pt x="197" y="84"/>
                      <a:pt x="199" y="93"/>
                    </a:cubicBezTo>
                    <a:cubicBezTo>
                      <a:pt x="232" y="100"/>
                      <a:pt x="232" y="100"/>
                      <a:pt x="232" y="100"/>
                    </a:cubicBezTo>
                    <a:cubicBezTo>
                      <a:pt x="232" y="126"/>
                      <a:pt x="232" y="126"/>
                      <a:pt x="232" y="126"/>
                    </a:cubicBezTo>
                    <a:cubicBezTo>
                      <a:pt x="200" y="135"/>
                      <a:pt x="200" y="135"/>
                      <a:pt x="200" y="135"/>
                    </a:cubicBezTo>
                    <a:cubicBezTo>
                      <a:pt x="198" y="142"/>
                      <a:pt x="195" y="150"/>
                      <a:pt x="191" y="158"/>
                    </a:cubicBezTo>
                    <a:cubicBezTo>
                      <a:pt x="209" y="186"/>
                      <a:pt x="209" y="186"/>
                      <a:pt x="209" y="186"/>
                    </a:cubicBezTo>
                    <a:cubicBezTo>
                      <a:pt x="190" y="205"/>
                      <a:pt x="190" y="205"/>
                      <a:pt x="190" y="205"/>
                    </a:cubicBezTo>
                    <a:cubicBezTo>
                      <a:pt x="160" y="188"/>
                      <a:pt x="160" y="188"/>
                      <a:pt x="160" y="188"/>
                    </a:cubicBezTo>
                    <a:cubicBezTo>
                      <a:pt x="153" y="192"/>
                      <a:pt x="146" y="196"/>
                      <a:pt x="139" y="198"/>
                    </a:cubicBezTo>
                    <a:lnTo>
                      <a:pt x="131" y="232"/>
                    </a:lnTo>
                    <a:close/>
                    <a:moveTo>
                      <a:pt x="111" y="224"/>
                    </a:moveTo>
                    <a:cubicBezTo>
                      <a:pt x="125" y="224"/>
                      <a:pt x="125" y="224"/>
                      <a:pt x="125" y="224"/>
                    </a:cubicBezTo>
                    <a:cubicBezTo>
                      <a:pt x="132" y="191"/>
                      <a:pt x="132" y="191"/>
                      <a:pt x="132" y="191"/>
                    </a:cubicBezTo>
                    <a:cubicBezTo>
                      <a:pt x="135" y="190"/>
                      <a:pt x="135" y="190"/>
                      <a:pt x="135" y="190"/>
                    </a:cubicBezTo>
                    <a:cubicBezTo>
                      <a:pt x="142" y="189"/>
                      <a:pt x="150" y="185"/>
                      <a:pt x="158" y="180"/>
                    </a:cubicBezTo>
                    <a:cubicBezTo>
                      <a:pt x="160" y="179"/>
                      <a:pt x="160" y="179"/>
                      <a:pt x="160" y="179"/>
                    </a:cubicBezTo>
                    <a:cubicBezTo>
                      <a:pt x="189" y="195"/>
                      <a:pt x="189" y="195"/>
                      <a:pt x="189" y="195"/>
                    </a:cubicBezTo>
                    <a:cubicBezTo>
                      <a:pt x="199" y="185"/>
                      <a:pt x="199" y="185"/>
                      <a:pt x="199" y="185"/>
                    </a:cubicBezTo>
                    <a:cubicBezTo>
                      <a:pt x="181" y="158"/>
                      <a:pt x="181" y="158"/>
                      <a:pt x="181" y="158"/>
                    </a:cubicBezTo>
                    <a:cubicBezTo>
                      <a:pt x="182" y="156"/>
                      <a:pt x="182" y="156"/>
                      <a:pt x="182" y="156"/>
                    </a:cubicBezTo>
                    <a:cubicBezTo>
                      <a:pt x="186" y="149"/>
                      <a:pt x="189" y="142"/>
                      <a:pt x="191" y="131"/>
                    </a:cubicBezTo>
                    <a:cubicBezTo>
                      <a:pt x="193" y="128"/>
                      <a:pt x="193" y="128"/>
                      <a:pt x="193" y="128"/>
                    </a:cubicBezTo>
                    <a:cubicBezTo>
                      <a:pt x="224" y="120"/>
                      <a:pt x="224" y="120"/>
                      <a:pt x="224" y="120"/>
                    </a:cubicBezTo>
                    <a:cubicBezTo>
                      <a:pt x="224" y="106"/>
                      <a:pt x="224" y="106"/>
                      <a:pt x="224" y="106"/>
                    </a:cubicBezTo>
                    <a:cubicBezTo>
                      <a:pt x="192" y="99"/>
                      <a:pt x="192" y="99"/>
                      <a:pt x="192" y="99"/>
                    </a:cubicBezTo>
                    <a:cubicBezTo>
                      <a:pt x="191" y="97"/>
                      <a:pt x="191" y="97"/>
                      <a:pt x="191" y="97"/>
                    </a:cubicBezTo>
                    <a:cubicBezTo>
                      <a:pt x="189" y="87"/>
                      <a:pt x="185" y="79"/>
                      <a:pt x="181" y="73"/>
                    </a:cubicBezTo>
                    <a:cubicBezTo>
                      <a:pt x="179" y="70"/>
                      <a:pt x="179" y="70"/>
                      <a:pt x="179" y="70"/>
                    </a:cubicBezTo>
                    <a:cubicBezTo>
                      <a:pt x="198" y="42"/>
                      <a:pt x="198" y="42"/>
                      <a:pt x="198" y="42"/>
                    </a:cubicBezTo>
                    <a:cubicBezTo>
                      <a:pt x="189" y="32"/>
                      <a:pt x="189" y="32"/>
                      <a:pt x="189" y="32"/>
                    </a:cubicBezTo>
                    <a:cubicBezTo>
                      <a:pt x="160" y="49"/>
                      <a:pt x="160" y="49"/>
                      <a:pt x="160" y="49"/>
                    </a:cubicBezTo>
                    <a:cubicBezTo>
                      <a:pt x="158" y="50"/>
                      <a:pt x="158" y="50"/>
                      <a:pt x="158" y="50"/>
                    </a:cubicBezTo>
                    <a:cubicBezTo>
                      <a:pt x="156" y="49"/>
                      <a:pt x="156" y="49"/>
                      <a:pt x="156" y="49"/>
                    </a:cubicBezTo>
                    <a:cubicBezTo>
                      <a:pt x="150" y="46"/>
                      <a:pt x="143" y="43"/>
                      <a:pt x="137" y="41"/>
                    </a:cubicBezTo>
                    <a:cubicBezTo>
                      <a:pt x="136" y="41"/>
                      <a:pt x="136" y="41"/>
                      <a:pt x="136" y="41"/>
                    </a:cubicBezTo>
                    <a:cubicBezTo>
                      <a:pt x="132" y="39"/>
                      <a:pt x="132" y="39"/>
                      <a:pt x="132" y="39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11" y="8"/>
                      <a:pt x="111" y="8"/>
                      <a:pt x="111" y="8"/>
                    </a:cubicBezTo>
                    <a:cubicBezTo>
                      <a:pt x="104" y="38"/>
                      <a:pt x="104" y="38"/>
                      <a:pt x="104" y="38"/>
                    </a:cubicBezTo>
                    <a:cubicBezTo>
                      <a:pt x="101" y="42"/>
                      <a:pt x="101" y="42"/>
                      <a:pt x="101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91" y="44"/>
                      <a:pt x="84" y="47"/>
                      <a:pt x="78" y="51"/>
                    </a:cubicBezTo>
                    <a:cubicBezTo>
                      <a:pt x="76" y="52"/>
                      <a:pt x="76" y="52"/>
                      <a:pt x="76" y="52"/>
                    </a:cubicBezTo>
                    <a:cubicBezTo>
                      <a:pt x="73" y="51"/>
                      <a:pt x="73" y="51"/>
                      <a:pt x="73" y="51"/>
                    </a:cubicBezTo>
                    <a:cubicBezTo>
                      <a:pt x="46" y="32"/>
                      <a:pt x="46" y="32"/>
                      <a:pt x="46" y="32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3" y="75"/>
                      <a:pt x="53" y="75"/>
                      <a:pt x="53" y="75"/>
                    </a:cubicBezTo>
                    <a:cubicBezTo>
                      <a:pt x="49" y="82"/>
                      <a:pt x="46" y="89"/>
                      <a:pt x="45" y="96"/>
                    </a:cubicBezTo>
                    <a:cubicBezTo>
                      <a:pt x="44" y="98"/>
                      <a:pt x="44" y="98"/>
                      <a:pt x="44" y="98"/>
                    </a:cubicBezTo>
                    <a:cubicBezTo>
                      <a:pt x="40" y="100"/>
                      <a:pt x="40" y="100"/>
                      <a:pt x="40" y="100"/>
                    </a:cubicBezTo>
                    <a:cubicBezTo>
                      <a:pt x="8" y="106"/>
                      <a:pt x="8" y="106"/>
                      <a:pt x="8" y="106"/>
                    </a:cubicBezTo>
                    <a:cubicBezTo>
                      <a:pt x="8" y="120"/>
                      <a:pt x="8" y="120"/>
                      <a:pt x="8" y="120"/>
                    </a:cubicBezTo>
                    <a:cubicBezTo>
                      <a:pt x="41" y="128"/>
                      <a:pt x="41" y="128"/>
                      <a:pt x="41" y="128"/>
                    </a:cubicBezTo>
                    <a:cubicBezTo>
                      <a:pt x="44" y="130"/>
                      <a:pt x="44" y="130"/>
                      <a:pt x="44" y="130"/>
                    </a:cubicBezTo>
                    <a:cubicBezTo>
                      <a:pt x="44" y="132"/>
                      <a:pt x="44" y="132"/>
                      <a:pt x="44" y="132"/>
                    </a:cubicBezTo>
                    <a:cubicBezTo>
                      <a:pt x="45" y="138"/>
                      <a:pt x="48" y="145"/>
                      <a:pt x="52" y="152"/>
                    </a:cubicBezTo>
                    <a:cubicBezTo>
                      <a:pt x="52" y="153"/>
                      <a:pt x="52" y="153"/>
                      <a:pt x="52" y="153"/>
                    </a:cubicBezTo>
                    <a:cubicBezTo>
                      <a:pt x="52" y="157"/>
                      <a:pt x="52" y="157"/>
                      <a:pt x="52" y="157"/>
                    </a:cubicBezTo>
                    <a:cubicBezTo>
                      <a:pt x="36" y="185"/>
                      <a:pt x="36" y="185"/>
                      <a:pt x="36" y="185"/>
                    </a:cubicBezTo>
                    <a:cubicBezTo>
                      <a:pt x="46" y="195"/>
                      <a:pt x="46" y="195"/>
                      <a:pt x="46" y="195"/>
                    </a:cubicBezTo>
                    <a:cubicBezTo>
                      <a:pt x="74" y="177"/>
                      <a:pt x="74" y="177"/>
                      <a:pt x="74" y="177"/>
                    </a:cubicBezTo>
                    <a:cubicBezTo>
                      <a:pt x="76" y="178"/>
                      <a:pt x="76" y="178"/>
                      <a:pt x="76" y="178"/>
                    </a:cubicBezTo>
                    <a:cubicBezTo>
                      <a:pt x="85" y="184"/>
                      <a:pt x="94" y="188"/>
                      <a:pt x="101" y="190"/>
                    </a:cubicBezTo>
                    <a:cubicBezTo>
                      <a:pt x="104" y="191"/>
                      <a:pt x="104" y="191"/>
                      <a:pt x="104" y="191"/>
                    </a:cubicBezTo>
                    <a:lnTo>
                      <a:pt x="111" y="22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16428" name="Freeform 119"/>
              <p:cNvSpPr>
                <a:spLocks noEditPoints="1"/>
              </p:cNvSpPr>
              <p:nvPr/>
            </p:nvSpPr>
            <p:spPr>
              <a:xfrm>
                <a:off x="232820" y="223964"/>
                <a:ext cx="240412" cy="239146"/>
              </a:xfrm>
              <a:custGeom>
                <a:avLst/>
                <a:gdLst/>
                <a:ahLst/>
                <a:cxnLst>
                  <a:cxn ang="0">
                    <a:pos x="361237061" y="714885116"/>
                  </a:cxn>
                  <a:cxn ang="0">
                    <a:pos x="0" y="357442558"/>
                  </a:cxn>
                  <a:cxn ang="0">
                    <a:pos x="361237061" y="0"/>
                  </a:cxn>
                  <a:cxn ang="0">
                    <a:pos x="722474122" y="357442558"/>
                  </a:cxn>
                  <a:cxn ang="0">
                    <a:pos x="361237061" y="714885116"/>
                  </a:cxn>
                  <a:cxn ang="0">
                    <a:pos x="361237061" y="71489707"/>
                  </a:cxn>
                  <a:cxn ang="0">
                    <a:pos x="72246811" y="357442558"/>
                  </a:cxn>
                  <a:cxn ang="0">
                    <a:pos x="361237061" y="643395409"/>
                  </a:cxn>
                  <a:cxn ang="0">
                    <a:pos x="650227311" y="357442558"/>
                  </a:cxn>
                  <a:cxn ang="0">
                    <a:pos x="361237061" y="71489707"/>
                  </a:cxn>
                </a:cxnLst>
                <a:rect l="0" t="0" r="0" b="0"/>
                <a:pathLst>
                  <a:path w="80" h="80">
                    <a:moveTo>
                      <a:pt x="40" y="80"/>
                    </a:moveTo>
                    <a:cubicBezTo>
                      <a:pt x="18" y="80"/>
                      <a:pt x="0" y="62"/>
                      <a:pt x="0" y="40"/>
                    </a:cubicBezTo>
                    <a:cubicBezTo>
                      <a:pt x="0" y="18"/>
                      <a:pt x="18" y="0"/>
                      <a:pt x="40" y="0"/>
                    </a:cubicBezTo>
                    <a:cubicBezTo>
                      <a:pt x="62" y="0"/>
                      <a:pt x="80" y="18"/>
                      <a:pt x="80" y="40"/>
                    </a:cubicBezTo>
                    <a:cubicBezTo>
                      <a:pt x="80" y="62"/>
                      <a:pt x="62" y="80"/>
                      <a:pt x="40" y="80"/>
                    </a:cubicBezTo>
                    <a:moveTo>
                      <a:pt x="40" y="8"/>
                    </a:moveTo>
                    <a:cubicBezTo>
                      <a:pt x="22" y="8"/>
                      <a:pt x="8" y="22"/>
                      <a:pt x="8" y="40"/>
                    </a:cubicBezTo>
                    <a:cubicBezTo>
                      <a:pt x="8" y="58"/>
                      <a:pt x="22" y="72"/>
                      <a:pt x="40" y="72"/>
                    </a:cubicBezTo>
                    <a:cubicBezTo>
                      <a:pt x="58" y="72"/>
                      <a:pt x="72" y="58"/>
                      <a:pt x="72" y="40"/>
                    </a:cubicBezTo>
                    <a:cubicBezTo>
                      <a:pt x="72" y="22"/>
                      <a:pt x="58" y="8"/>
                      <a:pt x="40" y="8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p:grpSp>
      </p:grpSp>
      <p:sp>
        <p:nvSpPr>
          <p:cNvPr id="3" name="Text Box 2"/>
          <p:cNvSpPr txBox="1"/>
          <p:nvPr/>
        </p:nvSpPr>
        <p:spPr>
          <a:xfrm>
            <a:off x="618490" y="4411980"/>
            <a:ext cx="6170295" cy="15659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Istilah integrity memiliki beberapa  padanan kata seperti honesty (kejujuran), truthfulness (keadaan sebenarnya), honour (menghormati), veracity (ketelitian), reliability (dapat dipercaya), dan uprightness (ketulusan).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569595" y="1582420"/>
            <a:ext cx="626808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en-US" sz="36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Pelaporan sebagai wujud integritas dalam pelaksanaannya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CATATAN PELAPORAN KEGIATAN ADEM 2021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3839" y="692148"/>
            <a:ext cx="11066712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Kata </a:t>
            </a:r>
            <a:r>
              <a:rPr lang="en-US" b="1" dirty="0" err="1"/>
              <a:t>kunci</a:t>
            </a:r>
            <a:r>
              <a:rPr lang="en-US" b="1" dirty="0"/>
              <a:t> : </a:t>
            </a:r>
            <a:r>
              <a:rPr lang="en-US" b="1" dirty="0" err="1"/>
              <a:t>Pendekatan</a:t>
            </a:r>
            <a:r>
              <a:rPr lang="en-US" b="1" dirty="0"/>
              <a:t> yang </a:t>
            </a:r>
            <a:r>
              <a:rPr lang="en-US" b="1" dirty="0" err="1"/>
              <a:t>bijak</a:t>
            </a:r>
            <a:r>
              <a:rPr lang="en-US" b="1" dirty="0"/>
              <a:t> (pas/</a:t>
            </a:r>
            <a:r>
              <a:rPr lang="en-US" b="1" dirty="0" err="1"/>
              <a:t>sesuai</a:t>
            </a:r>
            <a:r>
              <a:rPr lang="en-US" b="1" dirty="0"/>
              <a:t>, </a:t>
            </a:r>
            <a:r>
              <a:rPr lang="en-US" b="1" dirty="0" err="1"/>
              <a:t>mengenali </a:t>
            </a:r>
            <a:r>
              <a:rPr lang="en-US" b="1" dirty="0" err="1" smtClean="0"/>
              <a:t>karakteristik</a:t>
            </a:r>
            <a:r>
              <a:rPr lang="en-US" b="1" dirty="0"/>
              <a:t>/</a:t>
            </a:r>
            <a:r>
              <a:rPr lang="en-US" b="1" dirty="0" err="1" smtClean="0"/>
              <a:t>sikon</a:t>
            </a:r>
            <a:r>
              <a:rPr lang="en-US" b="1" dirty="0"/>
              <a:t>),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757487" y="1555522"/>
            <a:ext cx="2738140" cy="1199543"/>
            <a:chOff x="302738" y="4303461"/>
            <a:chExt cx="2851594" cy="1199543"/>
          </a:xfrm>
        </p:grpSpPr>
        <p:sp>
          <p:nvSpPr>
            <p:cNvPr id="6" name="TextBox 5"/>
            <p:cNvSpPr txBox="1"/>
            <p:nvPr/>
          </p:nvSpPr>
          <p:spPr>
            <a:xfrm>
              <a:off x="302738" y="4303461"/>
              <a:ext cx="2851594" cy="36830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b="1" dirty="0" smtClean="0">
                  <a:solidFill>
                    <a:schemeClr val="tx1"/>
                  </a:solidFill>
                  <a:ea typeface="Arial Unicode MS"/>
                  <a:cs typeface="Arial" panose="020B0604020202020204" pitchFamily="34" charset="0"/>
                </a:rPr>
                <a:t>STRATEG</a:t>
              </a:r>
              <a:r>
                <a:rPr lang="en-US" altLang="ko-K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a typeface="Arial Unicode MS"/>
                  <a:cs typeface="Arial" panose="020B0604020202020204" pitchFamily="34" charset="0"/>
                </a:rPr>
                <a:t>I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sz="1200" dirty="0" err="1" smtClean="0"/>
                <a:t>Membangun</a:t>
              </a:r>
              <a:r>
                <a:rPr lang="en-US" sz="1200" dirty="0" smtClean="0"/>
                <a:t> </a:t>
              </a:r>
              <a:r>
                <a:rPr lang="en-US" sz="1200" dirty="0" err="1"/>
                <a:t>kepercayaan</a:t>
              </a:r>
              <a:r>
                <a:rPr lang="en-US" sz="1200" dirty="0"/>
                <a:t> (</a:t>
              </a:r>
              <a:r>
                <a:rPr lang="en-US" sz="1200" dirty="0" err="1"/>
                <a:t>Menyamakan</a:t>
              </a:r>
              <a:r>
                <a:rPr lang="en-US" sz="1200" dirty="0"/>
                <a:t> </a:t>
              </a:r>
              <a:r>
                <a:rPr lang="en-US" sz="1200" dirty="0" err="1"/>
                <a:t>persepsi</a:t>
              </a:r>
              <a:r>
                <a:rPr lang="en-US" sz="1200" dirty="0"/>
                <a:t>, </a:t>
              </a:r>
              <a:r>
                <a:rPr lang="en-US" sz="1200" dirty="0" err="1"/>
                <a:t>menjalin</a:t>
              </a:r>
              <a:r>
                <a:rPr lang="en-US" sz="1200" dirty="0"/>
                <a:t> </a:t>
              </a:r>
              <a:r>
                <a:rPr lang="en-US" sz="1200" dirty="0" err="1"/>
                <a:t>jaringan</a:t>
              </a:r>
              <a:r>
                <a:rPr lang="en-US" sz="1200" dirty="0"/>
                <a:t>/ </a:t>
              </a:r>
              <a:r>
                <a:rPr lang="en-US" sz="1200" dirty="0" err="1"/>
                <a:t>kemitraan</a:t>
              </a:r>
              <a:r>
                <a:rPr lang="en-US" sz="1200" dirty="0"/>
                <a:t>/</a:t>
              </a:r>
              <a:r>
                <a:rPr lang="en-US" sz="1200" dirty="0" err="1"/>
                <a:t>kerjasama</a:t>
              </a:r>
              <a:r>
                <a:rPr lang="en-US" sz="1200" dirty="0"/>
                <a:t> </a:t>
              </a:r>
              <a:r>
                <a:rPr lang="en-US" sz="1200" dirty="0" err="1"/>
                <a:t>dan</a:t>
              </a:r>
              <a:r>
                <a:rPr lang="en-US" sz="1200" dirty="0"/>
                <a:t> </a:t>
              </a:r>
              <a:r>
                <a:rPr lang="en-US" sz="1200" dirty="0" err="1"/>
                <a:t>mengembangkannya</a:t>
              </a:r>
              <a:r>
                <a:rPr lang="en-US" sz="1200" dirty="0"/>
                <a:t> </a:t>
              </a:r>
              <a:r>
                <a:rPr lang="en-US" sz="1200" dirty="0" err="1"/>
                <a:t>lebih</a:t>
              </a:r>
              <a:r>
                <a:rPr lang="en-US" sz="1200" dirty="0"/>
                <a:t> </a:t>
              </a:r>
              <a:r>
                <a:rPr lang="en-US" sz="1200" dirty="0" err="1"/>
                <a:t>lanjut</a:t>
              </a:r>
              <a:r>
                <a:rPr lang="en-US" sz="1200" dirty="0"/>
                <a:t>)</a:t>
              </a:r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ea typeface="Arial Unicode MS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85850" y="4790440"/>
            <a:ext cx="2328545" cy="129159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/>
                </a:solidFill>
                <a:ea typeface="Arial Unicode MS"/>
                <a:cs typeface="Arial" panose="020B0604020202020204" pitchFamily="34" charset="0"/>
              </a:rPr>
              <a:t>		</a:t>
            </a:r>
            <a:r>
              <a:rPr lang="en-US" altLang="ko-KR" b="1" dirty="0">
                <a:solidFill>
                  <a:schemeClr val="tx1"/>
                </a:solidFill>
                <a:ea typeface="Arial Unicode MS"/>
                <a:cs typeface="Arial" panose="020B0604020202020204" pitchFamily="34" charset="0"/>
              </a:rPr>
              <a:t>MANFAAT</a:t>
            </a:r>
            <a:r>
              <a:rPr lang="en-US" altLang="ko-KR" sz="1200" b="1" dirty="0">
                <a:solidFill>
                  <a:schemeClr val="tx1"/>
                </a:solidFill>
                <a:ea typeface="Arial Unicode MS"/>
                <a:cs typeface="Arial" panose="020B0604020202020204" pitchFamily="34" charset="0"/>
              </a:rPr>
              <a:t>		</a:t>
            </a:r>
            <a:r>
              <a:rPr lang="en-US" altLang="ko-KR" sz="1200" dirty="0">
                <a:solidFill>
                  <a:schemeClr val="tx1"/>
                </a:solidFill>
                <a:ea typeface="Arial Unicode MS"/>
                <a:cs typeface="Arial" panose="020B0604020202020204" pitchFamily="34" charset="0"/>
              </a:rPr>
              <a:t>Pemanfaatan hasil laporan  untuk perencaanaan program ke depan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880915" y="1653721"/>
            <a:ext cx="2830027" cy="1044185"/>
            <a:chOff x="302076" y="4371407"/>
            <a:chExt cx="2947288" cy="1044185"/>
          </a:xfrm>
        </p:grpSpPr>
        <p:sp>
          <p:nvSpPr>
            <p:cNvPr id="12" name="TextBox 11"/>
            <p:cNvSpPr txBox="1"/>
            <p:nvPr/>
          </p:nvSpPr>
          <p:spPr>
            <a:xfrm>
              <a:off x="302738" y="4371407"/>
              <a:ext cx="2851594" cy="36830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b="1" dirty="0">
                  <a:solidFill>
                    <a:schemeClr val="tx1"/>
                  </a:solidFill>
                </a:rPr>
                <a:t>PRINSIP</a:t>
              </a:r>
              <a:r>
                <a:rPr lang="en-US" sz="1200" b="1" dirty="0">
                  <a:solidFill>
                    <a:schemeClr val="tx1"/>
                  </a:solidFill>
                </a:rPr>
                <a:t> </a:t>
              </a:r>
              <a:endParaRPr lang="en-US" altLang="en-US" sz="1200" b="1" dirty="0">
                <a:solidFill>
                  <a:schemeClr val="tx1"/>
                </a:solidFill>
                <a:ea typeface="Arial Unicode MS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2076" y="4770432"/>
              <a:ext cx="2947288" cy="6451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sz="1200" dirty="0" err="1">
                  <a:solidFill>
                    <a:schemeClr val="tx1"/>
                  </a:solidFill>
                </a:rPr>
                <a:t>Tidak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hanya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sekedar menyampaikan informasi apa yang terjadi, </a:t>
              </a:r>
              <a:r>
                <a:rPr lang="en-US" sz="1200" dirty="0" err="1" smtClean="0">
                  <a:solidFill>
                    <a:schemeClr val="tx1"/>
                  </a:solidFill>
                </a:rPr>
                <a:t>tetapi</a:t>
              </a:r>
              <a:r>
                <a:rPr lang="en-US" sz="1200" dirty="0" smtClean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mencakup pertaangungjawab aktivitas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endParaRPr lang="en-US" altLang="en-US" sz="1200" dirty="0">
                <a:solidFill>
                  <a:schemeClr val="tx1"/>
                </a:solidFill>
                <a:ea typeface="Arial Unicode MS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686367" y="4822314"/>
            <a:ext cx="2738140" cy="745419"/>
            <a:chOff x="302738" y="4386963"/>
            <a:chExt cx="2851594" cy="745419"/>
          </a:xfrm>
        </p:grpSpPr>
        <p:sp>
          <p:nvSpPr>
            <p:cNvPr id="15" name="TextBox 14"/>
            <p:cNvSpPr txBox="1"/>
            <p:nvPr/>
          </p:nvSpPr>
          <p:spPr>
            <a:xfrm>
              <a:off x="302738" y="4386963"/>
              <a:ext cx="2851594" cy="33718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tx1"/>
                  </a:solidFill>
                  <a:ea typeface="Arial Unicode MS"/>
                  <a:cs typeface="Arial" panose="020B0604020202020204" pitchFamily="34" charset="0"/>
                </a:rPr>
                <a:t>EVALUASI/PELAPORAN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2738" y="4672007"/>
              <a:ext cx="2851594" cy="46037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sz="1200" dirty="0" smtClean="0">
                  <a:solidFill>
                    <a:schemeClr val="tx1"/>
                  </a:solidFill>
                </a:rPr>
                <a:t>sesuai kriteria laporan yang bauk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en-US" sz="1200" dirty="0" err="1" smtClean="0">
                  <a:solidFill>
                    <a:schemeClr val="tx1"/>
                  </a:solidFill>
                  <a:ea typeface="Arial Unicode MS"/>
                  <a:cs typeface="Arial" panose="020B0604020202020204" pitchFamily="34" charset="0"/>
                </a:rPr>
                <a:t>sesuai waktu</a:t>
              </a:r>
            </a:p>
          </p:txBody>
        </p:sp>
      </p:grpSp>
      <p:cxnSp>
        <p:nvCxnSpPr>
          <p:cNvPr id="17" name="Elbow Connector 10"/>
          <p:cNvCxnSpPr/>
          <p:nvPr/>
        </p:nvCxnSpPr>
        <p:spPr>
          <a:xfrm flipV="1">
            <a:off x="6692630" y="1764780"/>
            <a:ext cx="1780165" cy="1332063"/>
          </a:xfrm>
          <a:prstGeom prst="bentConnector3">
            <a:avLst>
              <a:gd name="adj1" fmla="val -274"/>
            </a:avLst>
          </a:prstGeom>
          <a:noFill/>
          <a:ln w="19050" cap="flat" cmpd="sng" algn="ctr">
            <a:solidFill>
              <a:srgbClr val="57A7BD"/>
            </a:solidFill>
            <a:prstDash val="sysDash"/>
            <a:miter lim="800000"/>
            <a:headEnd type="oval"/>
            <a:tailEnd type="oval"/>
          </a:ln>
          <a:effectLst/>
        </p:spPr>
      </p:cxnSp>
      <p:cxnSp>
        <p:nvCxnSpPr>
          <p:cNvPr id="18" name="Elbow Connector 124"/>
          <p:cNvCxnSpPr/>
          <p:nvPr/>
        </p:nvCxnSpPr>
        <p:spPr>
          <a:xfrm rot="10800000">
            <a:off x="7140112" y="4231935"/>
            <a:ext cx="1332682" cy="758972"/>
          </a:xfrm>
          <a:prstGeom prst="bentConnector3">
            <a:avLst>
              <a:gd name="adj1" fmla="val 98905"/>
            </a:avLst>
          </a:prstGeom>
          <a:noFill/>
          <a:ln w="19050" cap="flat" cmpd="sng" algn="ctr">
            <a:solidFill>
              <a:srgbClr val="69B6CC"/>
            </a:solidFill>
            <a:prstDash val="sysDash"/>
            <a:miter lim="800000"/>
            <a:headEnd type="oval"/>
            <a:tailEnd type="oval"/>
          </a:ln>
          <a:effectLst/>
        </p:spPr>
      </p:cxnSp>
      <p:cxnSp>
        <p:nvCxnSpPr>
          <p:cNvPr id="19" name="Elbow Connector 132"/>
          <p:cNvCxnSpPr/>
          <p:nvPr/>
        </p:nvCxnSpPr>
        <p:spPr>
          <a:xfrm flipV="1">
            <a:off x="2845273" y="4261211"/>
            <a:ext cx="1597847" cy="529168"/>
          </a:xfrm>
          <a:prstGeom prst="bentConnector3">
            <a:avLst>
              <a:gd name="adj1" fmla="val -530"/>
            </a:avLst>
          </a:prstGeom>
          <a:noFill/>
          <a:ln w="19050" cap="flat" cmpd="sng" algn="ctr">
            <a:solidFill>
              <a:srgbClr val="69B6CC"/>
            </a:solidFill>
            <a:prstDash val="sysDash"/>
            <a:miter lim="800000"/>
            <a:headEnd type="oval"/>
            <a:tailEnd type="oval"/>
          </a:ln>
          <a:effectLst/>
        </p:spPr>
      </p:cxnSp>
      <p:cxnSp>
        <p:nvCxnSpPr>
          <p:cNvPr id="20" name="Elbow Connector 138"/>
          <p:cNvCxnSpPr/>
          <p:nvPr/>
        </p:nvCxnSpPr>
        <p:spPr>
          <a:xfrm>
            <a:off x="3735516" y="1837870"/>
            <a:ext cx="1150621" cy="270012"/>
          </a:xfrm>
          <a:prstGeom prst="bentConnector3">
            <a:avLst>
              <a:gd name="adj1" fmla="val 99880"/>
            </a:avLst>
          </a:prstGeom>
          <a:noFill/>
          <a:ln w="19050" cap="flat" cmpd="sng" algn="ctr">
            <a:solidFill>
              <a:srgbClr val="57A7BD"/>
            </a:solidFill>
            <a:prstDash val="sysDash"/>
            <a:miter lim="800000"/>
            <a:headEnd type="oval"/>
            <a:tailEnd type="oval"/>
          </a:ln>
          <a:effectLst/>
        </p:spPr>
      </p:cxnSp>
      <p:grpSp>
        <p:nvGrpSpPr>
          <p:cNvPr id="21" name="그룹 3"/>
          <p:cNvGrpSpPr/>
          <p:nvPr/>
        </p:nvGrpSpPr>
        <p:grpSpPr>
          <a:xfrm>
            <a:off x="4410560" y="2052804"/>
            <a:ext cx="3852299" cy="3268838"/>
            <a:chOff x="4708647" y="2271244"/>
            <a:chExt cx="3462733" cy="2938275"/>
          </a:xfrm>
        </p:grpSpPr>
        <p:sp>
          <p:nvSpPr>
            <p:cNvPr id="22" name="자유형: 도형 112"/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rgbClr val="57A7B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Arial Unicode MS"/>
              </a:endParaRPr>
            </a:p>
          </p:txBody>
        </p:sp>
        <p:sp>
          <p:nvSpPr>
            <p:cNvPr id="23" name="자유형: 도형 113"/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rgbClr val="69B6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Arial Unicode MS"/>
              </a:endParaRPr>
            </a:p>
          </p:txBody>
        </p:sp>
        <p:sp>
          <p:nvSpPr>
            <p:cNvPr id="24" name="자유형: 도형 114"/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rgbClr val="57A7B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Arial Unicode MS"/>
              </a:endParaRPr>
            </a:p>
          </p:txBody>
        </p:sp>
        <p:sp>
          <p:nvSpPr>
            <p:cNvPr id="25" name="자유형: 도형 116"/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rgbClr val="69B6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Arial Unicode MS"/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4845134" y="260409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57A7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Arial Unicode MS"/>
            </a:endParaRPr>
          </a:p>
        </p:txBody>
      </p:sp>
      <p:sp>
        <p:nvSpPr>
          <p:cNvPr id="27" name="Trapezoid 22"/>
          <p:cNvSpPr>
            <a:spLocks noChangeAspect="1"/>
          </p:cNvSpPr>
          <p:nvPr/>
        </p:nvSpPr>
        <p:spPr>
          <a:xfrm>
            <a:off x="7339474" y="3706219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69B6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Arial Unicode MS"/>
            </a:endParaRPr>
          </a:p>
        </p:txBody>
      </p:sp>
      <p:sp>
        <p:nvSpPr>
          <p:cNvPr id="28" name="Freeform 53"/>
          <p:cNvSpPr/>
          <p:nvPr/>
        </p:nvSpPr>
        <p:spPr>
          <a:xfrm>
            <a:off x="4813952" y="4572285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-1" fmla="*/ 0 w 2305050"/>
              <a:gd name="connsiteY0-2" fmla="*/ 0 h 2352675"/>
              <a:gd name="connsiteX1-3" fmla="*/ 771525 w 2305050"/>
              <a:gd name="connsiteY1-4" fmla="*/ 561975 h 2352675"/>
              <a:gd name="connsiteX2-5" fmla="*/ 2019300 w 2305050"/>
              <a:gd name="connsiteY2-6" fmla="*/ 428625 h 2352675"/>
              <a:gd name="connsiteX3-7" fmla="*/ 2266950 w 2305050"/>
              <a:gd name="connsiteY3-8" fmla="*/ 657225 h 2352675"/>
              <a:gd name="connsiteX4-9" fmla="*/ 1143000 w 2305050"/>
              <a:gd name="connsiteY4-10" fmla="*/ 1009650 h 2352675"/>
              <a:gd name="connsiteX5-11" fmla="*/ 1628775 w 2305050"/>
              <a:gd name="connsiteY5-12" fmla="*/ 1533525 h 2352675"/>
              <a:gd name="connsiteX6-13" fmla="*/ 2076450 w 2305050"/>
              <a:gd name="connsiteY6-14" fmla="*/ 1533525 h 2352675"/>
              <a:gd name="connsiteX7-15" fmla="*/ 2305050 w 2305050"/>
              <a:gd name="connsiteY7-16" fmla="*/ 1724025 h 2352675"/>
              <a:gd name="connsiteX8-17" fmla="*/ 1838325 w 2305050"/>
              <a:gd name="connsiteY8-18" fmla="*/ 1857375 h 2352675"/>
              <a:gd name="connsiteX9-19" fmla="*/ 2009775 w 2305050"/>
              <a:gd name="connsiteY9-20" fmla="*/ 2105025 h 2352675"/>
              <a:gd name="connsiteX10-21" fmla="*/ 1733550 w 2305050"/>
              <a:gd name="connsiteY10-22" fmla="*/ 1971675 h 2352675"/>
              <a:gd name="connsiteX11-23" fmla="*/ 1543050 w 2305050"/>
              <a:gd name="connsiteY11-24" fmla="*/ 2352675 h 2352675"/>
              <a:gd name="connsiteX12-25" fmla="*/ 1314450 w 2305050"/>
              <a:gd name="connsiteY12-26" fmla="*/ 2133600 h 2352675"/>
              <a:gd name="connsiteX13-27" fmla="*/ 1447800 w 2305050"/>
              <a:gd name="connsiteY13-28" fmla="*/ 1771650 h 2352675"/>
              <a:gd name="connsiteX14-29" fmla="*/ 923925 w 2305050"/>
              <a:gd name="connsiteY14-30" fmla="*/ 1190625 h 2352675"/>
              <a:gd name="connsiteX15-31" fmla="*/ 447675 w 2305050"/>
              <a:gd name="connsiteY15-32" fmla="*/ 2276475 h 2352675"/>
              <a:gd name="connsiteX16-33" fmla="*/ 260071 w 2305050"/>
              <a:gd name="connsiteY16-34" fmla="*/ 2087575 h 2352675"/>
              <a:gd name="connsiteX17-35" fmla="*/ 523875 w 2305050"/>
              <a:gd name="connsiteY17-36" fmla="*/ 714375 h 2352675"/>
              <a:gd name="connsiteX18-37" fmla="*/ 0 w 2305050"/>
              <a:gd name="connsiteY18-38" fmla="*/ 0 h 2352675"/>
              <a:gd name="connsiteX0-39" fmla="*/ 0 w 2305050"/>
              <a:gd name="connsiteY0-40" fmla="*/ 0 h 2352675"/>
              <a:gd name="connsiteX1-41" fmla="*/ 771525 w 2305050"/>
              <a:gd name="connsiteY1-42" fmla="*/ 561975 h 2352675"/>
              <a:gd name="connsiteX2-43" fmla="*/ 2019300 w 2305050"/>
              <a:gd name="connsiteY2-44" fmla="*/ 428625 h 2352675"/>
              <a:gd name="connsiteX3-45" fmla="*/ 2266950 w 2305050"/>
              <a:gd name="connsiteY3-46" fmla="*/ 657225 h 2352675"/>
              <a:gd name="connsiteX4-47" fmla="*/ 1143000 w 2305050"/>
              <a:gd name="connsiteY4-48" fmla="*/ 1009650 h 2352675"/>
              <a:gd name="connsiteX5-49" fmla="*/ 1628775 w 2305050"/>
              <a:gd name="connsiteY5-50" fmla="*/ 1533525 h 2352675"/>
              <a:gd name="connsiteX6-51" fmla="*/ 2076450 w 2305050"/>
              <a:gd name="connsiteY6-52" fmla="*/ 1533525 h 2352675"/>
              <a:gd name="connsiteX7-53" fmla="*/ 2305050 w 2305050"/>
              <a:gd name="connsiteY7-54" fmla="*/ 1724025 h 2352675"/>
              <a:gd name="connsiteX8-55" fmla="*/ 1838325 w 2305050"/>
              <a:gd name="connsiteY8-56" fmla="*/ 1857375 h 2352675"/>
              <a:gd name="connsiteX9-57" fmla="*/ 2009775 w 2305050"/>
              <a:gd name="connsiteY9-58" fmla="*/ 2105025 h 2352675"/>
              <a:gd name="connsiteX10-59" fmla="*/ 1733550 w 2305050"/>
              <a:gd name="connsiteY10-60" fmla="*/ 1971675 h 2352675"/>
              <a:gd name="connsiteX11-61" fmla="*/ 1543050 w 2305050"/>
              <a:gd name="connsiteY11-62" fmla="*/ 2352675 h 2352675"/>
              <a:gd name="connsiteX12-63" fmla="*/ 1314450 w 2305050"/>
              <a:gd name="connsiteY12-64" fmla="*/ 2133600 h 2352675"/>
              <a:gd name="connsiteX13-65" fmla="*/ 1447800 w 2305050"/>
              <a:gd name="connsiteY13-66" fmla="*/ 1771650 h 2352675"/>
              <a:gd name="connsiteX14-67" fmla="*/ 923925 w 2305050"/>
              <a:gd name="connsiteY14-68" fmla="*/ 1190625 h 2352675"/>
              <a:gd name="connsiteX15-69" fmla="*/ 447675 w 2305050"/>
              <a:gd name="connsiteY15-70" fmla="*/ 2276475 h 2352675"/>
              <a:gd name="connsiteX16-71" fmla="*/ 296647 w 2305050"/>
              <a:gd name="connsiteY16-72" fmla="*/ 2094890 h 2352675"/>
              <a:gd name="connsiteX17-73" fmla="*/ 523875 w 2305050"/>
              <a:gd name="connsiteY17-74" fmla="*/ 714375 h 2352675"/>
              <a:gd name="connsiteX18-75" fmla="*/ 0 w 2305050"/>
              <a:gd name="connsiteY18-76" fmla="*/ 0 h 2352675"/>
              <a:gd name="connsiteX0-77" fmla="*/ 0 w 2305050"/>
              <a:gd name="connsiteY0-78" fmla="*/ 0 h 2352675"/>
              <a:gd name="connsiteX1-79" fmla="*/ 771525 w 2305050"/>
              <a:gd name="connsiteY1-80" fmla="*/ 561975 h 2352675"/>
              <a:gd name="connsiteX2-81" fmla="*/ 2019300 w 2305050"/>
              <a:gd name="connsiteY2-82" fmla="*/ 428625 h 2352675"/>
              <a:gd name="connsiteX3-83" fmla="*/ 2266950 w 2305050"/>
              <a:gd name="connsiteY3-84" fmla="*/ 657225 h 2352675"/>
              <a:gd name="connsiteX4-85" fmla="*/ 1143000 w 2305050"/>
              <a:gd name="connsiteY4-86" fmla="*/ 1009650 h 2352675"/>
              <a:gd name="connsiteX5-87" fmla="*/ 1628775 w 2305050"/>
              <a:gd name="connsiteY5-88" fmla="*/ 1533525 h 2352675"/>
              <a:gd name="connsiteX6-89" fmla="*/ 2076450 w 2305050"/>
              <a:gd name="connsiteY6-90" fmla="*/ 1533525 h 2352675"/>
              <a:gd name="connsiteX7-91" fmla="*/ 2305050 w 2305050"/>
              <a:gd name="connsiteY7-92" fmla="*/ 1724025 h 2352675"/>
              <a:gd name="connsiteX8-93" fmla="*/ 1838325 w 2305050"/>
              <a:gd name="connsiteY8-94" fmla="*/ 1857375 h 2352675"/>
              <a:gd name="connsiteX9-95" fmla="*/ 2009775 w 2305050"/>
              <a:gd name="connsiteY9-96" fmla="*/ 2105025 h 2352675"/>
              <a:gd name="connsiteX10-97" fmla="*/ 1733550 w 2305050"/>
              <a:gd name="connsiteY10-98" fmla="*/ 1971675 h 2352675"/>
              <a:gd name="connsiteX11-99" fmla="*/ 1543050 w 2305050"/>
              <a:gd name="connsiteY11-100" fmla="*/ 2352675 h 2352675"/>
              <a:gd name="connsiteX12-101" fmla="*/ 1314450 w 2305050"/>
              <a:gd name="connsiteY12-102" fmla="*/ 2133600 h 2352675"/>
              <a:gd name="connsiteX13-103" fmla="*/ 1447800 w 2305050"/>
              <a:gd name="connsiteY13-104" fmla="*/ 1771650 h 2352675"/>
              <a:gd name="connsiteX14-105" fmla="*/ 923925 w 2305050"/>
              <a:gd name="connsiteY14-106" fmla="*/ 1190625 h 2352675"/>
              <a:gd name="connsiteX15-107" fmla="*/ 447675 w 2305050"/>
              <a:gd name="connsiteY15-108" fmla="*/ 2276475 h 2352675"/>
              <a:gd name="connsiteX16-109" fmla="*/ 292990 w 2305050"/>
              <a:gd name="connsiteY16-110" fmla="*/ 2036368 h 2352675"/>
              <a:gd name="connsiteX17-111" fmla="*/ 523875 w 2305050"/>
              <a:gd name="connsiteY17-112" fmla="*/ 714375 h 2352675"/>
              <a:gd name="connsiteX18-113" fmla="*/ 0 w 2305050"/>
              <a:gd name="connsiteY18-114" fmla="*/ 0 h 2352675"/>
              <a:gd name="connsiteX0-115" fmla="*/ 0 w 2305050"/>
              <a:gd name="connsiteY0-116" fmla="*/ 0 h 2352675"/>
              <a:gd name="connsiteX1-117" fmla="*/ 771525 w 2305050"/>
              <a:gd name="connsiteY1-118" fmla="*/ 561975 h 2352675"/>
              <a:gd name="connsiteX2-119" fmla="*/ 2019300 w 2305050"/>
              <a:gd name="connsiteY2-120" fmla="*/ 428625 h 2352675"/>
              <a:gd name="connsiteX3-121" fmla="*/ 2266950 w 2305050"/>
              <a:gd name="connsiteY3-122" fmla="*/ 657225 h 2352675"/>
              <a:gd name="connsiteX4-123" fmla="*/ 1143000 w 2305050"/>
              <a:gd name="connsiteY4-124" fmla="*/ 1009650 h 2352675"/>
              <a:gd name="connsiteX5-125" fmla="*/ 1628775 w 2305050"/>
              <a:gd name="connsiteY5-126" fmla="*/ 1533525 h 2352675"/>
              <a:gd name="connsiteX6-127" fmla="*/ 2076450 w 2305050"/>
              <a:gd name="connsiteY6-128" fmla="*/ 1533525 h 2352675"/>
              <a:gd name="connsiteX7-129" fmla="*/ 2305050 w 2305050"/>
              <a:gd name="connsiteY7-130" fmla="*/ 1724025 h 2352675"/>
              <a:gd name="connsiteX8-131" fmla="*/ 1838325 w 2305050"/>
              <a:gd name="connsiteY8-132" fmla="*/ 1857375 h 2352675"/>
              <a:gd name="connsiteX9-133" fmla="*/ 2009775 w 2305050"/>
              <a:gd name="connsiteY9-134" fmla="*/ 2105025 h 2352675"/>
              <a:gd name="connsiteX10-135" fmla="*/ 1733550 w 2305050"/>
              <a:gd name="connsiteY10-136" fmla="*/ 1971675 h 2352675"/>
              <a:gd name="connsiteX11-137" fmla="*/ 1543050 w 2305050"/>
              <a:gd name="connsiteY11-138" fmla="*/ 2352675 h 2352675"/>
              <a:gd name="connsiteX12-139" fmla="*/ 1314450 w 2305050"/>
              <a:gd name="connsiteY12-140" fmla="*/ 2133600 h 2352675"/>
              <a:gd name="connsiteX13-141" fmla="*/ 1447800 w 2305050"/>
              <a:gd name="connsiteY13-142" fmla="*/ 1771650 h 2352675"/>
              <a:gd name="connsiteX14-143" fmla="*/ 923925 w 2305050"/>
              <a:gd name="connsiteY14-144" fmla="*/ 1190625 h 2352675"/>
              <a:gd name="connsiteX15-145" fmla="*/ 414757 w 2305050"/>
              <a:gd name="connsiteY15-146" fmla="*/ 2305735 h 2352675"/>
              <a:gd name="connsiteX16-147" fmla="*/ 292990 w 2305050"/>
              <a:gd name="connsiteY16-148" fmla="*/ 2036368 h 2352675"/>
              <a:gd name="connsiteX17-149" fmla="*/ 523875 w 2305050"/>
              <a:gd name="connsiteY17-150" fmla="*/ 714375 h 2352675"/>
              <a:gd name="connsiteX18-151" fmla="*/ 0 w 2305050"/>
              <a:gd name="connsiteY18-152" fmla="*/ 0 h 2352675"/>
              <a:gd name="connsiteX0-153" fmla="*/ 0 w 2305050"/>
              <a:gd name="connsiteY0-154" fmla="*/ 0 h 2352675"/>
              <a:gd name="connsiteX1-155" fmla="*/ 771525 w 2305050"/>
              <a:gd name="connsiteY1-156" fmla="*/ 561975 h 2352675"/>
              <a:gd name="connsiteX2-157" fmla="*/ 2019300 w 2305050"/>
              <a:gd name="connsiteY2-158" fmla="*/ 428625 h 2352675"/>
              <a:gd name="connsiteX3-159" fmla="*/ 2292554 w 2305050"/>
              <a:gd name="connsiteY3-160" fmla="*/ 627964 h 2352675"/>
              <a:gd name="connsiteX4-161" fmla="*/ 1143000 w 2305050"/>
              <a:gd name="connsiteY4-162" fmla="*/ 1009650 h 2352675"/>
              <a:gd name="connsiteX5-163" fmla="*/ 1628775 w 2305050"/>
              <a:gd name="connsiteY5-164" fmla="*/ 1533525 h 2352675"/>
              <a:gd name="connsiteX6-165" fmla="*/ 2076450 w 2305050"/>
              <a:gd name="connsiteY6-166" fmla="*/ 1533525 h 2352675"/>
              <a:gd name="connsiteX7-167" fmla="*/ 2305050 w 2305050"/>
              <a:gd name="connsiteY7-168" fmla="*/ 1724025 h 2352675"/>
              <a:gd name="connsiteX8-169" fmla="*/ 1838325 w 2305050"/>
              <a:gd name="connsiteY8-170" fmla="*/ 1857375 h 2352675"/>
              <a:gd name="connsiteX9-171" fmla="*/ 2009775 w 2305050"/>
              <a:gd name="connsiteY9-172" fmla="*/ 2105025 h 2352675"/>
              <a:gd name="connsiteX10-173" fmla="*/ 1733550 w 2305050"/>
              <a:gd name="connsiteY10-174" fmla="*/ 1971675 h 2352675"/>
              <a:gd name="connsiteX11-175" fmla="*/ 1543050 w 2305050"/>
              <a:gd name="connsiteY11-176" fmla="*/ 2352675 h 2352675"/>
              <a:gd name="connsiteX12-177" fmla="*/ 1314450 w 2305050"/>
              <a:gd name="connsiteY12-178" fmla="*/ 2133600 h 2352675"/>
              <a:gd name="connsiteX13-179" fmla="*/ 1447800 w 2305050"/>
              <a:gd name="connsiteY13-180" fmla="*/ 1771650 h 2352675"/>
              <a:gd name="connsiteX14-181" fmla="*/ 923925 w 2305050"/>
              <a:gd name="connsiteY14-182" fmla="*/ 1190625 h 2352675"/>
              <a:gd name="connsiteX15-183" fmla="*/ 414757 w 2305050"/>
              <a:gd name="connsiteY15-184" fmla="*/ 2305735 h 2352675"/>
              <a:gd name="connsiteX16-185" fmla="*/ 292990 w 2305050"/>
              <a:gd name="connsiteY16-186" fmla="*/ 2036368 h 2352675"/>
              <a:gd name="connsiteX17-187" fmla="*/ 523875 w 2305050"/>
              <a:gd name="connsiteY17-188" fmla="*/ 714375 h 2352675"/>
              <a:gd name="connsiteX18-189" fmla="*/ 0 w 2305050"/>
              <a:gd name="connsiteY18-190" fmla="*/ 0 h 2352675"/>
              <a:gd name="connsiteX0-191" fmla="*/ 0 w 2305050"/>
              <a:gd name="connsiteY0-192" fmla="*/ 0 h 2352675"/>
              <a:gd name="connsiteX1-193" fmla="*/ 771525 w 2305050"/>
              <a:gd name="connsiteY1-194" fmla="*/ 561975 h 2352675"/>
              <a:gd name="connsiteX2-195" fmla="*/ 2081480 w 2305050"/>
              <a:gd name="connsiteY2-196" fmla="*/ 476174 h 2352675"/>
              <a:gd name="connsiteX3-197" fmla="*/ 2292554 w 2305050"/>
              <a:gd name="connsiteY3-198" fmla="*/ 627964 h 2352675"/>
              <a:gd name="connsiteX4-199" fmla="*/ 1143000 w 2305050"/>
              <a:gd name="connsiteY4-200" fmla="*/ 1009650 h 2352675"/>
              <a:gd name="connsiteX5-201" fmla="*/ 1628775 w 2305050"/>
              <a:gd name="connsiteY5-202" fmla="*/ 1533525 h 2352675"/>
              <a:gd name="connsiteX6-203" fmla="*/ 2076450 w 2305050"/>
              <a:gd name="connsiteY6-204" fmla="*/ 1533525 h 2352675"/>
              <a:gd name="connsiteX7-205" fmla="*/ 2305050 w 2305050"/>
              <a:gd name="connsiteY7-206" fmla="*/ 1724025 h 2352675"/>
              <a:gd name="connsiteX8-207" fmla="*/ 1838325 w 2305050"/>
              <a:gd name="connsiteY8-208" fmla="*/ 1857375 h 2352675"/>
              <a:gd name="connsiteX9-209" fmla="*/ 2009775 w 2305050"/>
              <a:gd name="connsiteY9-210" fmla="*/ 2105025 h 2352675"/>
              <a:gd name="connsiteX10-211" fmla="*/ 1733550 w 2305050"/>
              <a:gd name="connsiteY10-212" fmla="*/ 1971675 h 2352675"/>
              <a:gd name="connsiteX11-213" fmla="*/ 1543050 w 2305050"/>
              <a:gd name="connsiteY11-214" fmla="*/ 2352675 h 2352675"/>
              <a:gd name="connsiteX12-215" fmla="*/ 1314450 w 2305050"/>
              <a:gd name="connsiteY12-216" fmla="*/ 2133600 h 2352675"/>
              <a:gd name="connsiteX13-217" fmla="*/ 1447800 w 2305050"/>
              <a:gd name="connsiteY13-218" fmla="*/ 1771650 h 2352675"/>
              <a:gd name="connsiteX14-219" fmla="*/ 923925 w 2305050"/>
              <a:gd name="connsiteY14-220" fmla="*/ 1190625 h 2352675"/>
              <a:gd name="connsiteX15-221" fmla="*/ 414757 w 2305050"/>
              <a:gd name="connsiteY15-222" fmla="*/ 2305735 h 2352675"/>
              <a:gd name="connsiteX16-223" fmla="*/ 292990 w 2305050"/>
              <a:gd name="connsiteY16-224" fmla="*/ 2036368 h 2352675"/>
              <a:gd name="connsiteX17-225" fmla="*/ 523875 w 2305050"/>
              <a:gd name="connsiteY17-226" fmla="*/ 714375 h 2352675"/>
              <a:gd name="connsiteX18-227" fmla="*/ 0 w 2305050"/>
              <a:gd name="connsiteY18-228" fmla="*/ 0 h 2352675"/>
              <a:gd name="connsiteX0-229" fmla="*/ 0 w 2305050"/>
              <a:gd name="connsiteY0-230" fmla="*/ 0 h 2352675"/>
              <a:gd name="connsiteX1-231" fmla="*/ 771525 w 2305050"/>
              <a:gd name="connsiteY1-232" fmla="*/ 561975 h 2352675"/>
              <a:gd name="connsiteX2-233" fmla="*/ 2004671 w 2305050"/>
              <a:gd name="connsiteY2-234" fmla="*/ 468859 h 2352675"/>
              <a:gd name="connsiteX3-235" fmla="*/ 2292554 w 2305050"/>
              <a:gd name="connsiteY3-236" fmla="*/ 627964 h 2352675"/>
              <a:gd name="connsiteX4-237" fmla="*/ 1143000 w 2305050"/>
              <a:gd name="connsiteY4-238" fmla="*/ 1009650 h 2352675"/>
              <a:gd name="connsiteX5-239" fmla="*/ 1628775 w 2305050"/>
              <a:gd name="connsiteY5-240" fmla="*/ 1533525 h 2352675"/>
              <a:gd name="connsiteX6-241" fmla="*/ 2076450 w 2305050"/>
              <a:gd name="connsiteY6-242" fmla="*/ 1533525 h 2352675"/>
              <a:gd name="connsiteX7-243" fmla="*/ 2305050 w 2305050"/>
              <a:gd name="connsiteY7-244" fmla="*/ 1724025 h 2352675"/>
              <a:gd name="connsiteX8-245" fmla="*/ 1838325 w 2305050"/>
              <a:gd name="connsiteY8-246" fmla="*/ 1857375 h 2352675"/>
              <a:gd name="connsiteX9-247" fmla="*/ 2009775 w 2305050"/>
              <a:gd name="connsiteY9-248" fmla="*/ 2105025 h 2352675"/>
              <a:gd name="connsiteX10-249" fmla="*/ 1733550 w 2305050"/>
              <a:gd name="connsiteY10-250" fmla="*/ 1971675 h 2352675"/>
              <a:gd name="connsiteX11-251" fmla="*/ 1543050 w 2305050"/>
              <a:gd name="connsiteY11-252" fmla="*/ 2352675 h 2352675"/>
              <a:gd name="connsiteX12-253" fmla="*/ 1314450 w 2305050"/>
              <a:gd name="connsiteY12-254" fmla="*/ 2133600 h 2352675"/>
              <a:gd name="connsiteX13-255" fmla="*/ 1447800 w 2305050"/>
              <a:gd name="connsiteY13-256" fmla="*/ 1771650 h 2352675"/>
              <a:gd name="connsiteX14-257" fmla="*/ 923925 w 2305050"/>
              <a:gd name="connsiteY14-258" fmla="*/ 1190625 h 2352675"/>
              <a:gd name="connsiteX15-259" fmla="*/ 414757 w 2305050"/>
              <a:gd name="connsiteY15-260" fmla="*/ 2305735 h 2352675"/>
              <a:gd name="connsiteX16-261" fmla="*/ 292990 w 2305050"/>
              <a:gd name="connsiteY16-262" fmla="*/ 2036368 h 2352675"/>
              <a:gd name="connsiteX17-263" fmla="*/ 523875 w 2305050"/>
              <a:gd name="connsiteY17-264" fmla="*/ 714375 h 2352675"/>
              <a:gd name="connsiteX18-265" fmla="*/ 0 w 2305050"/>
              <a:gd name="connsiteY18-266" fmla="*/ 0 h 2352675"/>
              <a:gd name="connsiteX0-267" fmla="*/ 0 w 2305050"/>
              <a:gd name="connsiteY0-268" fmla="*/ 0 h 2352675"/>
              <a:gd name="connsiteX1-269" fmla="*/ 771525 w 2305050"/>
              <a:gd name="connsiteY1-270" fmla="*/ 561975 h 2352675"/>
              <a:gd name="connsiteX2-271" fmla="*/ 1960779 w 2305050"/>
              <a:gd name="connsiteY2-272" fmla="*/ 472517 h 2352675"/>
              <a:gd name="connsiteX3-273" fmla="*/ 2292554 w 2305050"/>
              <a:gd name="connsiteY3-274" fmla="*/ 627964 h 2352675"/>
              <a:gd name="connsiteX4-275" fmla="*/ 1143000 w 2305050"/>
              <a:gd name="connsiteY4-276" fmla="*/ 1009650 h 2352675"/>
              <a:gd name="connsiteX5-277" fmla="*/ 1628775 w 2305050"/>
              <a:gd name="connsiteY5-278" fmla="*/ 1533525 h 2352675"/>
              <a:gd name="connsiteX6-279" fmla="*/ 2076450 w 2305050"/>
              <a:gd name="connsiteY6-280" fmla="*/ 1533525 h 2352675"/>
              <a:gd name="connsiteX7-281" fmla="*/ 2305050 w 2305050"/>
              <a:gd name="connsiteY7-282" fmla="*/ 1724025 h 2352675"/>
              <a:gd name="connsiteX8-283" fmla="*/ 1838325 w 2305050"/>
              <a:gd name="connsiteY8-284" fmla="*/ 1857375 h 2352675"/>
              <a:gd name="connsiteX9-285" fmla="*/ 2009775 w 2305050"/>
              <a:gd name="connsiteY9-286" fmla="*/ 2105025 h 2352675"/>
              <a:gd name="connsiteX10-287" fmla="*/ 1733550 w 2305050"/>
              <a:gd name="connsiteY10-288" fmla="*/ 1971675 h 2352675"/>
              <a:gd name="connsiteX11-289" fmla="*/ 1543050 w 2305050"/>
              <a:gd name="connsiteY11-290" fmla="*/ 2352675 h 2352675"/>
              <a:gd name="connsiteX12-291" fmla="*/ 1314450 w 2305050"/>
              <a:gd name="connsiteY12-292" fmla="*/ 2133600 h 2352675"/>
              <a:gd name="connsiteX13-293" fmla="*/ 1447800 w 2305050"/>
              <a:gd name="connsiteY13-294" fmla="*/ 1771650 h 2352675"/>
              <a:gd name="connsiteX14-295" fmla="*/ 923925 w 2305050"/>
              <a:gd name="connsiteY14-296" fmla="*/ 1190625 h 2352675"/>
              <a:gd name="connsiteX15-297" fmla="*/ 414757 w 2305050"/>
              <a:gd name="connsiteY15-298" fmla="*/ 2305735 h 2352675"/>
              <a:gd name="connsiteX16-299" fmla="*/ 292990 w 2305050"/>
              <a:gd name="connsiteY16-300" fmla="*/ 2036368 h 2352675"/>
              <a:gd name="connsiteX17-301" fmla="*/ 523875 w 2305050"/>
              <a:gd name="connsiteY17-302" fmla="*/ 714375 h 2352675"/>
              <a:gd name="connsiteX18-303" fmla="*/ 0 w 2305050"/>
              <a:gd name="connsiteY18-304" fmla="*/ 0 h 2352675"/>
              <a:gd name="connsiteX0-305" fmla="*/ 0 w 2305050"/>
              <a:gd name="connsiteY0-306" fmla="*/ 0 h 2352675"/>
              <a:gd name="connsiteX1-307" fmla="*/ 771525 w 2305050"/>
              <a:gd name="connsiteY1-308" fmla="*/ 561975 h 2352675"/>
              <a:gd name="connsiteX2-309" fmla="*/ 1960779 w 2305050"/>
              <a:gd name="connsiteY2-310" fmla="*/ 472517 h 2352675"/>
              <a:gd name="connsiteX3-311" fmla="*/ 2270609 w 2305050"/>
              <a:gd name="connsiteY3-312" fmla="*/ 649910 h 2352675"/>
              <a:gd name="connsiteX4-313" fmla="*/ 1143000 w 2305050"/>
              <a:gd name="connsiteY4-314" fmla="*/ 1009650 h 2352675"/>
              <a:gd name="connsiteX5-315" fmla="*/ 1628775 w 2305050"/>
              <a:gd name="connsiteY5-316" fmla="*/ 1533525 h 2352675"/>
              <a:gd name="connsiteX6-317" fmla="*/ 2076450 w 2305050"/>
              <a:gd name="connsiteY6-318" fmla="*/ 1533525 h 2352675"/>
              <a:gd name="connsiteX7-319" fmla="*/ 2305050 w 2305050"/>
              <a:gd name="connsiteY7-320" fmla="*/ 1724025 h 2352675"/>
              <a:gd name="connsiteX8-321" fmla="*/ 1838325 w 2305050"/>
              <a:gd name="connsiteY8-322" fmla="*/ 1857375 h 2352675"/>
              <a:gd name="connsiteX9-323" fmla="*/ 2009775 w 2305050"/>
              <a:gd name="connsiteY9-324" fmla="*/ 2105025 h 2352675"/>
              <a:gd name="connsiteX10-325" fmla="*/ 1733550 w 2305050"/>
              <a:gd name="connsiteY10-326" fmla="*/ 1971675 h 2352675"/>
              <a:gd name="connsiteX11-327" fmla="*/ 1543050 w 2305050"/>
              <a:gd name="connsiteY11-328" fmla="*/ 2352675 h 2352675"/>
              <a:gd name="connsiteX12-329" fmla="*/ 1314450 w 2305050"/>
              <a:gd name="connsiteY12-330" fmla="*/ 2133600 h 2352675"/>
              <a:gd name="connsiteX13-331" fmla="*/ 1447800 w 2305050"/>
              <a:gd name="connsiteY13-332" fmla="*/ 1771650 h 2352675"/>
              <a:gd name="connsiteX14-333" fmla="*/ 923925 w 2305050"/>
              <a:gd name="connsiteY14-334" fmla="*/ 1190625 h 2352675"/>
              <a:gd name="connsiteX15-335" fmla="*/ 414757 w 2305050"/>
              <a:gd name="connsiteY15-336" fmla="*/ 2305735 h 2352675"/>
              <a:gd name="connsiteX16-337" fmla="*/ 292990 w 2305050"/>
              <a:gd name="connsiteY16-338" fmla="*/ 2036368 h 2352675"/>
              <a:gd name="connsiteX17-339" fmla="*/ 523875 w 2305050"/>
              <a:gd name="connsiteY17-340" fmla="*/ 714375 h 2352675"/>
              <a:gd name="connsiteX18-341" fmla="*/ 0 w 2305050"/>
              <a:gd name="connsiteY18-342" fmla="*/ 0 h 2352675"/>
              <a:gd name="connsiteX0-343" fmla="*/ 0 w 2305050"/>
              <a:gd name="connsiteY0-344" fmla="*/ 0 h 2352675"/>
              <a:gd name="connsiteX1-345" fmla="*/ 771525 w 2305050"/>
              <a:gd name="connsiteY1-346" fmla="*/ 561975 h 2352675"/>
              <a:gd name="connsiteX2-347" fmla="*/ 1960779 w 2305050"/>
              <a:gd name="connsiteY2-348" fmla="*/ 472517 h 2352675"/>
              <a:gd name="connsiteX3-349" fmla="*/ 2296212 w 2305050"/>
              <a:gd name="connsiteY3-350" fmla="*/ 646252 h 2352675"/>
              <a:gd name="connsiteX4-351" fmla="*/ 1143000 w 2305050"/>
              <a:gd name="connsiteY4-352" fmla="*/ 1009650 h 2352675"/>
              <a:gd name="connsiteX5-353" fmla="*/ 1628775 w 2305050"/>
              <a:gd name="connsiteY5-354" fmla="*/ 1533525 h 2352675"/>
              <a:gd name="connsiteX6-355" fmla="*/ 2076450 w 2305050"/>
              <a:gd name="connsiteY6-356" fmla="*/ 1533525 h 2352675"/>
              <a:gd name="connsiteX7-357" fmla="*/ 2305050 w 2305050"/>
              <a:gd name="connsiteY7-358" fmla="*/ 1724025 h 2352675"/>
              <a:gd name="connsiteX8-359" fmla="*/ 1838325 w 2305050"/>
              <a:gd name="connsiteY8-360" fmla="*/ 1857375 h 2352675"/>
              <a:gd name="connsiteX9-361" fmla="*/ 2009775 w 2305050"/>
              <a:gd name="connsiteY9-362" fmla="*/ 2105025 h 2352675"/>
              <a:gd name="connsiteX10-363" fmla="*/ 1733550 w 2305050"/>
              <a:gd name="connsiteY10-364" fmla="*/ 1971675 h 2352675"/>
              <a:gd name="connsiteX11-365" fmla="*/ 1543050 w 2305050"/>
              <a:gd name="connsiteY11-366" fmla="*/ 2352675 h 2352675"/>
              <a:gd name="connsiteX12-367" fmla="*/ 1314450 w 2305050"/>
              <a:gd name="connsiteY12-368" fmla="*/ 2133600 h 2352675"/>
              <a:gd name="connsiteX13-369" fmla="*/ 1447800 w 2305050"/>
              <a:gd name="connsiteY13-370" fmla="*/ 1771650 h 2352675"/>
              <a:gd name="connsiteX14-371" fmla="*/ 923925 w 2305050"/>
              <a:gd name="connsiteY14-372" fmla="*/ 1190625 h 2352675"/>
              <a:gd name="connsiteX15-373" fmla="*/ 414757 w 2305050"/>
              <a:gd name="connsiteY15-374" fmla="*/ 2305735 h 2352675"/>
              <a:gd name="connsiteX16-375" fmla="*/ 292990 w 2305050"/>
              <a:gd name="connsiteY16-376" fmla="*/ 2036368 h 2352675"/>
              <a:gd name="connsiteX17-377" fmla="*/ 523875 w 2305050"/>
              <a:gd name="connsiteY17-378" fmla="*/ 714375 h 2352675"/>
              <a:gd name="connsiteX18-379" fmla="*/ 0 w 2305050"/>
              <a:gd name="connsiteY18-380" fmla="*/ 0 h 2352675"/>
              <a:gd name="connsiteX0-381" fmla="*/ 0 w 2305050"/>
              <a:gd name="connsiteY0-382" fmla="*/ 0 h 2352675"/>
              <a:gd name="connsiteX1-383" fmla="*/ 771525 w 2305050"/>
              <a:gd name="connsiteY1-384" fmla="*/ 561975 h 2352675"/>
              <a:gd name="connsiteX2-385" fmla="*/ 1982725 w 2305050"/>
              <a:gd name="connsiteY2-386" fmla="*/ 494463 h 2352675"/>
              <a:gd name="connsiteX3-387" fmla="*/ 2296212 w 2305050"/>
              <a:gd name="connsiteY3-388" fmla="*/ 646252 h 2352675"/>
              <a:gd name="connsiteX4-389" fmla="*/ 1143000 w 2305050"/>
              <a:gd name="connsiteY4-390" fmla="*/ 1009650 h 2352675"/>
              <a:gd name="connsiteX5-391" fmla="*/ 1628775 w 2305050"/>
              <a:gd name="connsiteY5-392" fmla="*/ 1533525 h 2352675"/>
              <a:gd name="connsiteX6-393" fmla="*/ 2076450 w 2305050"/>
              <a:gd name="connsiteY6-394" fmla="*/ 1533525 h 2352675"/>
              <a:gd name="connsiteX7-395" fmla="*/ 2305050 w 2305050"/>
              <a:gd name="connsiteY7-396" fmla="*/ 1724025 h 2352675"/>
              <a:gd name="connsiteX8-397" fmla="*/ 1838325 w 2305050"/>
              <a:gd name="connsiteY8-398" fmla="*/ 1857375 h 2352675"/>
              <a:gd name="connsiteX9-399" fmla="*/ 2009775 w 2305050"/>
              <a:gd name="connsiteY9-400" fmla="*/ 2105025 h 2352675"/>
              <a:gd name="connsiteX10-401" fmla="*/ 1733550 w 2305050"/>
              <a:gd name="connsiteY10-402" fmla="*/ 1971675 h 2352675"/>
              <a:gd name="connsiteX11-403" fmla="*/ 1543050 w 2305050"/>
              <a:gd name="connsiteY11-404" fmla="*/ 2352675 h 2352675"/>
              <a:gd name="connsiteX12-405" fmla="*/ 1314450 w 2305050"/>
              <a:gd name="connsiteY12-406" fmla="*/ 2133600 h 2352675"/>
              <a:gd name="connsiteX13-407" fmla="*/ 1447800 w 2305050"/>
              <a:gd name="connsiteY13-408" fmla="*/ 1771650 h 2352675"/>
              <a:gd name="connsiteX14-409" fmla="*/ 923925 w 2305050"/>
              <a:gd name="connsiteY14-410" fmla="*/ 1190625 h 2352675"/>
              <a:gd name="connsiteX15-411" fmla="*/ 414757 w 2305050"/>
              <a:gd name="connsiteY15-412" fmla="*/ 2305735 h 2352675"/>
              <a:gd name="connsiteX16-413" fmla="*/ 292990 w 2305050"/>
              <a:gd name="connsiteY16-414" fmla="*/ 2036368 h 2352675"/>
              <a:gd name="connsiteX17-415" fmla="*/ 523875 w 2305050"/>
              <a:gd name="connsiteY17-416" fmla="*/ 714375 h 2352675"/>
              <a:gd name="connsiteX18-417" fmla="*/ 0 w 2305050"/>
              <a:gd name="connsiteY18-418" fmla="*/ 0 h 2352675"/>
              <a:gd name="connsiteX0-419" fmla="*/ 0 w 2305050"/>
              <a:gd name="connsiteY0-420" fmla="*/ 0 h 2352675"/>
              <a:gd name="connsiteX1-421" fmla="*/ 771525 w 2305050"/>
              <a:gd name="connsiteY1-422" fmla="*/ 561975 h 2352675"/>
              <a:gd name="connsiteX2-423" fmla="*/ 2041246 w 2305050"/>
              <a:gd name="connsiteY2-424" fmla="*/ 498120 h 2352675"/>
              <a:gd name="connsiteX3-425" fmla="*/ 2296212 w 2305050"/>
              <a:gd name="connsiteY3-426" fmla="*/ 646252 h 2352675"/>
              <a:gd name="connsiteX4-427" fmla="*/ 1143000 w 2305050"/>
              <a:gd name="connsiteY4-428" fmla="*/ 1009650 h 2352675"/>
              <a:gd name="connsiteX5-429" fmla="*/ 1628775 w 2305050"/>
              <a:gd name="connsiteY5-430" fmla="*/ 1533525 h 2352675"/>
              <a:gd name="connsiteX6-431" fmla="*/ 2076450 w 2305050"/>
              <a:gd name="connsiteY6-432" fmla="*/ 1533525 h 2352675"/>
              <a:gd name="connsiteX7-433" fmla="*/ 2305050 w 2305050"/>
              <a:gd name="connsiteY7-434" fmla="*/ 1724025 h 2352675"/>
              <a:gd name="connsiteX8-435" fmla="*/ 1838325 w 2305050"/>
              <a:gd name="connsiteY8-436" fmla="*/ 1857375 h 2352675"/>
              <a:gd name="connsiteX9-437" fmla="*/ 2009775 w 2305050"/>
              <a:gd name="connsiteY9-438" fmla="*/ 2105025 h 2352675"/>
              <a:gd name="connsiteX10-439" fmla="*/ 1733550 w 2305050"/>
              <a:gd name="connsiteY10-440" fmla="*/ 1971675 h 2352675"/>
              <a:gd name="connsiteX11-441" fmla="*/ 1543050 w 2305050"/>
              <a:gd name="connsiteY11-442" fmla="*/ 2352675 h 2352675"/>
              <a:gd name="connsiteX12-443" fmla="*/ 1314450 w 2305050"/>
              <a:gd name="connsiteY12-444" fmla="*/ 2133600 h 2352675"/>
              <a:gd name="connsiteX13-445" fmla="*/ 1447800 w 2305050"/>
              <a:gd name="connsiteY13-446" fmla="*/ 1771650 h 2352675"/>
              <a:gd name="connsiteX14-447" fmla="*/ 923925 w 2305050"/>
              <a:gd name="connsiteY14-448" fmla="*/ 1190625 h 2352675"/>
              <a:gd name="connsiteX15-449" fmla="*/ 414757 w 2305050"/>
              <a:gd name="connsiteY15-450" fmla="*/ 2305735 h 2352675"/>
              <a:gd name="connsiteX16-451" fmla="*/ 292990 w 2305050"/>
              <a:gd name="connsiteY16-452" fmla="*/ 2036368 h 2352675"/>
              <a:gd name="connsiteX17-453" fmla="*/ 523875 w 2305050"/>
              <a:gd name="connsiteY17-454" fmla="*/ 714375 h 2352675"/>
              <a:gd name="connsiteX18-455" fmla="*/ 0 w 2305050"/>
              <a:gd name="connsiteY18-456" fmla="*/ 0 h 2352675"/>
              <a:gd name="connsiteX0-457" fmla="*/ 0 w 2305050"/>
              <a:gd name="connsiteY0-458" fmla="*/ 0 h 2352675"/>
              <a:gd name="connsiteX1-459" fmla="*/ 771525 w 2305050"/>
              <a:gd name="connsiteY1-460" fmla="*/ 561975 h 2352675"/>
              <a:gd name="connsiteX2-461" fmla="*/ 2041246 w 2305050"/>
              <a:gd name="connsiteY2-462" fmla="*/ 498120 h 2352675"/>
              <a:gd name="connsiteX3-463" fmla="*/ 2296212 w 2305050"/>
              <a:gd name="connsiteY3-464" fmla="*/ 646252 h 2352675"/>
              <a:gd name="connsiteX4-465" fmla="*/ 1143000 w 2305050"/>
              <a:gd name="connsiteY4-466" fmla="*/ 1009650 h 2352675"/>
              <a:gd name="connsiteX5-467" fmla="*/ 1628775 w 2305050"/>
              <a:gd name="connsiteY5-468" fmla="*/ 1533525 h 2352675"/>
              <a:gd name="connsiteX6-469" fmla="*/ 2076450 w 2305050"/>
              <a:gd name="connsiteY6-470" fmla="*/ 1533525 h 2352675"/>
              <a:gd name="connsiteX7-471" fmla="*/ 2305050 w 2305050"/>
              <a:gd name="connsiteY7-472" fmla="*/ 1724025 h 2352675"/>
              <a:gd name="connsiteX8-473" fmla="*/ 1838325 w 2305050"/>
              <a:gd name="connsiteY8-474" fmla="*/ 1857375 h 2352675"/>
              <a:gd name="connsiteX9-475" fmla="*/ 2009775 w 2305050"/>
              <a:gd name="connsiteY9-476" fmla="*/ 2105025 h 2352675"/>
              <a:gd name="connsiteX10-477" fmla="*/ 1733550 w 2305050"/>
              <a:gd name="connsiteY10-478" fmla="*/ 1971675 h 2352675"/>
              <a:gd name="connsiteX11-479" fmla="*/ 1543050 w 2305050"/>
              <a:gd name="connsiteY11-480" fmla="*/ 2352675 h 2352675"/>
              <a:gd name="connsiteX12-481" fmla="*/ 1314450 w 2305050"/>
              <a:gd name="connsiteY12-482" fmla="*/ 2133600 h 2352675"/>
              <a:gd name="connsiteX13-483" fmla="*/ 1447800 w 2305050"/>
              <a:gd name="connsiteY13-484" fmla="*/ 1771650 h 2352675"/>
              <a:gd name="connsiteX14-485" fmla="*/ 923925 w 2305050"/>
              <a:gd name="connsiteY14-486" fmla="*/ 1190625 h 2352675"/>
              <a:gd name="connsiteX15-487" fmla="*/ 414757 w 2305050"/>
              <a:gd name="connsiteY15-488" fmla="*/ 2305735 h 2352675"/>
              <a:gd name="connsiteX16-489" fmla="*/ 292990 w 2305050"/>
              <a:gd name="connsiteY16-490" fmla="*/ 2036368 h 2352675"/>
              <a:gd name="connsiteX17-491" fmla="*/ 520217 w 2305050"/>
              <a:gd name="connsiteY17-492" fmla="*/ 750951 h 2352675"/>
              <a:gd name="connsiteX18-493" fmla="*/ 0 w 2305050"/>
              <a:gd name="connsiteY18-494" fmla="*/ 0 h 2352675"/>
              <a:gd name="connsiteX0-495" fmla="*/ 0 w 2305050"/>
              <a:gd name="connsiteY0-496" fmla="*/ 0 h 2352675"/>
              <a:gd name="connsiteX1-497" fmla="*/ 771525 w 2305050"/>
              <a:gd name="connsiteY1-498" fmla="*/ 561975 h 2352675"/>
              <a:gd name="connsiteX2-499" fmla="*/ 2041246 w 2305050"/>
              <a:gd name="connsiteY2-500" fmla="*/ 498120 h 2352675"/>
              <a:gd name="connsiteX3-501" fmla="*/ 2296212 w 2305050"/>
              <a:gd name="connsiteY3-502" fmla="*/ 646252 h 2352675"/>
              <a:gd name="connsiteX4-503" fmla="*/ 1143000 w 2305050"/>
              <a:gd name="connsiteY4-504" fmla="*/ 1009650 h 2352675"/>
              <a:gd name="connsiteX5-505" fmla="*/ 1628775 w 2305050"/>
              <a:gd name="connsiteY5-506" fmla="*/ 1533525 h 2352675"/>
              <a:gd name="connsiteX6-507" fmla="*/ 2076450 w 2305050"/>
              <a:gd name="connsiteY6-508" fmla="*/ 1533525 h 2352675"/>
              <a:gd name="connsiteX7-509" fmla="*/ 2305050 w 2305050"/>
              <a:gd name="connsiteY7-510" fmla="*/ 1724025 h 2352675"/>
              <a:gd name="connsiteX8-511" fmla="*/ 1838325 w 2305050"/>
              <a:gd name="connsiteY8-512" fmla="*/ 1857375 h 2352675"/>
              <a:gd name="connsiteX9-513" fmla="*/ 2009775 w 2305050"/>
              <a:gd name="connsiteY9-514" fmla="*/ 2105025 h 2352675"/>
              <a:gd name="connsiteX10-515" fmla="*/ 1733550 w 2305050"/>
              <a:gd name="connsiteY10-516" fmla="*/ 1971675 h 2352675"/>
              <a:gd name="connsiteX11-517" fmla="*/ 1543050 w 2305050"/>
              <a:gd name="connsiteY11-518" fmla="*/ 2352675 h 2352675"/>
              <a:gd name="connsiteX12-519" fmla="*/ 1314450 w 2305050"/>
              <a:gd name="connsiteY12-520" fmla="*/ 2133600 h 2352675"/>
              <a:gd name="connsiteX13-521" fmla="*/ 1447800 w 2305050"/>
              <a:gd name="connsiteY13-522" fmla="*/ 1771650 h 2352675"/>
              <a:gd name="connsiteX14-523" fmla="*/ 923925 w 2305050"/>
              <a:gd name="connsiteY14-524" fmla="*/ 1190625 h 2352675"/>
              <a:gd name="connsiteX15-525" fmla="*/ 414757 w 2305050"/>
              <a:gd name="connsiteY15-526" fmla="*/ 2305735 h 2352675"/>
              <a:gd name="connsiteX16-527" fmla="*/ 292990 w 2305050"/>
              <a:gd name="connsiteY16-528" fmla="*/ 2036368 h 2352675"/>
              <a:gd name="connsiteX17-529" fmla="*/ 520217 w 2305050"/>
              <a:gd name="connsiteY17-530" fmla="*/ 750951 h 2352675"/>
              <a:gd name="connsiteX18-531" fmla="*/ 0 w 2305050"/>
              <a:gd name="connsiteY18-532" fmla="*/ 0 h 2352675"/>
              <a:gd name="connsiteX0-533" fmla="*/ 0 w 2305050"/>
              <a:gd name="connsiteY0-534" fmla="*/ 0 h 2352675"/>
              <a:gd name="connsiteX1-535" fmla="*/ 771525 w 2305050"/>
              <a:gd name="connsiteY1-536" fmla="*/ 561975 h 2352675"/>
              <a:gd name="connsiteX2-537" fmla="*/ 2041246 w 2305050"/>
              <a:gd name="connsiteY2-538" fmla="*/ 498120 h 2352675"/>
              <a:gd name="connsiteX3-539" fmla="*/ 2296212 w 2305050"/>
              <a:gd name="connsiteY3-540" fmla="*/ 646252 h 2352675"/>
              <a:gd name="connsiteX4-541" fmla="*/ 1143000 w 2305050"/>
              <a:gd name="connsiteY4-542" fmla="*/ 1009650 h 2352675"/>
              <a:gd name="connsiteX5-543" fmla="*/ 1628775 w 2305050"/>
              <a:gd name="connsiteY5-544" fmla="*/ 1533525 h 2352675"/>
              <a:gd name="connsiteX6-545" fmla="*/ 2076450 w 2305050"/>
              <a:gd name="connsiteY6-546" fmla="*/ 1533525 h 2352675"/>
              <a:gd name="connsiteX7-547" fmla="*/ 2305050 w 2305050"/>
              <a:gd name="connsiteY7-548" fmla="*/ 1724025 h 2352675"/>
              <a:gd name="connsiteX8-549" fmla="*/ 1838325 w 2305050"/>
              <a:gd name="connsiteY8-550" fmla="*/ 1857375 h 2352675"/>
              <a:gd name="connsiteX9-551" fmla="*/ 2009775 w 2305050"/>
              <a:gd name="connsiteY9-552" fmla="*/ 2105025 h 2352675"/>
              <a:gd name="connsiteX10-553" fmla="*/ 1733550 w 2305050"/>
              <a:gd name="connsiteY10-554" fmla="*/ 1971675 h 2352675"/>
              <a:gd name="connsiteX11-555" fmla="*/ 1543050 w 2305050"/>
              <a:gd name="connsiteY11-556" fmla="*/ 2352675 h 2352675"/>
              <a:gd name="connsiteX12-557" fmla="*/ 1314450 w 2305050"/>
              <a:gd name="connsiteY12-558" fmla="*/ 2133600 h 2352675"/>
              <a:gd name="connsiteX13-559" fmla="*/ 1447800 w 2305050"/>
              <a:gd name="connsiteY13-560" fmla="*/ 1771650 h 2352675"/>
              <a:gd name="connsiteX14-561" fmla="*/ 923925 w 2305050"/>
              <a:gd name="connsiteY14-562" fmla="*/ 1190625 h 2352675"/>
              <a:gd name="connsiteX15-563" fmla="*/ 414757 w 2305050"/>
              <a:gd name="connsiteY15-564" fmla="*/ 2305735 h 2352675"/>
              <a:gd name="connsiteX16-565" fmla="*/ 292990 w 2305050"/>
              <a:gd name="connsiteY16-566" fmla="*/ 2036368 h 2352675"/>
              <a:gd name="connsiteX17-567" fmla="*/ 520217 w 2305050"/>
              <a:gd name="connsiteY17-568" fmla="*/ 750951 h 2352675"/>
              <a:gd name="connsiteX18-569" fmla="*/ 0 w 2305050"/>
              <a:gd name="connsiteY18-570" fmla="*/ 0 h 2352675"/>
              <a:gd name="connsiteX0-571" fmla="*/ 0 w 2305050"/>
              <a:gd name="connsiteY0-572" fmla="*/ 0 h 2352675"/>
              <a:gd name="connsiteX1-573" fmla="*/ 771525 w 2305050"/>
              <a:gd name="connsiteY1-574" fmla="*/ 561975 h 2352675"/>
              <a:gd name="connsiteX2-575" fmla="*/ 2041246 w 2305050"/>
              <a:gd name="connsiteY2-576" fmla="*/ 498120 h 2352675"/>
              <a:gd name="connsiteX3-577" fmla="*/ 2296212 w 2305050"/>
              <a:gd name="connsiteY3-578" fmla="*/ 646252 h 2352675"/>
              <a:gd name="connsiteX4-579" fmla="*/ 1143000 w 2305050"/>
              <a:gd name="connsiteY4-580" fmla="*/ 1009650 h 2352675"/>
              <a:gd name="connsiteX5-581" fmla="*/ 1628775 w 2305050"/>
              <a:gd name="connsiteY5-582" fmla="*/ 1533525 h 2352675"/>
              <a:gd name="connsiteX6-583" fmla="*/ 2076450 w 2305050"/>
              <a:gd name="connsiteY6-584" fmla="*/ 1533525 h 2352675"/>
              <a:gd name="connsiteX7-585" fmla="*/ 2305050 w 2305050"/>
              <a:gd name="connsiteY7-586" fmla="*/ 1724025 h 2352675"/>
              <a:gd name="connsiteX8-587" fmla="*/ 1838325 w 2305050"/>
              <a:gd name="connsiteY8-588" fmla="*/ 1857375 h 2352675"/>
              <a:gd name="connsiteX9-589" fmla="*/ 2009775 w 2305050"/>
              <a:gd name="connsiteY9-590" fmla="*/ 2105025 h 2352675"/>
              <a:gd name="connsiteX10-591" fmla="*/ 1733550 w 2305050"/>
              <a:gd name="connsiteY10-592" fmla="*/ 1971675 h 2352675"/>
              <a:gd name="connsiteX11-593" fmla="*/ 1543050 w 2305050"/>
              <a:gd name="connsiteY11-594" fmla="*/ 2352675 h 2352675"/>
              <a:gd name="connsiteX12-595" fmla="*/ 1314450 w 2305050"/>
              <a:gd name="connsiteY12-596" fmla="*/ 2133600 h 2352675"/>
              <a:gd name="connsiteX13-597" fmla="*/ 1447800 w 2305050"/>
              <a:gd name="connsiteY13-598" fmla="*/ 1771650 h 2352675"/>
              <a:gd name="connsiteX14-599" fmla="*/ 923925 w 2305050"/>
              <a:gd name="connsiteY14-600" fmla="*/ 1190625 h 2352675"/>
              <a:gd name="connsiteX15-601" fmla="*/ 414757 w 2305050"/>
              <a:gd name="connsiteY15-602" fmla="*/ 2305735 h 2352675"/>
              <a:gd name="connsiteX16-603" fmla="*/ 292990 w 2305050"/>
              <a:gd name="connsiteY16-604" fmla="*/ 2036368 h 2352675"/>
              <a:gd name="connsiteX17-605" fmla="*/ 520217 w 2305050"/>
              <a:gd name="connsiteY17-606" fmla="*/ 750951 h 2352675"/>
              <a:gd name="connsiteX18-607" fmla="*/ 0 w 2305050"/>
              <a:gd name="connsiteY18-608" fmla="*/ 0 h 2352675"/>
              <a:gd name="connsiteX0-609" fmla="*/ 0 w 2294077"/>
              <a:gd name="connsiteY0-610" fmla="*/ 0 h 2363647"/>
              <a:gd name="connsiteX1-611" fmla="*/ 760552 w 2294077"/>
              <a:gd name="connsiteY1-612" fmla="*/ 572947 h 2363647"/>
              <a:gd name="connsiteX2-613" fmla="*/ 2030273 w 2294077"/>
              <a:gd name="connsiteY2-614" fmla="*/ 509092 h 2363647"/>
              <a:gd name="connsiteX3-615" fmla="*/ 2285239 w 2294077"/>
              <a:gd name="connsiteY3-616" fmla="*/ 657224 h 2363647"/>
              <a:gd name="connsiteX4-617" fmla="*/ 1132027 w 2294077"/>
              <a:gd name="connsiteY4-618" fmla="*/ 1020622 h 2363647"/>
              <a:gd name="connsiteX5-619" fmla="*/ 1617802 w 2294077"/>
              <a:gd name="connsiteY5-620" fmla="*/ 1544497 h 2363647"/>
              <a:gd name="connsiteX6-621" fmla="*/ 2065477 w 2294077"/>
              <a:gd name="connsiteY6-622" fmla="*/ 1544497 h 2363647"/>
              <a:gd name="connsiteX7-623" fmla="*/ 2294077 w 2294077"/>
              <a:gd name="connsiteY7-624" fmla="*/ 1734997 h 2363647"/>
              <a:gd name="connsiteX8-625" fmla="*/ 1827352 w 2294077"/>
              <a:gd name="connsiteY8-626" fmla="*/ 1868347 h 2363647"/>
              <a:gd name="connsiteX9-627" fmla="*/ 1998802 w 2294077"/>
              <a:gd name="connsiteY9-628" fmla="*/ 2115997 h 2363647"/>
              <a:gd name="connsiteX10-629" fmla="*/ 1722577 w 2294077"/>
              <a:gd name="connsiteY10-630" fmla="*/ 1982647 h 2363647"/>
              <a:gd name="connsiteX11-631" fmla="*/ 1532077 w 2294077"/>
              <a:gd name="connsiteY11-632" fmla="*/ 2363647 h 2363647"/>
              <a:gd name="connsiteX12-633" fmla="*/ 1303477 w 2294077"/>
              <a:gd name="connsiteY12-634" fmla="*/ 2144572 h 2363647"/>
              <a:gd name="connsiteX13-635" fmla="*/ 1436827 w 2294077"/>
              <a:gd name="connsiteY13-636" fmla="*/ 1782622 h 2363647"/>
              <a:gd name="connsiteX14-637" fmla="*/ 912952 w 2294077"/>
              <a:gd name="connsiteY14-638" fmla="*/ 1201597 h 2363647"/>
              <a:gd name="connsiteX15-639" fmla="*/ 403784 w 2294077"/>
              <a:gd name="connsiteY15-640" fmla="*/ 2316707 h 2363647"/>
              <a:gd name="connsiteX16-641" fmla="*/ 282017 w 2294077"/>
              <a:gd name="connsiteY16-642" fmla="*/ 2047340 h 2363647"/>
              <a:gd name="connsiteX17-643" fmla="*/ 509244 w 2294077"/>
              <a:gd name="connsiteY17-644" fmla="*/ 761923 h 2363647"/>
              <a:gd name="connsiteX18-645" fmla="*/ 0 w 2294077"/>
              <a:gd name="connsiteY18-646" fmla="*/ 0 h 2363647"/>
              <a:gd name="connsiteX0-647" fmla="*/ 6569 w 2300646"/>
              <a:gd name="connsiteY0-648" fmla="*/ 0 h 2363647"/>
              <a:gd name="connsiteX1-649" fmla="*/ 767121 w 2300646"/>
              <a:gd name="connsiteY1-650" fmla="*/ 572947 h 2363647"/>
              <a:gd name="connsiteX2-651" fmla="*/ 2036842 w 2300646"/>
              <a:gd name="connsiteY2-652" fmla="*/ 509092 h 2363647"/>
              <a:gd name="connsiteX3-653" fmla="*/ 2291808 w 2300646"/>
              <a:gd name="connsiteY3-654" fmla="*/ 657224 h 2363647"/>
              <a:gd name="connsiteX4-655" fmla="*/ 1138596 w 2300646"/>
              <a:gd name="connsiteY4-656" fmla="*/ 1020622 h 2363647"/>
              <a:gd name="connsiteX5-657" fmla="*/ 1624371 w 2300646"/>
              <a:gd name="connsiteY5-658" fmla="*/ 1544497 h 2363647"/>
              <a:gd name="connsiteX6-659" fmla="*/ 2072046 w 2300646"/>
              <a:gd name="connsiteY6-660" fmla="*/ 1544497 h 2363647"/>
              <a:gd name="connsiteX7-661" fmla="*/ 2300646 w 2300646"/>
              <a:gd name="connsiteY7-662" fmla="*/ 1734997 h 2363647"/>
              <a:gd name="connsiteX8-663" fmla="*/ 1833921 w 2300646"/>
              <a:gd name="connsiteY8-664" fmla="*/ 1868347 h 2363647"/>
              <a:gd name="connsiteX9-665" fmla="*/ 2005371 w 2300646"/>
              <a:gd name="connsiteY9-666" fmla="*/ 2115997 h 2363647"/>
              <a:gd name="connsiteX10-667" fmla="*/ 1729146 w 2300646"/>
              <a:gd name="connsiteY10-668" fmla="*/ 1982647 h 2363647"/>
              <a:gd name="connsiteX11-669" fmla="*/ 1538646 w 2300646"/>
              <a:gd name="connsiteY11-670" fmla="*/ 2363647 h 2363647"/>
              <a:gd name="connsiteX12-671" fmla="*/ 1310046 w 2300646"/>
              <a:gd name="connsiteY12-672" fmla="*/ 2144572 h 2363647"/>
              <a:gd name="connsiteX13-673" fmla="*/ 1443396 w 2300646"/>
              <a:gd name="connsiteY13-674" fmla="*/ 1782622 h 2363647"/>
              <a:gd name="connsiteX14-675" fmla="*/ 919521 w 2300646"/>
              <a:gd name="connsiteY14-676" fmla="*/ 1201597 h 2363647"/>
              <a:gd name="connsiteX15-677" fmla="*/ 410353 w 2300646"/>
              <a:gd name="connsiteY15-678" fmla="*/ 2316707 h 2363647"/>
              <a:gd name="connsiteX16-679" fmla="*/ 288586 w 2300646"/>
              <a:gd name="connsiteY16-680" fmla="*/ 2047340 h 2363647"/>
              <a:gd name="connsiteX17-681" fmla="*/ 515813 w 2300646"/>
              <a:gd name="connsiteY17-682" fmla="*/ 761923 h 2363647"/>
              <a:gd name="connsiteX18-683" fmla="*/ 6569 w 2300646"/>
              <a:gd name="connsiteY18-684" fmla="*/ 0 h 2363647"/>
              <a:gd name="connsiteX0-685" fmla="*/ 6569 w 2300646"/>
              <a:gd name="connsiteY0-686" fmla="*/ 5505 h 2369152"/>
              <a:gd name="connsiteX1-687" fmla="*/ 767121 w 2300646"/>
              <a:gd name="connsiteY1-688" fmla="*/ 578452 h 2369152"/>
              <a:gd name="connsiteX2-689" fmla="*/ 2036842 w 2300646"/>
              <a:gd name="connsiteY2-690" fmla="*/ 514597 h 2369152"/>
              <a:gd name="connsiteX3-691" fmla="*/ 2291808 w 2300646"/>
              <a:gd name="connsiteY3-692" fmla="*/ 662729 h 2369152"/>
              <a:gd name="connsiteX4-693" fmla="*/ 1138596 w 2300646"/>
              <a:gd name="connsiteY4-694" fmla="*/ 1026127 h 2369152"/>
              <a:gd name="connsiteX5-695" fmla="*/ 1624371 w 2300646"/>
              <a:gd name="connsiteY5-696" fmla="*/ 1550002 h 2369152"/>
              <a:gd name="connsiteX6-697" fmla="*/ 2072046 w 2300646"/>
              <a:gd name="connsiteY6-698" fmla="*/ 1550002 h 2369152"/>
              <a:gd name="connsiteX7-699" fmla="*/ 2300646 w 2300646"/>
              <a:gd name="connsiteY7-700" fmla="*/ 1740502 h 2369152"/>
              <a:gd name="connsiteX8-701" fmla="*/ 1833921 w 2300646"/>
              <a:gd name="connsiteY8-702" fmla="*/ 1873852 h 2369152"/>
              <a:gd name="connsiteX9-703" fmla="*/ 2005371 w 2300646"/>
              <a:gd name="connsiteY9-704" fmla="*/ 2121502 h 2369152"/>
              <a:gd name="connsiteX10-705" fmla="*/ 1729146 w 2300646"/>
              <a:gd name="connsiteY10-706" fmla="*/ 1988152 h 2369152"/>
              <a:gd name="connsiteX11-707" fmla="*/ 1538646 w 2300646"/>
              <a:gd name="connsiteY11-708" fmla="*/ 2369152 h 2369152"/>
              <a:gd name="connsiteX12-709" fmla="*/ 1310046 w 2300646"/>
              <a:gd name="connsiteY12-710" fmla="*/ 2150077 h 2369152"/>
              <a:gd name="connsiteX13-711" fmla="*/ 1443396 w 2300646"/>
              <a:gd name="connsiteY13-712" fmla="*/ 1788127 h 2369152"/>
              <a:gd name="connsiteX14-713" fmla="*/ 919521 w 2300646"/>
              <a:gd name="connsiteY14-714" fmla="*/ 1207102 h 2369152"/>
              <a:gd name="connsiteX15-715" fmla="*/ 410353 w 2300646"/>
              <a:gd name="connsiteY15-716" fmla="*/ 2322212 h 2369152"/>
              <a:gd name="connsiteX16-717" fmla="*/ 288586 w 2300646"/>
              <a:gd name="connsiteY16-718" fmla="*/ 2052845 h 2369152"/>
              <a:gd name="connsiteX17-719" fmla="*/ 515813 w 2300646"/>
              <a:gd name="connsiteY17-720" fmla="*/ 767428 h 2369152"/>
              <a:gd name="connsiteX18-721" fmla="*/ 6569 w 2300646"/>
              <a:gd name="connsiteY18-722" fmla="*/ 5505 h 2369152"/>
              <a:gd name="connsiteX0-723" fmla="*/ 11167 w 2305244"/>
              <a:gd name="connsiteY0-724" fmla="*/ 5505 h 2369152"/>
              <a:gd name="connsiteX1-725" fmla="*/ 771719 w 2305244"/>
              <a:gd name="connsiteY1-726" fmla="*/ 578452 h 2369152"/>
              <a:gd name="connsiteX2-727" fmla="*/ 2041440 w 2305244"/>
              <a:gd name="connsiteY2-728" fmla="*/ 514597 h 2369152"/>
              <a:gd name="connsiteX3-729" fmla="*/ 2296406 w 2305244"/>
              <a:gd name="connsiteY3-730" fmla="*/ 662729 h 2369152"/>
              <a:gd name="connsiteX4-731" fmla="*/ 1143194 w 2305244"/>
              <a:gd name="connsiteY4-732" fmla="*/ 1026127 h 2369152"/>
              <a:gd name="connsiteX5-733" fmla="*/ 1628969 w 2305244"/>
              <a:gd name="connsiteY5-734" fmla="*/ 1550002 h 2369152"/>
              <a:gd name="connsiteX6-735" fmla="*/ 2076644 w 2305244"/>
              <a:gd name="connsiteY6-736" fmla="*/ 1550002 h 2369152"/>
              <a:gd name="connsiteX7-737" fmla="*/ 2305244 w 2305244"/>
              <a:gd name="connsiteY7-738" fmla="*/ 1740502 h 2369152"/>
              <a:gd name="connsiteX8-739" fmla="*/ 1838519 w 2305244"/>
              <a:gd name="connsiteY8-740" fmla="*/ 1873852 h 2369152"/>
              <a:gd name="connsiteX9-741" fmla="*/ 2009969 w 2305244"/>
              <a:gd name="connsiteY9-742" fmla="*/ 2121502 h 2369152"/>
              <a:gd name="connsiteX10-743" fmla="*/ 1733744 w 2305244"/>
              <a:gd name="connsiteY10-744" fmla="*/ 1988152 h 2369152"/>
              <a:gd name="connsiteX11-745" fmla="*/ 1543244 w 2305244"/>
              <a:gd name="connsiteY11-746" fmla="*/ 2369152 h 2369152"/>
              <a:gd name="connsiteX12-747" fmla="*/ 1314644 w 2305244"/>
              <a:gd name="connsiteY12-748" fmla="*/ 2150077 h 2369152"/>
              <a:gd name="connsiteX13-749" fmla="*/ 1447994 w 2305244"/>
              <a:gd name="connsiteY13-750" fmla="*/ 1788127 h 2369152"/>
              <a:gd name="connsiteX14-751" fmla="*/ 924119 w 2305244"/>
              <a:gd name="connsiteY14-752" fmla="*/ 1207102 h 2369152"/>
              <a:gd name="connsiteX15-753" fmla="*/ 414951 w 2305244"/>
              <a:gd name="connsiteY15-754" fmla="*/ 2322212 h 2369152"/>
              <a:gd name="connsiteX16-755" fmla="*/ 293184 w 2305244"/>
              <a:gd name="connsiteY16-756" fmla="*/ 2052845 h 2369152"/>
              <a:gd name="connsiteX17-757" fmla="*/ 520411 w 2305244"/>
              <a:gd name="connsiteY17-758" fmla="*/ 767428 h 2369152"/>
              <a:gd name="connsiteX18-759" fmla="*/ 11167 w 2305244"/>
              <a:gd name="connsiteY18-760" fmla="*/ 5505 h 2369152"/>
              <a:gd name="connsiteX0-761" fmla="*/ 11167 w 2305244"/>
              <a:gd name="connsiteY0-762" fmla="*/ 5505 h 2369152"/>
              <a:gd name="connsiteX1-763" fmla="*/ 771719 w 2305244"/>
              <a:gd name="connsiteY1-764" fmla="*/ 578452 h 2369152"/>
              <a:gd name="connsiteX2-765" fmla="*/ 2041440 w 2305244"/>
              <a:gd name="connsiteY2-766" fmla="*/ 514597 h 2369152"/>
              <a:gd name="connsiteX3-767" fmla="*/ 2296406 w 2305244"/>
              <a:gd name="connsiteY3-768" fmla="*/ 662729 h 2369152"/>
              <a:gd name="connsiteX4-769" fmla="*/ 1143194 w 2305244"/>
              <a:gd name="connsiteY4-770" fmla="*/ 1026127 h 2369152"/>
              <a:gd name="connsiteX5-771" fmla="*/ 1628969 w 2305244"/>
              <a:gd name="connsiteY5-772" fmla="*/ 1550002 h 2369152"/>
              <a:gd name="connsiteX6-773" fmla="*/ 2076644 w 2305244"/>
              <a:gd name="connsiteY6-774" fmla="*/ 1550002 h 2369152"/>
              <a:gd name="connsiteX7-775" fmla="*/ 2305244 w 2305244"/>
              <a:gd name="connsiteY7-776" fmla="*/ 1740502 h 2369152"/>
              <a:gd name="connsiteX8-777" fmla="*/ 1838519 w 2305244"/>
              <a:gd name="connsiteY8-778" fmla="*/ 1873852 h 2369152"/>
              <a:gd name="connsiteX9-779" fmla="*/ 2009969 w 2305244"/>
              <a:gd name="connsiteY9-780" fmla="*/ 2121502 h 2369152"/>
              <a:gd name="connsiteX10-781" fmla="*/ 1733744 w 2305244"/>
              <a:gd name="connsiteY10-782" fmla="*/ 1988152 h 2369152"/>
              <a:gd name="connsiteX11-783" fmla="*/ 1543244 w 2305244"/>
              <a:gd name="connsiteY11-784" fmla="*/ 2369152 h 2369152"/>
              <a:gd name="connsiteX12-785" fmla="*/ 1314644 w 2305244"/>
              <a:gd name="connsiteY12-786" fmla="*/ 2150077 h 2369152"/>
              <a:gd name="connsiteX13-787" fmla="*/ 1447994 w 2305244"/>
              <a:gd name="connsiteY13-788" fmla="*/ 1788127 h 2369152"/>
              <a:gd name="connsiteX14-789" fmla="*/ 909489 w 2305244"/>
              <a:gd name="connsiteY14-790" fmla="*/ 1185156 h 2369152"/>
              <a:gd name="connsiteX15-791" fmla="*/ 414951 w 2305244"/>
              <a:gd name="connsiteY15-792" fmla="*/ 2322212 h 2369152"/>
              <a:gd name="connsiteX16-793" fmla="*/ 293184 w 2305244"/>
              <a:gd name="connsiteY16-794" fmla="*/ 2052845 h 2369152"/>
              <a:gd name="connsiteX17-795" fmla="*/ 520411 w 2305244"/>
              <a:gd name="connsiteY17-796" fmla="*/ 767428 h 2369152"/>
              <a:gd name="connsiteX18-797" fmla="*/ 11167 w 2305244"/>
              <a:gd name="connsiteY18-798" fmla="*/ 5505 h 2369152"/>
              <a:gd name="connsiteX0-799" fmla="*/ 11167 w 2305244"/>
              <a:gd name="connsiteY0-800" fmla="*/ 5505 h 2369152"/>
              <a:gd name="connsiteX1-801" fmla="*/ 771719 w 2305244"/>
              <a:gd name="connsiteY1-802" fmla="*/ 578452 h 2369152"/>
              <a:gd name="connsiteX2-803" fmla="*/ 2041440 w 2305244"/>
              <a:gd name="connsiteY2-804" fmla="*/ 514597 h 2369152"/>
              <a:gd name="connsiteX3-805" fmla="*/ 2296406 w 2305244"/>
              <a:gd name="connsiteY3-806" fmla="*/ 662729 h 2369152"/>
              <a:gd name="connsiteX4-807" fmla="*/ 1106618 w 2305244"/>
              <a:gd name="connsiteY4-808" fmla="*/ 1004182 h 2369152"/>
              <a:gd name="connsiteX5-809" fmla="*/ 1628969 w 2305244"/>
              <a:gd name="connsiteY5-810" fmla="*/ 1550002 h 2369152"/>
              <a:gd name="connsiteX6-811" fmla="*/ 2076644 w 2305244"/>
              <a:gd name="connsiteY6-812" fmla="*/ 1550002 h 2369152"/>
              <a:gd name="connsiteX7-813" fmla="*/ 2305244 w 2305244"/>
              <a:gd name="connsiteY7-814" fmla="*/ 1740502 h 2369152"/>
              <a:gd name="connsiteX8-815" fmla="*/ 1838519 w 2305244"/>
              <a:gd name="connsiteY8-816" fmla="*/ 1873852 h 2369152"/>
              <a:gd name="connsiteX9-817" fmla="*/ 2009969 w 2305244"/>
              <a:gd name="connsiteY9-818" fmla="*/ 2121502 h 2369152"/>
              <a:gd name="connsiteX10-819" fmla="*/ 1733744 w 2305244"/>
              <a:gd name="connsiteY10-820" fmla="*/ 1988152 h 2369152"/>
              <a:gd name="connsiteX11-821" fmla="*/ 1543244 w 2305244"/>
              <a:gd name="connsiteY11-822" fmla="*/ 2369152 h 2369152"/>
              <a:gd name="connsiteX12-823" fmla="*/ 1314644 w 2305244"/>
              <a:gd name="connsiteY12-824" fmla="*/ 2150077 h 2369152"/>
              <a:gd name="connsiteX13-825" fmla="*/ 1447994 w 2305244"/>
              <a:gd name="connsiteY13-826" fmla="*/ 1788127 h 2369152"/>
              <a:gd name="connsiteX14-827" fmla="*/ 909489 w 2305244"/>
              <a:gd name="connsiteY14-828" fmla="*/ 1185156 h 2369152"/>
              <a:gd name="connsiteX15-829" fmla="*/ 414951 w 2305244"/>
              <a:gd name="connsiteY15-830" fmla="*/ 2322212 h 2369152"/>
              <a:gd name="connsiteX16-831" fmla="*/ 293184 w 2305244"/>
              <a:gd name="connsiteY16-832" fmla="*/ 2052845 h 2369152"/>
              <a:gd name="connsiteX17-833" fmla="*/ 520411 w 2305244"/>
              <a:gd name="connsiteY17-834" fmla="*/ 767428 h 2369152"/>
              <a:gd name="connsiteX18-835" fmla="*/ 11167 w 2305244"/>
              <a:gd name="connsiteY18-836" fmla="*/ 5505 h 2369152"/>
              <a:gd name="connsiteX0-837" fmla="*/ 11167 w 2305244"/>
              <a:gd name="connsiteY0-838" fmla="*/ 5505 h 2369152"/>
              <a:gd name="connsiteX1-839" fmla="*/ 771719 w 2305244"/>
              <a:gd name="connsiteY1-840" fmla="*/ 578452 h 2369152"/>
              <a:gd name="connsiteX2-841" fmla="*/ 2041440 w 2305244"/>
              <a:gd name="connsiteY2-842" fmla="*/ 514597 h 2369152"/>
              <a:gd name="connsiteX3-843" fmla="*/ 2296406 w 2305244"/>
              <a:gd name="connsiteY3-844" fmla="*/ 662729 h 2369152"/>
              <a:gd name="connsiteX4-845" fmla="*/ 1106618 w 2305244"/>
              <a:gd name="connsiteY4-846" fmla="*/ 1004182 h 2369152"/>
              <a:gd name="connsiteX5-847" fmla="*/ 1628969 w 2305244"/>
              <a:gd name="connsiteY5-848" fmla="*/ 1550002 h 2369152"/>
              <a:gd name="connsiteX6-849" fmla="*/ 2076644 w 2305244"/>
              <a:gd name="connsiteY6-850" fmla="*/ 1550002 h 2369152"/>
              <a:gd name="connsiteX7-851" fmla="*/ 2305244 w 2305244"/>
              <a:gd name="connsiteY7-852" fmla="*/ 1740502 h 2369152"/>
              <a:gd name="connsiteX8-853" fmla="*/ 1838519 w 2305244"/>
              <a:gd name="connsiteY8-854" fmla="*/ 1873852 h 2369152"/>
              <a:gd name="connsiteX9-855" fmla="*/ 2009969 w 2305244"/>
              <a:gd name="connsiteY9-856" fmla="*/ 2121502 h 2369152"/>
              <a:gd name="connsiteX10-857" fmla="*/ 1733744 w 2305244"/>
              <a:gd name="connsiteY10-858" fmla="*/ 1988152 h 2369152"/>
              <a:gd name="connsiteX11-859" fmla="*/ 1543244 w 2305244"/>
              <a:gd name="connsiteY11-860" fmla="*/ 2369152 h 2369152"/>
              <a:gd name="connsiteX12-861" fmla="*/ 1314644 w 2305244"/>
              <a:gd name="connsiteY12-862" fmla="*/ 2150077 h 2369152"/>
              <a:gd name="connsiteX13-863" fmla="*/ 1447994 w 2305244"/>
              <a:gd name="connsiteY13-864" fmla="*/ 1788127 h 2369152"/>
              <a:gd name="connsiteX14-865" fmla="*/ 898516 w 2305244"/>
              <a:gd name="connsiteY14-866" fmla="*/ 1196129 h 2369152"/>
              <a:gd name="connsiteX15-867" fmla="*/ 414951 w 2305244"/>
              <a:gd name="connsiteY15-868" fmla="*/ 2322212 h 2369152"/>
              <a:gd name="connsiteX16-869" fmla="*/ 293184 w 2305244"/>
              <a:gd name="connsiteY16-870" fmla="*/ 2052845 h 2369152"/>
              <a:gd name="connsiteX17-871" fmla="*/ 520411 w 2305244"/>
              <a:gd name="connsiteY17-872" fmla="*/ 767428 h 2369152"/>
              <a:gd name="connsiteX18-873" fmla="*/ 11167 w 2305244"/>
              <a:gd name="connsiteY18-874" fmla="*/ 5505 h 2369152"/>
              <a:gd name="connsiteX0-875" fmla="*/ 11167 w 2305244"/>
              <a:gd name="connsiteY0-876" fmla="*/ 5505 h 2369152"/>
              <a:gd name="connsiteX1-877" fmla="*/ 771719 w 2305244"/>
              <a:gd name="connsiteY1-878" fmla="*/ 578452 h 2369152"/>
              <a:gd name="connsiteX2-879" fmla="*/ 2041440 w 2305244"/>
              <a:gd name="connsiteY2-880" fmla="*/ 514597 h 2369152"/>
              <a:gd name="connsiteX3-881" fmla="*/ 2296406 w 2305244"/>
              <a:gd name="connsiteY3-882" fmla="*/ 662729 h 2369152"/>
              <a:gd name="connsiteX4-883" fmla="*/ 1124906 w 2305244"/>
              <a:gd name="connsiteY4-884" fmla="*/ 1004182 h 2369152"/>
              <a:gd name="connsiteX5-885" fmla="*/ 1628969 w 2305244"/>
              <a:gd name="connsiteY5-886" fmla="*/ 1550002 h 2369152"/>
              <a:gd name="connsiteX6-887" fmla="*/ 2076644 w 2305244"/>
              <a:gd name="connsiteY6-888" fmla="*/ 1550002 h 2369152"/>
              <a:gd name="connsiteX7-889" fmla="*/ 2305244 w 2305244"/>
              <a:gd name="connsiteY7-890" fmla="*/ 1740502 h 2369152"/>
              <a:gd name="connsiteX8-891" fmla="*/ 1838519 w 2305244"/>
              <a:gd name="connsiteY8-892" fmla="*/ 1873852 h 2369152"/>
              <a:gd name="connsiteX9-893" fmla="*/ 2009969 w 2305244"/>
              <a:gd name="connsiteY9-894" fmla="*/ 2121502 h 2369152"/>
              <a:gd name="connsiteX10-895" fmla="*/ 1733744 w 2305244"/>
              <a:gd name="connsiteY10-896" fmla="*/ 1988152 h 2369152"/>
              <a:gd name="connsiteX11-897" fmla="*/ 1543244 w 2305244"/>
              <a:gd name="connsiteY11-898" fmla="*/ 2369152 h 2369152"/>
              <a:gd name="connsiteX12-899" fmla="*/ 1314644 w 2305244"/>
              <a:gd name="connsiteY12-900" fmla="*/ 2150077 h 2369152"/>
              <a:gd name="connsiteX13-901" fmla="*/ 1447994 w 2305244"/>
              <a:gd name="connsiteY13-902" fmla="*/ 1788127 h 2369152"/>
              <a:gd name="connsiteX14-903" fmla="*/ 898516 w 2305244"/>
              <a:gd name="connsiteY14-904" fmla="*/ 1196129 h 2369152"/>
              <a:gd name="connsiteX15-905" fmla="*/ 414951 w 2305244"/>
              <a:gd name="connsiteY15-906" fmla="*/ 2322212 h 2369152"/>
              <a:gd name="connsiteX16-907" fmla="*/ 293184 w 2305244"/>
              <a:gd name="connsiteY16-908" fmla="*/ 2052845 h 2369152"/>
              <a:gd name="connsiteX17-909" fmla="*/ 520411 w 2305244"/>
              <a:gd name="connsiteY17-910" fmla="*/ 767428 h 2369152"/>
              <a:gd name="connsiteX18-911" fmla="*/ 11167 w 2305244"/>
              <a:gd name="connsiteY18-912" fmla="*/ 5505 h 2369152"/>
              <a:gd name="connsiteX0-913" fmla="*/ 11167 w 2305244"/>
              <a:gd name="connsiteY0-914" fmla="*/ 5505 h 2369152"/>
              <a:gd name="connsiteX1-915" fmla="*/ 771719 w 2305244"/>
              <a:gd name="connsiteY1-916" fmla="*/ 578452 h 2369152"/>
              <a:gd name="connsiteX2-917" fmla="*/ 2041440 w 2305244"/>
              <a:gd name="connsiteY2-918" fmla="*/ 514597 h 2369152"/>
              <a:gd name="connsiteX3-919" fmla="*/ 2296406 w 2305244"/>
              <a:gd name="connsiteY3-920" fmla="*/ 662729 h 2369152"/>
              <a:gd name="connsiteX4-921" fmla="*/ 1124906 w 2305244"/>
              <a:gd name="connsiteY4-922" fmla="*/ 1004182 h 2369152"/>
              <a:gd name="connsiteX5-923" fmla="*/ 1628969 w 2305244"/>
              <a:gd name="connsiteY5-924" fmla="*/ 1550002 h 2369152"/>
              <a:gd name="connsiteX6-925" fmla="*/ 2076644 w 2305244"/>
              <a:gd name="connsiteY6-926" fmla="*/ 1550002 h 2369152"/>
              <a:gd name="connsiteX7-927" fmla="*/ 2305244 w 2305244"/>
              <a:gd name="connsiteY7-928" fmla="*/ 1740502 h 2369152"/>
              <a:gd name="connsiteX8-929" fmla="*/ 1838519 w 2305244"/>
              <a:gd name="connsiteY8-930" fmla="*/ 1873852 h 2369152"/>
              <a:gd name="connsiteX9-931" fmla="*/ 2009969 w 2305244"/>
              <a:gd name="connsiteY9-932" fmla="*/ 2121502 h 2369152"/>
              <a:gd name="connsiteX10-933" fmla="*/ 1733744 w 2305244"/>
              <a:gd name="connsiteY10-934" fmla="*/ 1988152 h 2369152"/>
              <a:gd name="connsiteX11-935" fmla="*/ 1543244 w 2305244"/>
              <a:gd name="connsiteY11-936" fmla="*/ 2369152 h 2369152"/>
              <a:gd name="connsiteX12-937" fmla="*/ 1314644 w 2305244"/>
              <a:gd name="connsiteY12-938" fmla="*/ 2150077 h 2369152"/>
              <a:gd name="connsiteX13-939" fmla="*/ 1447994 w 2305244"/>
              <a:gd name="connsiteY13-940" fmla="*/ 1788127 h 2369152"/>
              <a:gd name="connsiteX14-941" fmla="*/ 909489 w 2305244"/>
              <a:gd name="connsiteY14-942" fmla="*/ 1225390 h 2369152"/>
              <a:gd name="connsiteX15-943" fmla="*/ 414951 w 2305244"/>
              <a:gd name="connsiteY15-944" fmla="*/ 2322212 h 2369152"/>
              <a:gd name="connsiteX16-945" fmla="*/ 293184 w 2305244"/>
              <a:gd name="connsiteY16-946" fmla="*/ 2052845 h 2369152"/>
              <a:gd name="connsiteX17-947" fmla="*/ 520411 w 2305244"/>
              <a:gd name="connsiteY17-948" fmla="*/ 767428 h 2369152"/>
              <a:gd name="connsiteX18-949" fmla="*/ 11167 w 2305244"/>
              <a:gd name="connsiteY18-950" fmla="*/ 5505 h 2369152"/>
              <a:gd name="connsiteX0-951" fmla="*/ 11167 w 2305244"/>
              <a:gd name="connsiteY0-952" fmla="*/ 5505 h 2369152"/>
              <a:gd name="connsiteX1-953" fmla="*/ 771719 w 2305244"/>
              <a:gd name="connsiteY1-954" fmla="*/ 578452 h 2369152"/>
              <a:gd name="connsiteX2-955" fmla="*/ 2041440 w 2305244"/>
              <a:gd name="connsiteY2-956" fmla="*/ 514597 h 2369152"/>
              <a:gd name="connsiteX3-957" fmla="*/ 2296406 w 2305244"/>
              <a:gd name="connsiteY3-958" fmla="*/ 662729 h 2369152"/>
              <a:gd name="connsiteX4-959" fmla="*/ 1124906 w 2305244"/>
              <a:gd name="connsiteY4-960" fmla="*/ 1004182 h 2369152"/>
              <a:gd name="connsiteX5-961" fmla="*/ 1628969 w 2305244"/>
              <a:gd name="connsiteY5-962" fmla="*/ 1550002 h 2369152"/>
              <a:gd name="connsiteX6-963" fmla="*/ 2076644 w 2305244"/>
              <a:gd name="connsiteY6-964" fmla="*/ 1550002 h 2369152"/>
              <a:gd name="connsiteX7-965" fmla="*/ 2305244 w 2305244"/>
              <a:gd name="connsiteY7-966" fmla="*/ 1740502 h 2369152"/>
              <a:gd name="connsiteX8-967" fmla="*/ 1838519 w 2305244"/>
              <a:gd name="connsiteY8-968" fmla="*/ 1873852 h 2369152"/>
              <a:gd name="connsiteX9-969" fmla="*/ 2009969 w 2305244"/>
              <a:gd name="connsiteY9-970" fmla="*/ 2121502 h 2369152"/>
              <a:gd name="connsiteX10-971" fmla="*/ 1733744 w 2305244"/>
              <a:gd name="connsiteY10-972" fmla="*/ 1988152 h 2369152"/>
              <a:gd name="connsiteX11-973" fmla="*/ 1543244 w 2305244"/>
              <a:gd name="connsiteY11-974" fmla="*/ 2369152 h 2369152"/>
              <a:gd name="connsiteX12-975" fmla="*/ 1314644 w 2305244"/>
              <a:gd name="connsiteY12-976" fmla="*/ 2150077 h 2369152"/>
              <a:gd name="connsiteX13-977" fmla="*/ 1473597 w 2305244"/>
              <a:gd name="connsiteY13-978" fmla="*/ 1788127 h 2369152"/>
              <a:gd name="connsiteX14-979" fmla="*/ 909489 w 2305244"/>
              <a:gd name="connsiteY14-980" fmla="*/ 1225390 h 2369152"/>
              <a:gd name="connsiteX15-981" fmla="*/ 414951 w 2305244"/>
              <a:gd name="connsiteY15-982" fmla="*/ 2322212 h 2369152"/>
              <a:gd name="connsiteX16-983" fmla="*/ 293184 w 2305244"/>
              <a:gd name="connsiteY16-984" fmla="*/ 2052845 h 2369152"/>
              <a:gd name="connsiteX17-985" fmla="*/ 520411 w 2305244"/>
              <a:gd name="connsiteY17-986" fmla="*/ 767428 h 2369152"/>
              <a:gd name="connsiteX18-987" fmla="*/ 11167 w 2305244"/>
              <a:gd name="connsiteY18-988" fmla="*/ 5505 h 2369152"/>
              <a:gd name="connsiteX0-989" fmla="*/ 11167 w 2305244"/>
              <a:gd name="connsiteY0-990" fmla="*/ 5505 h 2369152"/>
              <a:gd name="connsiteX1-991" fmla="*/ 771719 w 2305244"/>
              <a:gd name="connsiteY1-992" fmla="*/ 578452 h 2369152"/>
              <a:gd name="connsiteX2-993" fmla="*/ 2041440 w 2305244"/>
              <a:gd name="connsiteY2-994" fmla="*/ 514597 h 2369152"/>
              <a:gd name="connsiteX3-995" fmla="*/ 2296406 w 2305244"/>
              <a:gd name="connsiteY3-996" fmla="*/ 662729 h 2369152"/>
              <a:gd name="connsiteX4-997" fmla="*/ 1124906 w 2305244"/>
              <a:gd name="connsiteY4-998" fmla="*/ 1004182 h 2369152"/>
              <a:gd name="connsiteX5-999" fmla="*/ 1628969 w 2305244"/>
              <a:gd name="connsiteY5-1000" fmla="*/ 1550002 h 2369152"/>
              <a:gd name="connsiteX6-1001" fmla="*/ 2076644 w 2305244"/>
              <a:gd name="connsiteY6-1002" fmla="*/ 1550002 h 2369152"/>
              <a:gd name="connsiteX7-1003" fmla="*/ 2305244 w 2305244"/>
              <a:gd name="connsiteY7-1004" fmla="*/ 1740502 h 2369152"/>
              <a:gd name="connsiteX8-1005" fmla="*/ 1838519 w 2305244"/>
              <a:gd name="connsiteY8-1006" fmla="*/ 1873852 h 2369152"/>
              <a:gd name="connsiteX9-1007" fmla="*/ 2009969 w 2305244"/>
              <a:gd name="connsiteY9-1008" fmla="*/ 2121502 h 2369152"/>
              <a:gd name="connsiteX10-1009" fmla="*/ 1733744 w 2305244"/>
              <a:gd name="connsiteY10-1010" fmla="*/ 1988152 h 2369152"/>
              <a:gd name="connsiteX11-1011" fmla="*/ 1543244 w 2305244"/>
              <a:gd name="connsiteY11-1012" fmla="*/ 2369152 h 2369152"/>
              <a:gd name="connsiteX12-1013" fmla="*/ 1314644 w 2305244"/>
              <a:gd name="connsiteY12-1014" fmla="*/ 2150077 h 2369152"/>
              <a:gd name="connsiteX13-1015" fmla="*/ 1513830 w 2305244"/>
              <a:gd name="connsiteY13-1016" fmla="*/ 1784469 h 2369152"/>
              <a:gd name="connsiteX14-1017" fmla="*/ 909489 w 2305244"/>
              <a:gd name="connsiteY14-1018" fmla="*/ 1225390 h 2369152"/>
              <a:gd name="connsiteX15-1019" fmla="*/ 414951 w 2305244"/>
              <a:gd name="connsiteY15-1020" fmla="*/ 2322212 h 2369152"/>
              <a:gd name="connsiteX16-1021" fmla="*/ 293184 w 2305244"/>
              <a:gd name="connsiteY16-1022" fmla="*/ 2052845 h 2369152"/>
              <a:gd name="connsiteX17-1023" fmla="*/ 520411 w 2305244"/>
              <a:gd name="connsiteY17-1024" fmla="*/ 767428 h 2369152"/>
              <a:gd name="connsiteX18-1025" fmla="*/ 11167 w 2305244"/>
              <a:gd name="connsiteY18-1026" fmla="*/ 5505 h 2369152"/>
              <a:gd name="connsiteX0-1027" fmla="*/ 11167 w 2305244"/>
              <a:gd name="connsiteY0-1028" fmla="*/ 5505 h 2369152"/>
              <a:gd name="connsiteX1-1029" fmla="*/ 771719 w 2305244"/>
              <a:gd name="connsiteY1-1030" fmla="*/ 578452 h 2369152"/>
              <a:gd name="connsiteX2-1031" fmla="*/ 2041440 w 2305244"/>
              <a:gd name="connsiteY2-1032" fmla="*/ 514597 h 2369152"/>
              <a:gd name="connsiteX3-1033" fmla="*/ 2296406 w 2305244"/>
              <a:gd name="connsiteY3-1034" fmla="*/ 662729 h 2369152"/>
              <a:gd name="connsiteX4-1035" fmla="*/ 1124906 w 2305244"/>
              <a:gd name="connsiteY4-1036" fmla="*/ 1004182 h 2369152"/>
              <a:gd name="connsiteX5-1037" fmla="*/ 1628969 w 2305244"/>
              <a:gd name="connsiteY5-1038" fmla="*/ 1550002 h 2369152"/>
              <a:gd name="connsiteX6-1039" fmla="*/ 2076644 w 2305244"/>
              <a:gd name="connsiteY6-1040" fmla="*/ 1550002 h 2369152"/>
              <a:gd name="connsiteX7-1041" fmla="*/ 2305244 w 2305244"/>
              <a:gd name="connsiteY7-1042" fmla="*/ 1740502 h 2369152"/>
              <a:gd name="connsiteX8-1043" fmla="*/ 1838519 w 2305244"/>
              <a:gd name="connsiteY8-1044" fmla="*/ 1873852 h 2369152"/>
              <a:gd name="connsiteX9-1045" fmla="*/ 2009969 w 2305244"/>
              <a:gd name="connsiteY9-1046" fmla="*/ 2121502 h 2369152"/>
              <a:gd name="connsiteX10-1047" fmla="*/ 1733744 w 2305244"/>
              <a:gd name="connsiteY10-1048" fmla="*/ 1988152 h 2369152"/>
              <a:gd name="connsiteX11-1049" fmla="*/ 1543244 w 2305244"/>
              <a:gd name="connsiteY11-1050" fmla="*/ 2369152 h 2369152"/>
              <a:gd name="connsiteX12-1051" fmla="*/ 1314644 w 2305244"/>
              <a:gd name="connsiteY12-1052" fmla="*/ 2150077 h 2369152"/>
              <a:gd name="connsiteX13-1053" fmla="*/ 1495542 w 2305244"/>
              <a:gd name="connsiteY13-1054" fmla="*/ 1788127 h 2369152"/>
              <a:gd name="connsiteX14-1055" fmla="*/ 909489 w 2305244"/>
              <a:gd name="connsiteY14-1056" fmla="*/ 1225390 h 2369152"/>
              <a:gd name="connsiteX15-1057" fmla="*/ 414951 w 2305244"/>
              <a:gd name="connsiteY15-1058" fmla="*/ 2322212 h 2369152"/>
              <a:gd name="connsiteX16-1059" fmla="*/ 293184 w 2305244"/>
              <a:gd name="connsiteY16-1060" fmla="*/ 2052845 h 2369152"/>
              <a:gd name="connsiteX17-1061" fmla="*/ 520411 w 2305244"/>
              <a:gd name="connsiteY17-1062" fmla="*/ 767428 h 2369152"/>
              <a:gd name="connsiteX18-1063" fmla="*/ 11167 w 2305244"/>
              <a:gd name="connsiteY18-1064" fmla="*/ 5505 h 2369152"/>
              <a:gd name="connsiteX0-1065" fmla="*/ 11167 w 2305244"/>
              <a:gd name="connsiteY0-1066" fmla="*/ 5505 h 2369152"/>
              <a:gd name="connsiteX1-1067" fmla="*/ 771719 w 2305244"/>
              <a:gd name="connsiteY1-1068" fmla="*/ 578452 h 2369152"/>
              <a:gd name="connsiteX2-1069" fmla="*/ 2041440 w 2305244"/>
              <a:gd name="connsiteY2-1070" fmla="*/ 514597 h 2369152"/>
              <a:gd name="connsiteX3-1071" fmla="*/ 2296406 w 2305244"/>
              <a:gd name="connsiteY3-1072" fmla="*/ 662729 h 2369152"/>
              <a:gd name="connsiteX4-1073" fmla="*/ 1124906 w 2305244"/>
              <a:gd name="connsiteY4-1074" fmla="*/ 1004182 h 2369152"/>
              <a:gd name="connsiteX5-1075" fmla="*/ 1650914 w 2305244"/>
              <a:gd name="connsiteY5-1076" fmla="*/ 1597551 h 2369152"/>
              <a:gd name="connsiteX6-1077" fmla="*/ 2076644 w 2305244"/>
              <a:gd name="connsiteY6-1078" fmla="*/ 1550002 h 2369152"/>
              <a:gd name="connsiteX7-1079" fmla="*/ 2305244 w 2305244"/>
              <a:gd name="connsiteY7-1080" fmla="*/ 1740502 h 2369152"/>
              <a:gd name="connsiteX8-1081" fmla="*/ 1838519 w 2305244"/>
              <a:gd name="connsiteY8-1082" fmla="*/ 1873852 h 2369152"/>
              <a:gd name="connsiteX9-1083" fmla="*/ 2009969 w 2305244"/>
              <a:gd name="connsiteY9-1084" fmla="*/ 2121502 h 2369152"/>
              <a:gd name="connsiteX10-1085" fmla="*/ 1733744 w 2305244"/>
              <a:gd name="connsiteY10-1086" fmla="*/ 1988152 h 2369152"/>
              <a:gd name="connsiteX11-1087" fmla="*/ 1543244 w 2305244"/>
              <a:gd name="connsiteY11-1088" fmla="*/ 2369152 h 2369152"/>
              <a:gd name="connsiteX12-1089" fmla="*/ 1314644 w 2305244"/>
              <a:gd name="connsiteY12-1090" fmla="*/ 2150077 h 2369152"/>
              <a:gd name="connsiteX13-1091" fmla="*/ 1495542 w 2305244"/>
              <a:gd name="connsiteY13-1092" fmla="*/ 1788127 h 2369152"/>
              <a:gd name="connsiteX14-1093" fmla="*/ 909489 w 2305244"/>
              <a:gd name="connsiteY14-1094" fmla="*/ 1225390 h 2369152"/>
              <a:gd name="connsiteX15-1095" fmla="*/ 414951 w 2305244"/>
              <a:gd name="connsiteY15-1096" fmla="*/ 2322212 h 2369152"/>
              <a:gd name="connsiteX16-1097" fmla="*/ 293184 w 2305244"/>
              <a:gd name="connsiteY16-1098" fmla="*/ 2052845 h 2369152"/>
              <a:gd name="connsiteX17-1099" fmla="*/ 520411 w 2305244"/>
              <a:gd name="connsiteY17-1100" fmla="*/ 767428 h 2369152"/>
              <a:gd name="connsiteX18-1101" fmla="*/ 11167 w 2305244"/>
              <a:gd name="connsiteY18-1102" fmla="*/ 5505 h 2369152"/>
              <a:gd name="connsiteX0-1103" fmla="*/ 11167 w 2305244"/>
              <a:gd name="connsiteY0-1104" fmla="*/ 5505 h 2369152"/>
              <a:gd name="connsiteX1-1105" fmla="*/ 771719 w 2305244"/>
              <a:gd name="connsiteY1-1106" fmla="*/ 578452 h 2369152"/>
              <a:gd name="connsiteX2-1107" fmla="*/ 2041440 w 2305244"/>
              <a:gd name="connsiteY2-1108" fmla="*/ 514597 h 2369152"/>
              <a:gd name="connsiteX3-1109" fmla="*/ 2296406 w 2305244"/>
              <a:gd name="connsiteY3-1110" fmla="*/ 662729 h 2369152"/>
              <a:gd name="connsiteX4-1111" fmla="*/ 1124906 w 2305244"/>
              <a:gd name="connsiteY4-1112" fmla="*/ 1004182 h 2369152"/>
              <a:gd name="connsiteX5-1113" fmla="*/ 1676517 w 2305244"/>
              <a:gd name="connsiteY5-1114" fmla="*/ 1608523 h 2369152"/>
              <a:gd name="connsiteX6-1115" fmla="*/ 2076644 w 2305244"/>
              <a:gd name="connsiteY6-1116" fmla="*/ 1550002 h 2369152"/>
              <a:gd name="connsiteX7-1117" fmla="*/ 2305244 w 2305244"/>
              <a:gd name="connsiteY7-1118" fmla="*/ 1740502 h 2369152"/>
              <a:gd name="connsiteX8-1119" fmla="*/ 1838519 w 2305244"/>
              <a:gd name="connsiteY8-1120" fmla="*/ 1873852 h 2369152"/>
              <a:gd name="connsiteX9-1121" fmla="*/ 2009969 w 2305244"/>
              <a:gd name="connsiteY9-1122" fmla="*/ 2121502 h 2369152"/>
              <a:gd name="connsiteX10-1123" fmla="*/ 1733744 w 2305244"/>
              <a:gd name="connsiteY10-1124" fmla="*/ 1988152 h 2369152"/>
              <a:gd name="connsiteX11-1125" fmla="*/ 1543244 w 2305244"/>
              <a:gd name="connsiteY11-1126" fmla="*/ 2369152 h 2369152"/>
              <a:gd name="connsiteX12-1127" fmla="*/ 1314644 w 2305244"/>
              <a:gd name="connsiteY12-1128" fmla="*/ 2150077 h 2369152"/>
              <a:gd name="connsiteX13-1129" fmla="*/ 1495542 w 2305244"/>
              <a:gd name="connsiteY13-1130" fmla="*/ 1788127 h 2369152"/>
              <a:gd name="connsiteX14-1131" fmla="*/ 909489 w 2305244"/>
              <a:gd name="connsiteY14-1132" fmla="*/ 1225390 h 2369152"/>
              <a:gd name="connsiteX15-1133" fmla="*/ 414951 w 2305244"/>
              <a:gd name="connsiteY15-1134" fmla="*/ 2322212 h 2369152"/>
              <a:gd name="connsiteX16-1135" fmla="*/ 293184 w 2305244"/>
              <a:gd name="connsiteY16-1136" fmla="*/ 2052845 h 2369152"/>
              <a:gd name="connsiteX17-1137" fmla="*/ 520411 w 2305244"/>
              <a:gd name="connsiteY17-1138" fmla="*/ 767428 h 2369152"/>
              <a:gd name="connsiteX18-1139" fmla="*/ 11167 w 2305244"/>
              <a:gd name="connsiteY18-1140" fmla="*/ 5505 h 2369152"/>
              <a:gd name="connsiteX0-1141" fmla="*/ 11167 w 2305244"/>
              <a:gd name="connsiteY0-1142" fmla="*/ 5505 h 2369152"/>
              <a:gd name="connsiteX1-1143" fmla="*/ 771719 w 2305244"/>
              <a:gd name="connsiteY1-1144" fmla="*/ 578452 h 2369152"/>
              <a:gd name="connsiteX2-1145" fmla="*/ 2041440 w 2305244"/>
              <a:gd name="connsiteY2-1146" fmla="*/ 514597 h 2369152"/>
              <a:gd name="connsiteX3-1147" fmla="*/ 2296406 w 2305244"/>
              <a:gd name="connsiteY3-1148" fmla="*/ 662729 h 2369152"/>
              <a:gd name="connsiteX4-1149" fmla="*/ 1124906 w 2305244"/>
              <a:gd name="connsiteY4-1150" fmla="*/ 1004182 h 2369152"/>
              <a:gd name="connsiteX5-1151" fmla="*/ 1676517 w 2305244"/>
              <a:gd name="connsiteY5-1152" fmla="*/ 1608523 h 2369152"/>
              <a:gd name="connsiteX6-1153" fmla="*/ 2032752 w 2305244"/>
              <a:gd name="connsiteY6-1154" fmla="*/ 1550002 h 2369152"/>
              <a:gd name="connsiteX7-1155" fmla="*/ 2305244 w 2305244"/>
              <a:gd name="connsiteY7-1156" fmla="*/ 1740502 h 2369152"/>
              <a:gd name="connsiteX8-1157" fmla="*/ 1838519 w 2305244"/>
              <a:gd name="connsiteY8-1158" fmla="*/ 1873852 h 2369152"/>
              <a:gd name="connsiteX9-1159" fmla="*/ 2009969 w 2305244"/>
              <a:gd name="connsiteY9-1160" fmla="*/ 2121502 h 2369152"/>
              <a:gd name="connsiteX10-1161" fmla="*/ 1733744 w 2305244"/>
              <a:gd name="connsiteY10-1162" fmla="*/ 1988152 h 2369152"/>
              <a:gd name="connsiteX11-1163" fmla="*/ 1543244 w 2305244"/>
              <a:gd name="connsiteY11-1164" fmla="*/ 2369152 h 2369152"/>
              <a:gd name="connsiteX12-1165" fmla="*/ 1314644 w 2305244"/>
              <a:gd name="connsiteY12-1166" fmla="*/ 2150077 h 2369152"/>
              <a:gd name="connsiteX13-1167" fmla="*/ 1495542 w 2305244"/>
              <a:gd name="connsiteY13-1168" fmla="*/ 1788127 h 2369152"/>
              <a:gd name="connsiteX14-1169" fmla="*/ 909489 w 2305244"/>
              <a:gd name="connsiteY14-1170" fmla="*/ 1225390 h 2369152"/>
              <a:gd name="connsiteX15-1171" fmla="*/ 414951 w 2305244"/>
              <a:gd name="connsiteY15-1172" fmla="*/ 2322212 h 2369152"/>
              <a:gd name="connsiteX16-1173" fmla="*/ 293184 w 2305244"/>
              <a:gd name="connsiteY16-1174" fmla="*/ 2052845 h 2369152"/>
              <a:gd name="connsiteX17-1175" fmla="*/ 520411 w 2305244"/>
              <a:gd name="connsiteY17-1176" fmla="*/ 767428 h 2369152"/>
              <a:gd name="connsiteX18-1177" fmla="*/ 11167 w 2305244"/>
              <a:gd name="connsiteY18-1178" fmla="*/ 5505 h 2369152"/>
              <a:gd name="connsiteX0-1179" fmla="*/ 2305244 w 2305244"/>
              <a:gd name="connsiteY0-1180" fmla="*/ 1740502 h 2369152"/>
              <a:gd name="connsiteX1-1181" fmla="*/ 1838519 w 2305244"/>
              <a:gd name="connsiteY1-1182" fmla="*/ 1873852 h 2369152"/>
              <a:gd name="connsiteX2-1183" fmla="*/ 2009969 w 2305244"/>
              <a:gd name="connsiteY2-1184" fmla="*/ 2121502 h 2369152"/>
              <a:gd name="connsiteX3-1185" fmla="*/ 1733744 w 2305244"/>
              <a:gd name="connsiteY3-1186" fmla="*/ 1988152 h 2369152"/>
              <a:gd name="connsiteX4-1187" fmla="*/ 1543244 w 2305244"/>
              <a:gd name="connsiteY4-1188" fmla="*/ 2369152 h 2369152"/>
              <a:gd name="connsiteX5-1189" fmla="*/ 1314644 w 2305244"/>
              <a:gd name="connsiteY5-1190" fmla="*/ 2150077 h 2369152"/>
              <a:gd name="connsiteX6-1191" fmla="*/ 1495542 w 2305244"/>
              <a:gd name="connsiteY6-1192" fmla="*/ 1788127 h 2369152"/>
              <a:gd name="connsiteX7-1193" fmla="*/ 909489 w 2305244"/>
              <a:gd name="connsiteY7-1194" fmla="*/ 1225390 h 2369152"/>
              <a:gd name="connsiteX8-1195" fmla="*/ 414951 w 2305244"/>
              <a:gd name="connsiteY8-1196" fmla="*/ 2322212 h 2369152"/>
              <a:gd name="connsiteX9-1197" fmla="*/ 293184 w 2305244"/>
              <a:gd name="connsiteY9-1198" fmla="*/ 2052845 h 2369152"/>
              <a:gd name="connsiteX10-1199" fmla="*/ 520411 w 2305244"/>
              <a:gd name="connsiteY10-1200" fmla="*/ 767428 h 2369152"/>
              <a:gd name="connsiteX11-1201" fmla="*/ 11167 w 2305244"/>
              <a:gd name="connsiteY11-1202" fmla="*/ 5505 h 2369152"/>
              <a:gd name="connsiteX12-1203" fmla="*/ 771719 w 2305244"/>
              <a:gd name="connsiteY12-1204" fmla="*/ 578452 h 2369152"/>
              <a:gd name="connsiteX13-1205" fmla="*/ 2041440 w 2305244"/>
              <a:gd name="connsiteY13-1206" fmla="*/ 514597 h 2369152"/>
              <a:gd name="connsiteX14-1207" fmla="*/ 2296406 w 2305244"/>
              <a:gd name="connsiteY14-1208" fmla="*/ 662729 h 2369152"/>
              <a:gd name="connsiteX15-1209" fmla="*/ 1124906 w 2305244"/>
              <a:gd name="connsiteY15-1210" fmla="*/ 1004182 h 2369152"/>
              <a:gd name="connsiteX16-1211" fmla="*/ 1676517 w 2305244"/>
              <a:gd name="connsiteY16-1212" fmla="*/ 1608523 h 2369152"/>
              <a:gd name="connsiteX17-1213" fmla="*/ 2124192 w 2305244"/>
              <a:gd name="connsiteY17-1214" fmla="*/ 1641442 h 2369152"/>
              <a:gd name="connsiteX0-1215" fmla="*/ 2305244 w 2305244"/>
              <a:gd name="connsiteY0-1216" fmla="*/ 1740502 h 2369152"/>
              <a:gd name="connsiteX1-1217" fmla="*/ 1838519 w 2305244"/>
              <a:gd name="connsiteY1-1218" fmla="*/ 1873852 h 2369152"/>
              <a:gd name="connsiteX2-1219" fmla="*/ 2009969 w 2305244"/>
              <a:gd name="connsiteY2-1220" fmla="*/ 2121502 h 2369152"/>
              <a:gd name="connsiteX3-1221" fmla="*/ 1733744 w 2305244"/>
              <a:gd name="connsiteY3-1222" fmla="*/ 1988152 h 2369152"/>
              <a:gd name="connsiteX4-1223" fmla="*/ 1543244 w 2305244"/>
              <a:gd name="connsiteY4-1224" fmla="*/ 2369152 h 2369152"/>
              <a:gd name="connsiteX5-1225" fmla="*/ 1314644 w 2305244"/>
              <a:gd name="connsiteY5-1226" fmla="*/ 2150077 h 2369152"/>
              <a:gd name="connsiteX6-1227" fmla="*/ 1495542 w 2305244"/>
              <a:gd name="connsiteY6-1228" fmla="*/ 1788127 h 2369152"/>
              <a:gd name="connsiteX7-1229" fmla="*/ 909489 w 2305244"/>
              <a:gd name="connsiteY7-1230" fmla="*/ 1225390 h 2369152"/>
              <a:gd name="connsiteX8-1231" fmla="*/ 414951 w 2305244"/>
              <a:gd name="connsiteY8-1232" fmla="*/ 2322212 h 2369152"/>
              <a:gd name="connsiteX9-1233" fmla="*/ 293184 w 2305244"/>
              <a:gd name="connsiteY9-1234" fmla="*/ 2052845 h 2369152"/>
              <a:gd name="connsiteX10-1235" fmla="*/ 520411 w 2305244"/>
              <a:gd name="connsiteY10-1236" fmla="*/ 767428 h 2369152"/>
              <a:gd name="connsiteX11-1237" fmla="*/ 11167 w 2305244"/>
              <a:gd name="connsiteY11-1238" fmla="*/ 5505 h 2369152"/>
              <a:gd name="connsiteX12-1239" fmla="*/ 771719 w 2305244"/>
              <a:gd name="connsiteY12-1240" fmla="*/ 578452 h 2369152"/>
              <a:gd name="connsiteX13-1241" fmla="*/ 2041440 w 2305244"/>
              <a:gd name="connsiteY13-1242" fmla="*/ 514597 h 2369152"/>
              <a:gd name="connsiteX14-1243" fmla="*/ 2296406 w 2305244"/>
              <a:gd name="connsiteY14-1244" fmla="*/ 662729 h 2369152"/>
              <a:gd name="connsiteX15-1245" fmla="*/ 1124906 w 2305244"/>
              <a:gd name="connsiteY15-1246" fmla="*/ 1004182 h 2369152"/>
              <a:gd name="connsiteX16-1247" fmla="*/ 1676517 w 2305244"/>
              <a:gd name="connsiteY16-1248" fmla="*/ 1608523 h 2369152"/>
              <a:gd name="connsiteX17-1249" fmla="*/ 2102246 w 2305244"/>
              <a:gd name="connsiteY17-1250" fmla="*/ 1579262 h 2369152"/>
              <a:gd name="connsiteX0-1251" fmla="*/ 2275983 w 2296406"/>
              <a:gd name="connsiteY0-1252" fmla="*/ 1747817 h 2369152"/>
              <a:gd name="connsiteX1-1253" fmla="*/ 1838519 w 2296406"/>
              <a:gd name="connsiteY1-1254" fmla="*/ 1873852 h 2369152"/>
              <a:gd name="connsiteX2-1255" fmla="*/ 2009969 w 2296406"/>
              <a:gd name="connsiteY2-1256" fmla="*/ 2121502 h 2369152"/>
              <a:gd name="connsiteX3-1257" fmla="*/ 1733744 w 2296406"/>
              <a:gd name="connsiteY3-1258" fmla="*/ 1988152 h 2369152"/>
              <a:gd name="connsiteX4-1259" fmla="*/ 1543244 w 2296406"/>
              <a:gd name="connsiteY4-1260" fmla="*/ 2369152 h 2369152"/>
              <a:gd name="connsiteX5-1261" fmla="*/ 1314644 w 2296406"/>
              <a:gd name="connsiteY5-1262" fmla="*/ 2150077 h 2369152"/>
              <a:gd name="connsiteX6-1263" fmla="*/ 1495542 w 2296406"/>
              <a:gd name="connsiteY6-1264" fmla="*/ 1788127 h 2369152"/>
              <a:gd name="connsiteX7-1265" fmla="*/ 909489 w 2296406"/>
              <a:gd name="connsiteY7-1266" fmla="*/ 1225390 h 2369152"/>
              <a:gd name="connsiteX8-1267" fmla="*/ 414951 w 2296406"/>
              <a:gd name="connsiteY8-1268" fmla="*/ 2322212 h 2369152"/>
              <a:gd name="connsiteX9-1269" fmla="*/ 293184 w 2296406"/>
              <a:gd name="connsiteY9-1270" fmla="*/ 2052845 h 2369152"/>
              <a:gd name="connsiteX10-1271" fmla="*/ 520411 w 2296406"/>
              <a:gd name="connsiteY10-1272" fmla="*/ 767428 h 2369152"/>
              <a:gd name="connsiteX11-1273" fmla="*/ 11167 w 2296406"/>
              <a:gd name="connsiteY11-1274" fmla="*/ 5505 h 2369152"/>
              <a:gd name="connsiteX12-1275" fmla="*/ 771719 w 2296406"/>
              <a:gd name="connsiteY12-1276" fmla="*/ 578452 h 2369152"/>
              <a:gd name="connsiteX13-1277" fmla="*/ 2041440 w 2296406"/>
              <a:gd name="connsiteY13-1278" fmla="*/ 514597 h 2369152"/>
              <a:gd name="connsiteX14-1279" fmla="*/ 2296406 w 2296406"/>
              <a:gd name="connsiteY14-1280" fmla="*/ 662729 h 2369152"/>
              <a:gd name="connsiteX15-1281" fmla="*/ 1124906 w 2296406"/>
              <a:gd name="connsiteY15-1282" fmla="*/ 1004182 h 2369152"/>
              <a:gd name="connsiteX16-1283" fmla="*/ 1676517 w 2296406"/>
              <a:gd name="connsiteY16-1284" fmla="*/ 1608523 h 2369152"/>
              <a:gd name="connsiteX17-1285" fmla="*/ 2102246 w 2296406"/>
              <a:gd name="connsiteY17-1286" fmla="*/ 1579262 h 2369152"/>
              <a:gd name="connsiteX0-1287" fmla="*/ 2290614 w 2296406"/>
              <a:gd name="connsiteY0-1288" fmla="*/ 1777078 h 2369152"/>
              <a:gd name="connsiteX1-1289" fmla="*/ 1838519 w 2296406"/>
              <a:gd name="connsiteY1-1290" fmla="*/ 1873852 h 2369152"/>
              <a:gd name="connsiteX2-1291" fmla="*/ 2009969 w 2296406"/>
              <a:gd name="connsiteY2-1292" fmla="*/ 2121502 h 2369152"/>
              <a:gd name="connsiteX3-1293" fmla="*/ 1733744 w 2296406"/>
              <a:gd name="connsiteY3-1294" fmla="*/ 1988152 h 2369152"/>
              <a:gd name="connsiteX4-1295" fmla="*/ 1543244 w 2296406"/>
              <a:gd name="connsiteY4-1296" fmla="*/ 2369152 h 2369152"/>
              <a:gd name="connsiteX5-1297" fmla="*/ 1314644 w 2296406"/>
              <a:gd name="connsiteY5-1298" fmla="*/ 2150077 h 2369152"/>
              <a:gd name="connsiteX6-1299" fmla="*/ 1495542 w 2296406"/>
              <a:gd name="connsiteY6-1300" fmla="*/ 1788127 h 2369152"/>
              <a:gd name="connsiteX7-1301" fmla="*/ 909489 w 2296406"/>
              <a:gd name="connsiteY7-1302" fmla="*/ 1225390 h 2369152"/>
              <a:gd name="connsiteX8-1303" fmla="*/ 414951 w 2296406"/>
              <a:gd name="connsiteY8-1304" fmla="*/ 2322212 h 2369152"/>
              <a:gd name="connsiteX9-1305" fmla="*/ 293184 w 2296406"/>
              <a:gd name="connsiteY9-1306" fmla="*/ 2052845 h 2369152"/>
              <a:gd name="connsiteX10-1307" fmla="*/ 520411 w 2296406"/>
              <a:gd name="connsiteY10-1308" fmla="*/ 767428 h 2369152"/>
              <a:gd name="connsiteX11-1309" fmla="*/ 11167 w 2296406"/>
              <a:gd name="connsiteY11-1310" fmla="*/ 5505 h 2369152"/>
              <a:gd name="connsiteX12-1311" fmla="*/ 771719 w 2296406"/>
              <a:gd name="connsiteY12-1312" fmla="*/ 578452 h 2369152"/>
              <a:gd name="connsiteX13-1313" fmla="*/ 2041440 w 2296406"/>
              <a:gd name="connsiteY13-1314" fmla="*/ 514597 h 2369152"/>
              <a:gd name="connsiteX14-1315" fmla="*/ 2296406 w 2296406"/>
              <a:gd name="connsiteY14-1316" fmla="*/ 662729 h 2369152"/>
              <a:gd name="connsiteX15-1317" fmla="*/ 1124906 w 2296406"/>
              <a:gd name="connsiteY15-1318" fmla="*/ 1004182 h 2369152"/>
              <a:gd name="connsiteX16-1319" fmla="*/ 1676517 w 2296406"/>
              <a:gd name="connsiteY16-1320" fmla="*/ 1608523 h 2369152"/>
              <a:gd name="connsiteX17-1321" fmla="*/ 2102246 w 2296406"/>
              <a:gd name="connsiteY17-1322" fmla="*/ 1579262 h 2369152"/>
              <a:gd name="connsiteX0-1323" fmla="*/ 2290614 w 2296406"/>
              <a:gd name="connsiteY0-1324" fmla="*/ 1740502 h 2369152"/>
              <a:gd name="connsiteX1-1325" fmla="*/ 1838519 w 2296406"/>
              <a:gd name="connsiteY1-1326" fmla="*/ 1873852 h 2369152"/>
              <a:gd name="connsiteX2-1327" fmla="*/ 2009969 w 2296406"/>
              <a:gd name="connsiteY2-1328" fmla="*/ 2121502 h 2369152"/>
              <a:gd name="connsiteX3-1329" fmla="*/ 1733744 w 2296406"/>
              <a:gd name="connsiteY3-1330" fmla="*/ 1988152 h 2369152"/>
              <a:gd name="connsiteX4-1331" fmla="*/ 1543244 w 2296406"/>
              <a:gd name="connsiteY4-1332" fmla="*/ 2369152 h 2369152"/>
              <a:gd name="connsiteX5-1333" fmla="*/ 1314644 w 2296406"/>
              <a:gd name="connsiteY5-1334" fmla="*/ 2150077 h 2369152"/>
              <a:gd name="connsiteX6-1335" fmla="*/ 1495542 w 2296406"/>
              <a:gd name="connsiteY6-1336" fmla="*/ 1788127 h 2369152"/>
              <a:gd name="connsiteX7-1337" fmla="*/ 909489 w 2296406"/>
              <a:gd name="connsiteY7-1338" fmla="*/ 1225390 h 2369152"/>
              <a:gd name="connsiteX8-1339" fmla="*/ 414951 w 2296406"/>
              <a:gd name="connsiteY8-1340" fmla="*/ 2322212 h 2369152"/>
              <a:gd name="connsiteX9-1341" fmla="*/ 293184 w 2296406"/>
              <a:gd name="connsiteY9-1342" fmla="*/ 2052845 h 2369152"/>
              <a:gd name="connsiteX10-1343" fmla="*/ 520411 w 2296406"/>
              <a:gd name="connsiteY10-1344" fmla="*/ 767428 h 2369152"/>
              <a:gd name="connsiteX11-1345" fmla="*/ 11167 w 2296406"/>
              <a:gd name="connsiteY11-1346" fmla="*/ 5505 h 2369152"/>
              <a:gd name="connsiteX12-1347" fmla="*/ 771719 w 2296406"/>
              <a:gd name="connsiteY12-1348" fmla="*/ 578452 h 2369152"/>
              <a:gd name="connsiteX13-1349" fmla="*/ 2041440 w 2296406"/>
              <a:gd name="connsiteY13-1350" fmla="*/ 514597 h 2369152"/>
              <a:gd name="connsiteX14-1351" fmla="*/ 2296406 w 2296406"/>
              <a:gd name="connsiteY14-1352" fmla="*/ 662729 h 2369152"/>
              <a:gd name="connsiteX15-1353" fmla="*/ 1124906 w 2296406"/>
              <a:gd name="connsiteY15-1354" fmla="*/ 1004182 h 2369152"/>
              <a:gd name="connsiteX16-1355" fmla="*/ 1676517 w 2296406"/>
              <a:gd name="connsiteY16-1356" fmla="*/ 1608523 h 2369152"/>
              <a:gd name="connsiteX17-1357" fmla="*/ 2102246 w 2296406"/>
              <a:gd name="connsiteY17-1358" fmla="*/ 1579262 h 2369152"/>
              <a:gd name="connsiteX0-1359" fmla="*/ 2290614 w 2296406"/>
              <a:gd name="connsiteY0-1360" fmla="*/ 1740502 h 2369152"/>
              <a:gd name="connsiteX1-1361" fmla="*/ 1838519 w 2296406"/>
              <a:gd name="connsiteY1-1362" fmla="*/ 1873852 h 2369152"/>
              <a:gd name="connsiteX2-1363" fmla="*/ 2009969 w 2296406"/>
              <a:gd name="connsiteY2-1364" fmla="*/ 2121502 h 2369152"/>
              <a:gd name="connsiteX3-1365" fmla="*/ 1733744 w 2296406"/>
              <a:gd name="connsiteY3-1366" fmla="*/ 1988152 h 2369152"/>
              <a:gd name="connsiteX4-1367" fmla="*/ 1543244 w 2296406"/>
              <a:gd name="connsiteY4-1368" fmla="*/ 2369152 h 2369152"/>
              <a:gd name="connsiteX5-1369" fmla="*/ 1314644 w 2296406"/>
              <a:gd name="connsiteY5-1370" fmla="*/ 2150077 h 2369152"/>
              <a:gd name="connsiteX6-1371" fmla="*/ 1495542 w 2296406"/>
              <a:gd name="connsiteY6-1372" fmla="*/ 1788127 h 2369152"/>
              <a:gd name="connsiteX7-1373" fmla="*/ 909489 w 2296406"/>
              <a:gd name="connsiteY7-1374" fmla="*/ 1225390 h 2369152"/>
              <a:gd name="connsiteX8-1375" fmla="*/ 414951 w 2296406"/>
              <a:gd name="connsiteY8-1376" fmla="*/ 2322212 h 2369152"/>
              <a:gd name="connsiteX9-1377" fmla="*/ 293184 w 2296406"/>
              <a:gd name="connsiteY9-1378" fmla="*/ 2052845 h 2369152"/>
              <a:gd name="connsiteX10-1379" fmla="*/ 520411 w 2296406"/>
              <a:gd name="connsiteY10-1380" fmla="*/ 767428 h 2369152"/>
              <a:gd name="connsiteX11-1381" fmla="*/ 11167 w 2296406"/>
              <a:gd name="connsiteY11-1382" fmla="*/ 5505 h 2369152"/>
              <a:gd name="connsiteX12-1383" fmla="*/ 771719 w 2296406"/>
              <a:gd name="connsiteY12-1384" fmla="*/ 578452 h 2369152"/>
              <a:gd name="connsiteX13-1385" fmla="*/ 2041440 w 2296406"/>
              <a:gd name="connsiteY13-1386" fmla="*/ 514597 h 2369152"/>
              <a:gd name="connsiteX14-1387" fmla="*/ 2296406 w 2296406"/>
              <a:gd name="connsiteY14-1388" fmla="*/ 662729 h 2369152"/>
              <a:gd name="connsiteX15-1389" fmla="*/ 1124906 w 2296406"/>
              <a:gd name="connsiteY15-1390" fmla="*/ 1004182 h 2369152"/>
              <a:gd name="connsiteX16-1391" fmla="*/ 1676517 w 2296406"/>
              <a:gd name="connsiteY16-1392" fmla="*/ 1608523 h 2369152"/>
              <a:gd name="connsiteX17-1393" fmla="*/ 2062012 w 2296406"/>
              <a:gd name="connsiteY17-1394" fmla="*/ 1560974 h 2369152"/>
              <a:gd name="connsiteX0-1395" fmla="*/ 2257695 w 2296406"/>
              <a:gd name="connsiteY0-1396" fmla="*/ 1755133 h 2369152"/>
              <a:gd name="connsiteX1-1397" fmla="*/ 1838519 w 2296406"/>
              <a:gd name="connsiteY1-1398" fmla="*/ 1873852 h 2369152"/>
              <a:gd name="connsiteX2-1399" fmla="*/ 2009969 w 2296406"/>
              <a:gd name="connsiteY2-1400" fmla="*/ 2121502 h 2369152"/>
              <a:gd name="connsiteX3-1401" fmla="*/ 1733744 w 2296406"/>
              <a:gd name="connsiteY3-1402" fmla="*/ 1988152 h 2369152"/>
              <a:gd name="connsiteX4-1403" fmla="*/ 1543244 w 2296406"/>
              <a:gd name="connsiteY4-1404" fmla="*/ 2369152 h 2369152"/>
              <a:gd name="connsiteX5-1405" fmla="*/ 1314644 w 2296406"/>
              <a:gd name="connsiteY5-1406" fmla="*/ 2150077 h 2369152"/>
              <a:gd name="connsiteX6-1407" fmla="*/ 1495542 w 2296406"/>
              <a:gd name="connsiteY6-1408" fmla="*/ 1788127 h 2369152"/>
              <a:gd name="connsiteX7-1409" fmla="*/ 909489 w 2296406"/>
              <a:gd name="connsiteY7-1410" fmla="*/ 1225390 h 2369152"/>
              <a:gd name="connsiteX8-1411" fmla="*/ 414951 w 2296406"/>
              <a:gd name="connsiteY8-1412" fmla="*/ 2322212 h 2369152"/>
              <a:gd name="connsiteX9-1413" fmla="*/ 293184 w 2296406"/>
              <a:gd name="connsiteY9-1414" fmla="*/ 2052845 h 2369152"/>
              <a:gd name="connsiteX10-1415" fmla="*/ 520411 w 2296406"/>
              <a:gd name="connsiteY10-1416" fmla="*/ 767428 h 2369152"/>
              <a:gd name="connsiteX11-1417" fmla="*/ 11167 w 2296406"/>
              <a:gd name="connsiteY11-1418" fmla="*/ 5505 h 2369152"/>
              <a:gd name="connsiteX12-1419" fmla="*/ 771719 w 2296406"/>
              <a:gd name="connsiteY12-1420" fmla="*/ 578452 h 2369152"/>
              <a:gd name="connsiteX13-1421" fmla="*/ 2041440 w 2296406"/>
              <a:gd name="connsiteY13-1422" fmla="*/ 514597 h 2369152"/>
              <a:gd name="connsiteX14-1423" fmla="*/ 2296406 w 2296406"/>
              <a:gd name="connsiteY14-1424" fmla="*/ 662729 h 2369152"/>
              <a:gd name="connsiteX15-1425" fmla="*/ 1124906 w 2296406"/>
              <a:gd name="connsiteY15-1426" fmla="*/ 1004182 h 2369152"/>
              <a:gd name="connsiteX16-1427" fmla="*/ 1676517 w 2296406"/>
              <a:gd name="connsiteY16-1428" fmla="*/ 1608523 h 2369152"/>
              <a:gd name="connsiteX17-1429" fmla="*/ 2062012 w 2296406"/>
              <a:gd name="connsiteY17-1430" fmla="*/ 1560974 h 2369152"/>
              <a:gd name="connsiteX0-1431" fmla="*/ 2279640 w 2296406"/>
              <a:gd name="connsiteY0-1432" fmla="*/ 1747818 h 2369152"/>
              <a:gd name="connsiteX1-1433" fmla="*/ 1838519 w 2296406"/>
              <a:gd name="connsiteY1-1434" fmla="*/ 1873852 h 2369152"/>
              <a:gd name="connsiteX2-1435" fmla="*/ 2009969 w 2296406"/>
              <a:gd name="connsiteY2-1436" fmla="*/ 2121502 h 2369152"/>
              <a:gd name="connsiteX3-1437" fmla="*/ 1733744 w 2296406"/>
              <a:gd name="connsiteY3-1438" fmla="*/ 1988152 h 2369152"/>
              <a:gd name="connsiteX4-1439" fmla="*/ 1543244 w 2296406"/>
              <a:gd name="connsiteY4-1440" fmla="*/ 2369152 h 2369152"/>
              <a:gd name="connsiteX5-1441" fmla="*/ 1314644 w 2296406"/>
              <a:gd name="connsiteY5-1442" fmla="*/ 2150077 h 2369152"/>
              <a:gd name="connsiteX6-1443" fmla="*/ 1495542 w 2296406"/>
              <a:gd name="connsiteY6-1444" fmla="*/ 1788127 h 2369152"/>
              <a:gd name="connsiteX7-1445" fmla="*/ 909489 w 2296406"/>
              <a:gd name="connsiteY7-1446" fmla="*/ 1225390 h 2369152"/>
              <a:gd name="connsiteX8-1447" fmla="*/ 414951 w 2296406"/>
              <a:gd name="connsiteY8-1448" fmla="*/ 2322212 h 2369152"/>
              <a:gd name="connsiteX9-1449" fmla="*/ 293184 w 2296406"/>
              <a:gd name="connsiteY9-1450" fmla="*/ 2052845 h 2369152"/>
              <a:gd name="connsiteX10-1451" fmla="*/ 520411 w 2296406"/>
              <a:gd name="connsiteY10-1452" fmla="*/ 767428 h 2369152"/>
              <a:gd name="connsiteX11-1453" fmla="*/ 11167 w 2296406"/>
              <a:gd name="connsiteY11-1454" fmla="*/ 5505 h 2369152"/>
              <a:gd name="connsiteX12-1455" fmla="*/ 771719 w 2296406"/>
              <a:gd name="connsiteY12-1456" fmla="*/ 578452 h 2369152"/>
              <a:gd name="connsiteX13-1457" fmla="*/ 2041440 w 2296406"/>
              <a:gd name="connsiteY13-1458" fmla="*/ 514597 h 2369152"/>
              <a:gd name="connsiteX14-1459" fmla="*/ 2296406 w 2296406"/>
              <a:gd name="connsiteY14-1460" fmla="*/ 662729 h 2369152"/>
              <a:gd name="connsiteX15-1461" fmla="*/ 1124906 w 2296406"/>
              <a:gd name="connsiteY15-1462" fmla="*/ 1004182 h 2369152"/>
              <a:gd name="connsiteX16-1463" fmla="*/ 1676517 w 2296406"/>
              <a:gd name="connsiteY16-1464" fmla="*/ 1608523 h 2369152"/>
              <a:gd name="connsiteX17-1465" fmla="*/ 2062012 w 2296406"/>
              <a:gd name="connsiteY17-1466" fmla="*/ 1560974 h 2369152"/>
              <a:gd name="connsiteX0-1467" fmla="*/ 2279640 w 2296406"/>
              <a:gd name="connsiteY0-1468" fmla="*/ 1747818 h 2369152"/>
              <a:gd name="connsiteX1-1469" fmla="*/ 1838519 w 2296406"/>
              <a:gd name="connsiteY1-1470" fmla="*/ 1873852 h 2369152"/>
              <a:gd name="connsiteX2-1471" fmla="*/ 2009969 w 2296406"/>
              <a:gd name="connsiteY2-1472" fmla="*/ 2121502 h 2369152"/>
              <a:gd name="connsiteX3-1473" fmla="*/ 1733744 w 2296406"/>
              <a:gd name="connsiteY3-1474" fmla="*/ 1988152 h 2369152"/>
              <a:gd name="connsiteX4-1475" fmla="*/ 1543244 w 2296406"/>
              <a:gd name="connsiteY4-1476" fmla="*/ 2369152 h 2369152"/>
              <a:gd name="connsiteX5-1477" fmla="*/ 1314644 w 2296406"/>
              <a:gd name="connsiteY5-1478" fmla="*/ 2150077 h 2369152"/>
              <a:gd name="connsiteX6-1479" fmla="*/ 1495542 w 2296406"/>
              <a:gd name="connsiteY6-1480" fmla="*/ 1788127 h 2369152"/>
              <a:gd name="connsiteX7-1481" fmla="*/ 909489 w 2296406"/>
              <a:gd name="connsiteY7-1482" fmla="*/ 1225390 h 2369152"/>
              <a:gd name="connsiteX8-1483" fmla="*/ 414951 w 2296406"/>
              <a:gd name="connsiteY8-1484" fmla="*/ 2322212 h 2369152"/>
              <a:gd name="connsiteX9-1485" fmla="*/ 293184 w 2296406"/>
              <a:gd name="connsiteY9-1486" fmla="*/ 2052845 h 2369152"/>
              <a:gd name="connsiteX10-1487" fmla="*/ 520411 w 2296406"/>
              <a:gd name="connsiteY10-1488" fmla="*/ 767428 h 2369152"/>
              <a:gd name="connsiteX11-1489" fmla="*/ 11167 w 2296406"/>
              <a:gd name="connsiteY11-1490" fmla="*/ 5505 h 2369152"/>
              <a:gd name="connsiteX12-1491" fmla="*/ 771719 w 2296406"/>
              <a:gd name="connsiteY12-1492" fmla="*/ 578452 h 2369152"/>
              <a:gd name="connsiteX13-1493" fmla="*/ 2041440 w 2296406"/>
              <a:gd name="connsiteY13-1494" fmla="*/ 514597 h 2369152"/>
              <a:gd name="connsiteX14-1495" fmla="*/ 2296406 w 2296406"/>
              <a:gd name="connsiteY14-1496" fmla="*/ 662729 h 2369152"/>
              <a:gd name="connsiteX15-1497" fmla="*/ 1124906 w 2296406"/>
              <a:gd name="connsiteY15-1498" fmla="*/ 1004182 h 2369152"/>
              <a:gd name="connsiteX16-1499" fmla="*/ 1676517 w 2296406"/>
              <a:gd name="connsiteY16-1500" fmla="*/ 1608523 h 2369152"/>
              <a:gd name="connsiteX17-1501" fmla="*/ 2094931 w 2296406"/>
              <a:gd name="connsiteY17-1502" fmla="*/ 1557316 h 2369152"/>
              <a:gd name="connsiteX0-1503" fmla="*/ 2279640 w 2296406"/>
              <a:gd name="connsiteY0-1504" fmla="*/ 1747818 h 2369152"/>
              <a:gd name="connsiteX1-1505" fmla="*/ 1838519 w 2296406"/>
              <a:gd name="connsiteY1-1506" fmla="*/ 1873852 h 2369152"/>
              <a:gd name="connsiteX2-1507" fmla="*/ 2009969 w 2296406"/>
              <a:gd name="connsiteY2-1508" fmla="*/ 2121502 h 2369152"/>
              <a:gd name="connsiteX3-1509" fmla="*/ 1733744 w 2296406"/>
              <a:gd name="connsiteY3-1510" fmla="*/ 1988152 h 2369152"/>
              <a:gd name="connsiteX4-1511" fmla="*/ 1543244 w 2296406"/>
              <a:gd name="connsiteY4-1512" fmla="*/ 2369152 h 2369152"/>
              <a:gd name="connsiteX5-1513" fmla="*/ 1391454 w 2296406"/>
              <a:gd name="connsiteY5-1514" fmla="*/ 2150077 h 2369152"/>
              <a:gd name="connsiteX6-1515" fmla="*/ 1495542 w 2296406"/>
              <a:gd name="connsiteY6-1516" fmla="*/ 1788127 h 2369152"/>
              <a:gd name="connsiteX7-1517" fmla="*/ 909489 w 2296406"/>
              <a:gd name="connsiteY7-1518" fmla="*/ 1225390 h 2369152"/>
              <a:gd name="connsiteX8-1519" fmla="*/ 414951 w 2296406"/>
              <a:gd name="connsiteY8-1520" fmla="*/ 2322212 h 2369152"/>
              <a:gd name="connsiteX9-1521" fmla="*/ 293184 w 2296406"/>
              <a:gd name="connsiteY9-1522" fmla="*/ 2052845 h 2369152"/>
              <a:gd name="connsiteX10-1523" fmla="*/ 520411 w 2296406"/>
              <a:gd name="connsiteY10-1524" fmla="*/ 767428 h 2369152"/>
              <a:gd name="connsiteX11-1525" fmla="*/ 11167 w 2296406"/>
              <a:gd name="connsiteY11-1526" fmla="*/ 5505 h 2369152"/>
              <a:gd name="connsiteX12-1527" fmla="*/ 771719 w 2296406"/>
              <a:gd name="connsiteY12-1528" fmla="*/ 578452 h 2369152"/>
              <a:gd name="connsiteX13-1529" fmla="*/ 2041440 w 2296406"/>
              <a:gd name="connsiteY13-1530" fmla="*/ 514597 h 2369152"/>
              <a:gd name="connsiteX14-1531" fmla="*/ 2296406 w 2296406"/>
              <a:gd name="connsiteY14-1532" fmla="*/ 662729 h 2369152"/>
              <a:gd name="connsiteX15-1533" fmla="*/ 1124906 w 2296406"/>
              <a:gd name="connsiteY15-1534" fmla="*/ 1004182 h 2369152"/>
              <a:gd name="connsiteX16-1535" fmla="*/ 1676517 w 2296406"/>
              <a:gd name="connsiteY16-1536" fmla="*/ 1608523 h 2369152"/>
              <a:gd name="connsiteX17-1537" fmla="*/ 2094931 w 2296406"/>
              <a:gd name="connsiteY17-1538" fmla="*/ 1557316 h 2369152"/>
              <a:gd name="connsiteX0-1539" fmla="*/ 2279640 w 2296406"/>
              <a:gd name="connsiteY0-1540" fmla="*/ 1747818 h 2369152"/>
              <a:gd name="connsiteX1-1541" fmla="*/ 1838519 w 2296406"/>
              <a:gd name="connsiteY1-1542" fmla="*/ 1873852 h 2369152"/>
              <a:gd name="connsiteX2-1543" fmla="*/ 2009969 w 2296406"/>
              <a:gd name="connsiteY2-1544" fmla="*/ 2121502 h 2369152"/>
              <a:gd name="connsiteX3-1545" fmla="*/ 1733744 w 2296406"/>
              <a:gd name="connsiteY3-1546" fmla="*/ 1988152 h 2369152"/>
              <a:gd name="connsiteX4-1547" fmla="*/ 1543244 w 2296406"/>
              <a:gd name="connsiteY4-1548" fmla="*/ 2369152 h 2369152"/>
              <a:gd name="connsiteX5-1549" fmla="*/ 1380482 w 2296406"/>
              <a:gd name="connsiteY5-1550" fmla="*/ 2120816 h 2369152"/>
              <a:gd name="connsiteX6-1551" fmla="*/ 1495542 w 2296406"/>
              <a:gd name="connsiteY6-1552" fmla="*/ 1788127 h 2369152"/>
              <a:gd name="connsiteX7-1553" fmla="*/ 909489 w 2296406"/>
              <a:gd name="connsiteY7-1554" fmla="*/ 1225390 h 2369152"/>
              <a:gd name="connsiteX8-1555" fmla="*/ 414951 w 2296406"/>
              <a:gd name="connsiteY8-1556" fmla="*/ 2322212 h 2369152"/>
              <a:gd name="connsiteX9-1557" fmla="*/ 293184 w 2296406"/>
              <a:gd name="connsiteY9-1558" fmla="*/ 2052845 h 2369152"/>
              <a:gd name="connsiteX10-1559" fmla="*/ 520411 w 2296406"/>
              <a:gd name="connsiteY10-1560" fmla="*/ 767428 h 2369152"/>
              <a:gd name="connsiteX11-1561" fmla="*/ 11167 w 2296406"/>
              <a:gd name="connsiteY11-1562" fmla="*/ 5505 h 2369152"/>
              <a:gd name="connsiteX12-1563" fmla="*/ 771719 w 2296406"/>
              <a:gd name="connsiteY12-1564" fmla="*/ 578452 h 2369152"/>
              <a:gd name="connsiteX13-1565" fmla="*/ 2041440 w 2296406"/>
              <a:gd name="connsiteY13-1566" fmla="*/ 514597 h 2369152"/>
              <a:gd name="connsiteX14-1567" fmla="*/ 2296406 w 2296406"/>
              <a:gd name="connsiteY14-1568" fmla="*/ 662729 h 2369152"/>
              <a:gd name="connsiteX15-1569" fmla="*/ 1124906 w 2296406"/>
              <a:gd name="connsiteY15-1570" fmla="*/ 1004182 h 2369152"/>
              <a:gd name="connsiteX16-1571" fmla="*/ 1676517 w 2296406"/>
              <a:gd name="connsiteY16-1572" fmla="*/ 1608523 h 2369152"/>
              <a:gd name="connsiteX17-1573" fmla="*/ 2094931 w 2296406"/>
              <a:gd name="connsiteY17-1574" fmla="*/ 1557316 h 2369152"/>
              <a:gd name="connsiteX0-1575" fmla="*/ 2279640 w 2296406"/>
              <a:gd name="connsiteY0-1576" fmla="*/ 1747818 h 2354521"/>
              <a:gd name="connsiteX1-1577" fmla="*/ 1838519 w 2296406"/>
              <a:gd name="connsiteY1-1578" fmla="*/ 1873852 h 2354521"/>
              <a:gd name="connsiteX2-1579" fmla="*/ 2009969 w 2296406"/>
              <a:gd name="connsiteY2-1580" fmla="*/ 2121502 h 2354521"/>
              <a:gd name="connsiteX3-1581" fmla="*/ 1733744 w 2296406"/>
              <a:gd name="connsiteY3-1582" fmla="*/ 1988152 h 2354521"/>
              <a:gd name="connsiteX4-1583" fmla="*/ 1528613 w 2296406"/>
              <a:gd name="connsiteY4-1584" fmla="*/ 2354521 h 2354521"/>
              <a:gd name="connsiteX5-1585" fmla="*/ 1380482 w 2296406"/>
              <a:gd name="connsiteY5-1586" fmla="*/ 2120816 h 2354521"/>
              <a:gd name="connsiteX6-1587" fmla="*/ 1495542 w 2296406"/>
              <a:gd name="connsiteY6-1588" fmla="*/ 1788127 h 2354521"/>
              <a:gd name="connsiteX7-1589" fmla="*/ 909489 w 2296406"/>
              <a:gd name="connsiteY7-1590" fmla="*/ 1225390 h 2354521"/>
              <a:gd name="connsiteX8-1591" fmla="*/ 414951 w 2296406"/>
              <a:gd name="connsiteY8-1592" fmla="*/ 2322212 h 2354521"/>
              <a:gd name="connsiteX9-1593" fmla="*/ 293184 w 2296406"/>
              <a:gd name="connsiteY9-1594" fmla="*/ 2052845 h 2354521"/>
              <a:gd name="connsiteX10-1595" fmla="*/ 520411 w 2296406"/>
              <a:gd name="connsiteY10-1596" fmla="*/ 767428 h 2354521"/>
              <a:gd name="connsiteX11-1597" fmla="*/ 11167 w 2296406"/>
              <a:gd name="connsiteY11-1598" fmla="*/ 5505 h 2354521"/>
              <a:gd name="connsiteX12-1599" fmla="*/ 771719 w 2296406"/>
              <a:gd name="connsiteY12-1600" fmla="*/ 578452 h 2354521"/>
              <a:gd name="connsiteX13-1601" fmla="*/ 2041440 w 2296406"/>
              <a:gd name="connsiteY13-1602" fmla="*/ 514597 h 2354521"/>
              <a:gd name="connsiteX14-1603" fmla="*/ 2296406 w 2296406"/>
              <a:gd name="connsiteY14-1604" fmla="*/ 662729 h 2354521"/>
              <a:gd name="connsiteX15-1605" fmla="*/ 1124906 w 2296406"/>
              <a:gd name="connsiteY15-1606" fmla="*/ 1004182 h 2354521"/>
              <a:gd name="connsiteX16-1607" fmla="*/ 1676517 w 2296406"/>
              <a:gd name="connsiteY16-1608" fmla="*/ 1608523 h 2354521"/>
              <a:gd name="connsiteX17-1609" fmla="*/ 2094931 w 2296406"/>
              <a:gd name="connsiteY17-1610" fmla="*/ 1557316 h 2354521"/>
              <a:gd name="connsiteX0-1611" fmla="*/ 2279640 w 2296406"/>
              <a:gd name="connsiteY0-1612" fmla="*/ 1747818 h 2354521"/>
              <a:gd name="connsiteX1-1613" fmla="*/ 1838519 w 2296406"/>
              <a:gd name="connsiteY1-1614" fmla="*/ 1873852 h 2354521"/>
              <a:gd name="connsiteX2-1615" fmla="*/ 2009969 w 2296406"/>
              <a:gd name="connsiteY2-1616" fmla="*/ 2121502 h 2354521"/>
              <a:gd name="connsiteX3-1617" fmla="*/ 1682537 w 2296406"/>
              <a:gd name="connsiteY3-1618" fmla="*/ 1962549 h 2354521"/>
              <a:gd name="connsiteX4-1619" fmla="*/ 1528613 w 2296406"/>
              <a:gd name="connsiteY4-1620" fmla="*/ 2354521 h 2354521"/>
              <a:gd name="connsiteX5-1621" fmla="*/ 1380482 w 2296406"/>
              <a:gd name="connsiteY5-1622" fmla="*/ 2120816 h 2354521"/>
              <a:gd name="connsiteX6-1623" fmla="*/ 1495542 w 2296406"/>
              <a:gd name="connsiteY6-1624" fmla="*/ 1788127 h 2354521"/>
              <a:gd name="connsiteX7-1625" fmla="*/ 909489 w 2296406"/>
              <a:gd name="connsiteY7-1626" fmla="*/ 1225390 h 2354521"/>
              <a:gd name="connsiteX8-1627" fmla="*/ 414951 w 2296406"/>
              <a:gd name="connsiteY8-1628" fmla="*/ 2322212 h 2354521"/>
              <a:gd name="connsiteX9-1629" fmla="*/ 293184 w 2296406"/>
              <a:gd name="connsiteY9-1630" fmla="*/ 2052845 h 2354521"/>
              <a:gd name="connsiteX10-1631" fmla="*/ 520411 w 2296406"/>
              <a:gd name="connsiteY10-1632" fmla="*/ 767428 h 2354521"/>
              <a:gd name="connsiteX11-1633" fmla="*/ 11167 w 2296406"/>
              <a:gd name="connsiteY11-1634" fmla="*/ 5505 h 2354521"/>
              <a:gd name="connsiteX12-1635" fmla="*/ 771719 w 2296406"/>
              <a:gd name="connsiteY12-1636" fmla="*/ 578452 h 2354521"/>
              <a:gd name="connsiteX13-1637" fmla="*/ 2041440 w 2296406"/>
              <a:gd name="connsiteY13-1638" fmla="*/ 514597 h 2354521"/>
              <a:gd name="connsiteX14-1639" fmla="*/ 2296406 w 2296406"/>
              <a:gd name="connsiteY14-1640" fmla="*/ 662729 h 2354521"/>
              <a:gd name="connsiteX15-1641" fmla="*/ 1124906 w 2296406"/>
              <a:gd name="connsiteY15-1642" fmla="*/ 1004182 h 2354521"/>
              <a:gd name="connsiteX16-1643" fmla="*/ 1676517 w 2296406"/>
              <a:gd name="connsiteY16-1644" fmla="*/ 1608523 h 2354521"/>
              <a:gd name="connsiteX17-1645" fmla="*/ 2094931 w 2296406"/>
              <a:gd name="connsiteY17-1646" fmla="*/ 1557316 h 2354521"/>
              <a:gd name="connsiteX0-1647" fmla="*/ 2279640 w 2296406"/>
              <a:gd name="connsiteY0-1648" fmla="*/ 1747818 h 2354521"/>
              <a:gd name="connsiteX1-1649" fmla="*/ 1816574 w 2296406"/>
              <a:gd name="connsiteY1-1650" fmla="*/ 1851907 h 2354521"/>
              <a:gd name="connsiteX2-1651" fmla="*/ 2009969 w 2296406"/>
              <a:gd name="connsiteY2-1652" fmla="*/ 2121502 h 2354521"/>
              <a:gd name="connsiteX3-1653" fmla="*/ 1682537 w 2296406"/>
              <a:gd name="connsiteY3-1654" fmla="*/ 1962549 h 2354521"/>
              <a:gd name="connsiteX4-1655" fmla="*/ 1528613 w 2296406"/>
              <a:gd name="connsiteY4-1656" fmla="*/ 2354521 h 2354521"/>
              <a:gd name="connsiteX5-1657" fmla="*/ 1380482 w 2296406"/>
              <a:gd name="connsiteY5-1658" fmla="*/ 2120816 h 2354521"/>
              <a:gd name="connsiteX6-1659" fmla="*/ 1495542 w 2296406"/>
              <a:gd name="connsiteY6-1660" fmla="*/ 1788127 h 2354521"/>
              <a:gd name="connsiteX7-1661" fmla="*/ 909489 w 2296406"/>
              <a:gd name="connsiteY7-1662" fmla="*/ 1225390 h 2354521"/>
              <a:gd name="connsiteX8-1663" fmla="*/ 414951 w 2296406"/>
              <a:gd name="connsiteY8-1664" fmla="*/ 2322212 h 2354521"/>
              <a:gd name="connsiteX9-1665" fmla="*/ 293184 w 2296406"/>
              <a:gd name="connsiteY9-1666" fmla="*/ 2052845 h 2354521"/>
              <a:gd name="connsiteX10-1667" fmla="*/ 520411 w 2296406"/>
              <a:gd name="connsiteY10-1668" fmla="*/ 767428 h 2354521"/>
              <a:gd name="connsiteX11-1669" fmla="*/ 11167 w 2296406"/>
              <a:gd name="connsiteY11-1670" fmla="*/ 5505 h 2354521"/>
              <a:gd name="connsiteX12-1671" fmla="*/ 771719 w 2296406"/>
              <a:gd name="connsiteY12-1672" fmla="*/ 578452 h 2354521"/>
              <a:gd name="connsiteX13-1673" fmla="*/ 2041440 w 2296406"/>
              <a:gd name="connsiteY13-1674" fmla="*/ 514597 h 2354521"/>
              <a:gd name="connsiteX14-1675" fmla="*/ 2296406 w 2296406"/>
              <a:gd name="connsiteY14-1676" fmla="*/ 662729 h 2354521"/>
              <a:gd name="connsiteX15-1677" fmla="*/ 1124906 w 2296406"/>
              <a:gd name="connsiteY15-1678" fmla="*/ 1004182 h 2354521"/>
              <a:gd name="connsiteX16-1679" fmla="*/ 1676517 w 2296406"/>
              <a:gd name="connsiteY16-1680" fmla="*/ 1608523 h 2354521"/>
              <a:gd name="connsiteX17-1681" fmla="*/ 2094931 w 2296406"/>
              <a:gd name="connsiteY17-1682" fmla="*/ 1557316 h 2354521"/>
              <a:gd name="connsiteX0-1683" fmla="*/ 2279640 w 2296406"/>
              <a:gd name="connsiteY0-1684" fmla="*/ 1747818 h 2354521"/>
              <a:gd name="connsiteX1-1685" fmla="*/ 1816574 w 2296406"/>
              <a:gd name="connsiteY1-1686" fmla="*/ 1851907 h 2354521"/>
              <a:gd name="connsiteX2-1687" fmla="*/ 1991681 w 2296406"/>
              <a:gd name="connsiteY2-1688" fmla="*/ 2136133 h 2354521"/>
              <a:gd name="connsiteX3-1689" fmla="*/ 1682537 w 2296406"/>
              <a:gd name="connsiteY3-1690" fmla="*/ 1962549 h 2354521"/>
              <a:gd name="connsiteX4-1691" fmla="*/ 1528613 w 2296406"/>
              <a:gd name="connsiteY4-1692" fmla="*/ 2354521 h 2354521"/>
              <a:gd name="connsiteX5-1693" fmla="*/ 1380482 w 2296406"/>
              <a:gd name="connsiteY5-1694" fmla="*/ 2120816 h 2354521"/>
              <a:gd name="connsiteX6-1695" fmla="*/ 1495542 w 2296406"/>
              <a:gd name="connsiteY6-1696" fmla="*/ 1788127 h 2354521"/>
              <a:gd name="connsiteX7-1697" fmla="*/ 909489 w 2296406"/>
              <a:gd name="connsiteY7-1698" fmla="*/ 1225390 h 2354521"/>
              <a:gd name="connsiteX8-1699" fmla="*/ 414951 w 2296406"/>
              <a:gd name="connsiteY8-1700" fmla="*/ 2322212 h 2354521"/>
              <a:gd name="connsiteX9-1701" fmla="*/ 293184 w 2296406"/>
              <a:gd name="connsiteY9-1702" fmla="*/ 2052845 h 2354521"/>
              <a:gd name="connsiteX10-1703" fmla="*/ 520411 w 2296406"/>
              <a:gd name="connsiteY10-1704" fmla="*/ 767428 h 2354521"/>
              <a:gd name="connsiteX11-1705" fmla="*/ 11167 w 2296406"/>
              <a:gd name="connsiteY11-1706" fmla="*/ 5505 h 2354521"/>
              <a:gd name="connsiteX12-1707" fmla="*/ 771719 w 2296406"/>
              <a:gd name="connsiteY12-1708" fmla="*/ 578452 h 2354521"/>
              <a:gd name="connsiteX13-1709" fmla="*/ 2041440 w 2296406"/>
              <a:gd name="connsiteY13-1710" fmla="*/ 514597 h 2354521"/>
              <a:gd name="connsiteX14-1711" fmla="*/ 2296406 w 2296406"/>
              <a:gd name="connsiteY14-1712" fmla="*/ 662729 h 2354521"/>
              <a:gd name="connsiteX15-1713" fmla="*/ 1124906 w 2296406"/>
              <a:gd name="connsiteY15-1714" fmla="*/ 1004182 h 2354521"/>
              <a:gd name="connsiteX16-1715" fmla="*/ 1676517 w 2296406"/>
              <a:gd name="connsiteY16-1716" fmla="*/ 1608523 h 2354521"/>
              <a:gd name="connsiteX17-1717" fmla="*/ 2094931 w 2296406"/>
              <a:gd name="connsiteY17-1718" fmla="*/ 1557316 h 2354521"/>
              <a:gd name="connsiteX0-1719" fmla="*/ 2279640 w 2296406"/>
              <a:gd name="connsiteY0-1720" fmla="*/ 1747818 h 2354521"/>
              <a:gd name="connsiteX1-1721" fmla="*/ 1816574 w 2296406"/>
              <a:gd name="connsiteY1-1722" fmla="*/ 1851907 h 2354521"/>
              <a:gd name="connsiteX2-1723" fmla="*/ 2042887 w 2296406"/>
              <a:gd name="connsiteY2-1724" fmla="*/ 2194655 h 2354521"/>
              <a:gd name="connsiteX3-1725" fmla="*/ 1682537 w 2296406"/>
              <a:gd name="connsiteY3-1726" fmla="*/ 1962549 h 2354521"/>
              <a:gd name="connsiteX4-1727" fmla="*/ 1528613 w 2296406"/>
              <a:gd name="connsiteY4-1728" fmla="*/ 2354521 h 2354521"/>
              <a:gd name="connsiteX5-1729" fmla="*/ 1380482 w 2296406"/>
              <a:gd name="connsiteY5-1730" fmla="*/ 2120816 h 2354521"/>
              <a:gd name="connsiteX6-1731" fmla="*/ 1495542 w 2296406"/>
              <a:gd name="connsiteY6-1732" fmla="*/ 1788127 h 2354521"/>
              <a:gd name="connsiteX7-1733" fmla="*/ 909489 w 2296406"/>
              <a:gd name="connsiteY7-1734" fmla="*/ 1225390 h 2354521"/>
              <a:gd name="connsiteX8-1735" fmla="*/ 414951 w 2296406"/>
              <a:gd name="connsiteY8-1736" fmla="*/ 2322212 h 2354521"/>
              <a:gd name="connsiteX9-1737" fmla="*/ 293184 w 2296406"/>
              <a:gd name="connsiteY9-1738" fmla="*/ 2052845 h 2354521"/>
              <a:gd name="connsiteX10-1739" fmla="*/ 520411 w 2296406"/>
              <a:gd name="connsiteY10-1740" fmla="*/ 767428 h 2354521"/>
              <a:gd name="connsiteX11-1741" fmla="*/ 11167 w 2296406"/>
              <a:gd name="connsiteY11-1742" fmla="*/ 5505 h 2354521"/>
              <a:gd name="connsiteX12-1743" fmla="*/ 771719 w 2296406"/>
              <a:gd name="connsiteY12-1744" fmla="*/ 578452 h 2354521"/>
              <a:gd name="connsiteX13-1745" fmla="*/ 2041440 w 2296406"/>
              <a:gd name="connsiteY13-1746" fmla="*/ 514597 h 2354521"/>
              <a:gd name="connsiteX14-1747" fmla="*/ 2296406 w 2296406"/>
              <a:gd name="connsiteY14-1748" fmla="*/ 662729 h 2354521"/>
              <a:gd name="connsiteX15-1749" fmla="*/ 1124906 w 2296406"/>
              <a:gd name="connsiteY15-1750" fmla="*/ 1004182 h 2354521"/>
              <a:gd name="connsiteX16-1751" fmla="*/ 1676517 w 2296406"/>
              <a:gd name="connsiteY16-1752" fmla="*/ 1608523 h 2354521"/>
              <a:gd name="connsiteX17-1753" fmla="*/ 2094931 w 2296406"/>
              <a:gd name="connsiteY17-1754" fmla="*/ 1557316 h 2354521"/>
              <a:gd name="connsiteX0-1755" fmla="*/ 2279640 w 2296406"/>
              <a:gd name="connsiteY0-1756" fmla="*/ 1747818 h 2354521"/>
              <a:gd name="connsiteX1-1757" fmla="*/ 1816574 w 2296406"/>
              <a:gd name="connsiteY1-1758" fmla="*/ 1851907 h 2354521"/>
              <a:gd name="connsiteX2-1759" fmla="*/ 1955104 w 2296406"/>
              <a:gd name="connsiteY2-1760" fmla="*/ 2095900 h 2354521"/>
              <a:gd name="connsiteX3-1761" fmla="*/ 1682537 w 2296406"/>
              <a:gd name="connsiteY3-1762" fmla="*/ 1962549 h 2354521"/>
              <a:gd name="connsiteX4-1763" fmla="*/ 1528613 w 2296406"/>
              <a:gd name="connsiteY4-1764" fmla="*/ 2354521 h 2354521"/>
              <a:gd name="connsiteX5-1765" fmla="*/ 1380482 w 2296406"/>
              <a:gd name="connsiteY5-1766" fmla="*/ 2120816 h 2354521"/>
              <a:gd name="connsiteX6-1767" fmla="*/ 1495542 w 2296406"/>
              <a:gd name="connsiteY6-1768" fmla="*/ 1788127 h 2354521"/>
              <a:gd name="connsiteX7-1769" fmla="*/ 909489 w 2296406"/>
              <a:gd name="connsiteY7-1770" fmla="*/ 1225390 h 2354521"/>
              <a:gd name="connsiteX8-1771" fmla="*/ 414951 w 2296406"/>
              <a:gd name="connsiteY8-1772" fmla="*/ 2322212 h 2354521"/>
              <a:gd name="connsiteX9-1773" fmla="*/ 293184 w 2296406"/>
              <a:gd name="connsiteY9-1774" fmla="*/ 2052845 h 2354521"/>
              <a:gd name="connsiteX10-1775" fmla="*/ 520411 w 2296406"/>
              <a:gd name="connsiteY10-1776" fmla="*/ 767428 h 2354521"/>
              <a:gd name="connsiteX11-1777" fmla="*/ 11167 w 2296406"/>
              <a:gd name="connsiteY11-1778" fmla="*/ 5505 h 2354521"/>
              <a:gd name="connsiteX12-1779" fmla="*/ 771719 w 2296406"/>
              <a:gd name="connsiteY12-1780" fmla="*/ 578452 h 2354521"/>
              <a:gd name="connsiteX13-1781" fmla="*/ 2041440 w 2296406"/>
              <a:gd name="connsiteY13-1782" fmla="*/ 514597 h 2354521"/>
              <a:gd name="connsiteX14-1783" fmla="*/ 2296406 w 2296406"/>
              <a:gd name="connsiteY14-1784" fmla="*/ 662729 h 2354521"/>
              <a:gd name="connsiteX15-1785" fmla="*/ 1124906 w 2296406"/>
              <a:gd name="connsiteY15-1786" fmla="*/ 1004182 h 2354521"/>
              <a:gd name="connsiteX16-1787" fmla="*/ 1676517 w 2296406"/>
              <a:gd name="connsiteY16-1788" fmla="*/ 1608523 h 2354521"/>
              <a:gd name="connsiteX17-1789" fmla="*/ 2094931 w 2296406"/>
              <a:gd name="connsiteY17-1790" fmla="*/ 1557316 h 2354521"/>
              <a:gd name="connsiteX0-1791" fmla="*/ 2279640 w 2296406"/>
              <a:gd name="connsiteY0-1792" fmla="*/ 1747818 h 2354521"/>
              <a:gd name="connsiteX1-1793" fmla="*/ 1816574 w 2296406"/>
              <a:gd name="connsiteY1-1794" fmla="*/ 1851907 h 2354521"/>
              <a:gd name="connsiteX2-1795" fmla="*/ 1955104 w 2296406"/>
              <a:gd name="connsiteY2-1796" fmla="*/ 2095900 h 2354521"/>
              <a:gd name="connsiteX3-1797" fmla="*/ 1682537 w 2296406"/>
              <a:gd name="connsiteY3-1798" fmla="*/ 1962549 h 2354521"/>
              <a:gd name="connsiteX4-1799" fmla="*/ 1528613 w 2296406"/>
              <a:gd name="connsiteY4-1800" fmla="*/ 2354521 h 2354521"/>
              <a:gd name="connsiteX5-1801" fmla="*/ 1380482 w 2296406"/>
              <a:gd name="connsiteY5-1802" fmla="*/ 2120816 h 2354521"/>
              <a:gd name="connsiteX6-1803" fmla="*/ 1495542 w 2296406"/>
              <a:gd name="connsiteY6-1804" fmla="*/ 1788127 h 2354521"/>
              <a:gd name="connsiteX7-1805" fmla="*/ 909489 w 2296406"/>
              <a:gd name="connsiteY7-1806" fmla="*/ 1225390 h 2354521"/>
              <a:gd name="connsiteX8-1807" fmla="*/ 414951 w 2296406"/>
              <a:gd name="connsiteY8-1808" fmla="*/ 2322212 h 2354521"/>
              <a:gd name="connsiteX9-1809" fmla="*/ 293184 w 2296406"/>
              <a:gd name="connsiteY9-1810" fmla="*/ 2052845 h 2354521"/>
              <a:gd name="connsiteX10-1811" fmla="*/ 520411 w 2296406"/>
              <a:gd name="connsiteY10-1812" fmla="*/ 767428 h 2354521"/>
              <a:gd name="connsiteX11-1813" fmla="*/ 11167 w 2296406"/>
              <a:gd name="connsiteY11-1814" fmla="*/ 5505 h 2354521"/>
              <a:gd name="connsiteX12-1815" fmla="*/ 771719 w 2296406"/>
              <a:gd name="connsiteY12-1816" fmla="*/ 578452 h 2354521"/>
              <a:gd name="connsiteX13-1817" fmla="*/ 2041440 w 2296406"/>
              <a:gd name="connsiteY13-1818" fmla="*/ 514597 h 2354521"/>
              <a:gd name="connsiteX14-1819" fmla="*/ 2296406 w 2296406"/>
              <a:gd name="connsiteY14-1820" fmla="*/ 662729 h 2354521"/>
              <a:gd name="connsiteX15-1821" fmla="*/ 1124906 w 2296406"/>
              <a:gd name="connsiteY15-1822" fmla="*/ 1004182 h 2354521"/>
              <a:gd name="connsiteX16-1823" fmla="*/ 1676517 w 2296406"/>
              <a:gd name="connsiteY16-1824" fmla="*/ 1608523 h 2354521"/>
              <a:gd name="connsiteX17-1825" fmla="*/ 2094931 w 2296406"/>
              <a:gd name="connsiteY17-1826" fmla="*/ 1557316 h 2354521"/>
              <a:gd name="connsiteX0-1827" fmla="*/ 2279640 w 2296406"/>
              <a:gd name="connsiteY0-1828" fmla="*/ 1747818 h 2354521"/>
              <a:gd name="connsiteX1-1829" fmla="*/ 1816574 w 2296406"/>
              <a:gd name="connsiteY1-1830" fmla="*/ 1851907 h 2354521"/>
              <a:gd name="connsiteX2-1831" fmla="*/ 1955104 w 2296406"/>
              <a:gd name="connsiteY2-1832" fmla="*/ 2095900 h 2354521"/>
              <a:gd name="connsiteX3-1833" fmla="*/ 1682537 w 2296406"/>
              <a:gd name="connsiteY3-1834" fmla="*/ 1962549 h 2354521"/>
              <a:gd name="connsiteX4-1835" fmla="*/ 1528613 w 2296406"/>
              <a:gd name="connsiteY4-1836" fmla="*/ 2354521 h 2354521"/>
              <a:gd name="connsiteX5-1837" fmla="*/ 1380482 w 2296406"/>
              <a:gd name="connsiteY5-1838" fmla="*/ 2120816 h 2354521"/>
              <a:gd name="connsiteX6-1839" fmla="*/ 1495542 w 2296406"/>
              <a:gd name="connsiteY6-1840" fmla="*/ 1788127 h 2354521"/>
              <a:gd name="connsiteX7-1841" fmla="*/ 909489 w 2296406"/>
              <a:gd name="connsiteY7-1842" fmla="*/ 1225390 h 2354521"/>
              <a:gd name="connsiteX8-1843" fmla="*/ 414951 w 2296406"/>
              <a:gd name="connsiteY8-1844" fmla="*/ 2322212 h 2354521"/>
              <a:gd name="connsiteX9-1845" fmla="*/ 293184 w 2296406"/>
              <a:gd name="connsiteY9-1846" fmla="*/ 2052845 h 2354521"/>
              <a:gd name="connsiteX10-1847" fmla="*/ 520411 w 2296406"/>
              <a:gd name="connsiteY10-1848" fmla="*/ 767428 h 2354521"/>
              <a:gd name="connsiteX11-1849" fmla="*/ 11167 w 2296406"/>
              <a:gd name="connsiteY11-1850" fmla="*/ 5505 h 2354521"/>
              <a:gd name="connsiteX12-1851" fmla="*/ 771719 w 2296406"/>
              <a:gd name="connsiteY12-1852" fmla="*/ 578452 h 2354521"/>
              <a:gd name="connsiteX13-1853" fmla="*/ 2041440 w 2296406"/>
              <a:gd name="connsiteY13-1854" fmla="*/ 514597 h 2354521"/>
              <a:gd name="connsiteX14-1855" fmla="*/ 2296406 w 2296406"/>
              <a:gd name="connsiteY14-1856" fmla="*/ 662729 h 2354521"/>
              <a:gd name="connsiteX15-1857" fmla="*/ 1124906 w 2296406"/>
              <a:gd name="connsiteY15-1858" fmla="*/ 1004182 h 2354521"/>
              <a:gd name="connsiteX16-1859" fmla="*/ 1676517 w 2296406"/>
              <a:gd name="connsiteY16-1860" fmla="*/ 1608523 h 2354521"/>
              <a:gd name="connsiteX17-1861" fmla="*/ 2094931 w 2296406"/>
              <a:gd name="connsiteY17-1862" fmla="*/ 1557316 h 2354521"/>
              <a:gd name="connsiteX0-1863" fmla="*/ 2279640 w 2296406"/>
              <a:gd name="connsiteY0-1864" fmla="*/ 1747818 h 2354521"/>
              <a:gd name="connsiteX1-1865" fmla="*/ 1823889 w 2296406"/>
              <a:gd name="connsiteY1-1866" fmla="*/ 1837277 h 2354521"/>
              <a:gd name="connsiteX2-1867" fmla="*/ 1955104 w 2296406"/>
              <a:gd name="connsiteY2-1868" fmla="*/ 2095900 h 2354521"/>
              <a:gd name="connsiteX3-1869" fmla="*/ 1682537 w 2296406"/>
              <a:gd name="connsiteY3-1870" fmla="*/ 1962549 h 2354521"/>
              <a:gd name="connsiteX4-1871" fmla="*/ 1528613 w 2296406"/>
              <a:gd name="connsiteY4-1872" fmla="*/ 2354521 h 2354521"/>
              <a:gd name="connsiteX5-1873" fmla="*/ 1380482 w 2296406"/>
              <a:gd name="connsiteY5-1874" fmla="*/ 2120816 h 2354521"/>
              <a:gd name="connsiteX6-1875" fmla="*/ 1495542 w 2296406"/>
              <a:gd name="connsiteY6-1876" fmla="*/ 1788127 h 2354521"/>
              <a:gd name="connsiteX7-1877" fmla="*/ 909489 w 2296406"/>
              <a:gd name="connsiteY7-1878" fmla="*/ 1225390 h 2354521"/>
              <a:gd name="connsiteX8-1879" fmla="*/ 414951 w 2296406"/>
              <a:gd name="connsiteY8-1880" fmla="*/ 2322212 h 2354521"/>
              <a:gd name="connsiteX9-1881" fmla="*/ 293184 w 2296406"/>
              <a:gd name="connsiteY9-1882" fmla="*/ 2052845 h 2354521"/>
              <a:gd name="connsiteX10-1883" fmla="*/ 520411 w 2296406"/>
              <a:gd name="connsiteY10-1884" fmla="*/ 767428 h 2354521"/>
              <a:gd name="connsiteX11-1885" fmla="*/ 11167 w 2296406"/>
              <a:gd name="connsiteY11-1886" fmla="*/ 5505 h 2354521"/>
              <a:gd name="connsiteX12-1887" fmla="*/ 771719 w 2296406"/>
              <a:gd name="connsiteY12-1888" fmla="*/ 578452 h 2354521"/>
              <a:gd name="connsiteX13-1889" fmla="*/ 2041440 w 2296406"/>
              <a:gd name="connsiteY13-1890" fmla="*/ 514597 h 2354521"/>
              <a:gd name="connsiteX14-1891" fmla="*/ 2296406 w 2296406"/>
              <a:gd name="connsiteY14-1892" fmla="*/ 662729 h 2354521"/>
              <a:gd name="connsiteX15-1893" fmla="*/ 1124906 w 2296406"/>
              <a:gd name="connsiteY15-1894" fmla="*/ 1004182 h 2354521"/>
              <a:gd name="connsiteX16-1895" fmla="*/ 1676517 w 2296406"/>
              <a:gd name="connsiteY16-1896" fmla="*/ 1608523 h 2354521"/>
              <a:gd name="connsiteX17-1897" fmla="*/ 2094931 w 2296406"/>
              <a:gd name="connsiteY17-1898" fmla="*/ 1557316 h 2354521"/>
              <a:gd name="connsiteX0-1899" fmla="*/ 2279640 w 2296406"/>
              <a:gd name="connsiteY0-1900" fmla="*/ 1747818 h 2354521"/>
              <a:gd name="connsiteX1-1901" fmla="*/ 1827546 w 2296406"/>
              <a:gd name="connsiteY1-1902" fmla="*/ 1826304 h 2354521"/>
              <a:gd name="connsiteX2-1903" fmla="*/ 1955104 w 2296406"/>
              <a:gd name="connsiteY2-1904" fmla="*/ 2095900 h 2354521"/>
              <a:gd name="connsiteX3-1905" fmla="*/ 1682537 w 2296406"/>
              <a:gd name="connsiteY3-1906" fmla="*/ 1962549 h 2354521"/>
              <a:gd name="connsiteX4-1907" fmla="*/ 1528613 w 2296406"/>
              <a:gd name="connsiteY4-1908" fmla="*/ 2354521 h 2354521"/>
              <a:gd name="connsiteX5-1909" fmla="*/ 1380482 w 2296406"/>
              <a:gd name="connsiteY5-1910" fmla="*/ 2120816 h 2354521"/>
              <a:gd name="connsiteX6-1911" fmla="*/ 1495542 w 2296406"/>
              <a:gd name="connsiteY6-1912" fmla="*/ 1788127 h 2354521"/>
              <a:gd name="connsiteX7-1913" fmla="*/ 909489 w 2296406"/>
              <a:gd name="connsiteY7-1914" fmla="*/ 1225390 h 2354521"/>
              <a:gd name="connsiteX8-1915" fmla="*/ 414951 w 2296406"/>
              <a:gd name="connsiteY8-1916" fmla="*/ 2322212 h 2354521"/>
              <a:gd name="connsiteX9-1917" fmla="*/ 293184 w 2296406"/>
              <a:gd name="connsiteY9-1918" fmla="*/ 2052845 h 2354521"/>
              <a:gd name="connsiteX10-1919" fmla="*/ 520411 w 2296406"/>
              <a:gd name="connsiteY10-1920" fmla="*/ 767428 h 2354521"/>
              <a:gd name="connsiteX11-1921" fmla="*/ 11167 w 2296406"/>
              <a:gd name="connsiteY11-1922" fmla="*/ 5505 h 2354521"/>
              <a:gd name="connsiteX12-1923" fmla="*/ 771719 w 2296406"/>
              <a:gd name="connsiteY12-1924" fmla="*/ 578452 h 2354521"/>
              <a:gd name="connsiteX13-1925" fmla="*/ 2041440 w 2296406"/>
              <a:gd name="connsiteY13-1926" fmla="*/ 514597 h 2354521"/>
              <a:gd name="connsiteX14-1927" fmla="*/ 2296406 w 2296406"/>
              <a:gd name="connsiteY14-1928" fmla="*/ 662729 h 2354521"/>
              <a:gd name="connsiteX15-1929" fmla="*/ 1124906 w 2296406"/>
              <a:gd name="connsiteY15-1930" fmla="*/ 1004182 h 2354521"/>
              <a:gd name="connsiteX16-1931" fmla="*/ 1676517 w 2296406"/>
              <a:gd name="connsiteY16-1932" fmla="*/ 1608523 h 2354521"/>
              <a:gd name="connsiteX17-1933" fmla="*/ 2094931 w 2296406"/>
              <a:gd name="connsiteY17-1934" fmla="*/ 1557316 h 2354521"/>
              <a:gd name="connsiteX0-1935" fmla="*/ 2280220 w 2296986"/>
              <a:gd name="connsiteY0-1936" fmla="*/ 1747818 h 2354521"/>
              <a:gd name="connsiteX1-1937" fmla="*/ 1828126 w 2296986"/>
              <a:gd name="connsiteY1-1938" fmla="*/ 1826304 h 2354521"/>
              <a:gd name="connsiteX2-1939" fmla="*/ 1955684 w 2296986"/>
              <a:gd name="connsiteY2-1940" fmla="*/ 2095900 h 2354521"/>
              <a:gd name="connsiteX3-1941" fmla="*/ 1683117 w 2296986"/>
              <a:gd name="connsiteY3-1942" fmla="*/ 1962549 h 2354521"/>
              <a:gd name="connsiteX4-1943" fmla="*/ 1529193 w 2296986"/>
              <a:gd name="connsiteY4-1944" fmla="*/ 2354521 h 2354521"/>
              <a:gd name="connsiteX5-1945" fmla="*/ 1381062 w 2296986"/>
              <a:gd name="connsiteY5-1946" fmla="*/ 2120816 h 2354521"/>
              <a:gd name="connsiteX6-1947" fmla="*/ 1496122 w 2296986"/>
              <a:gd name="connsiteY6-1948" fmla="*/ 1788127 h 2354521"/>
              <a:gd name="connsiteX7-1949" fmla="*/ 910069 w 2296986"/>
              <a:gd name="connsiteY7-1950" fmla="*/ 1225390 h 2354521"/>
              <a:gd name="connsiteX8-1951" fmla="*/ 415531 w 2296986"/>
              <a:gd name="connsiteY8-1952" fmla="*/ 2322212 h 2354521"/>
              <a:gd name="connsiteX9-1953" fmla="*/ 293764 w 2296986"/>
              <a:gd name="connsiteY9-1954" fmla="*/ 2052845 h 2354521"/>
              <a:gd name="connsiteX10-1955" fmla="*/ 497994 w 2296986"/>
              <a:gd name="connsiteY10-1956" fmla="*/ 836420 h 2354521"/>
              <a:gd name="connsiteX11-1957" fmla="*/ 11747 w 2296986"/>
              <a:gd name="connsiteY11-1958" fmla="*/ 5505 h 2354521"/>
              <a:gd name="connsiteX12-1959" fmla="*/ 772299 w 2296986"/>
              <a:gd name="connsiteY12-1960" fmla="*/ 578452 h 2354521"/>
              <a:gd name="connsiteX13-1961" fmla="*/ 2042020 w 2296986"/>
              <a:gd name="connsiteY13-1962" fmla="*/ 514597 h 2354521"/>
              <a:gd name="connsiteX14-1963" fmla="*/ 2296986 w 2296986"/>
              <a:gd name="connsiteY14-1964" fmla="*/ 662729 h 2354521"/>
              <a:gd name="connsiteX15-1965" fmla="*/ 1125486 w 2296986"/>
              <a:gd name="connsiteY15-1966" fmla="*/ 1004182 h 2354521"/>
              <a:gd name="connsiteX16-1967" fmla="*/ 1677097 w 2296986"/>
              <a:gd name="connsiteY16-1968" fmla="*/ 1608523 h 2354521"/>
              <a:gd name="connsiteX17-1969" fmla="*/ 2095511 w 2296986"/>
              <a:gd name="connsiteY17-1970" fmla="*/ 1557316 h 2354521"/>
              <a:gd name="connsiteX0-1971" fmla="*/ 2280220 w 2296986"/>
              <a:gd name="connsiteY0-1972" fmla="*/ 1747911 h 2354614"/>
              <a:gd name="connsiteX1-1973" fmla="*/ 1828126 w 2296986"/>
              <a:gd name="connsiteY1-1974" fmla="*/ 1826397 h 2354614"/>
              <a:gd name="connsiteX2-1975" fmla="*/ 1955684 w 2296986"/>
              <a:gd name="connsiteY2-1976" fmla="*/ 2095993 h 2354614"/>
              <a:gd name="connsiteX3-1977" fmla="*/ 1683117 w 2296986"/>
              <a:gd name="connsiteY3-1978" fmla="*/ 1962642 h 2354614"/>
              <a:gd name="connsiteX4-1979" fmla="*/ 1529193 w 2296986"/>
              <a:gd name="connsiteY4-1980" fmla="*/ 2354614 h 2354614"/>
              <a:gd name="connsiteX5-1981" fmla="*/ 1381062 w 2296986"/>
              <a:gd name="connsiteY5-1982" fmla="*/ 2120909 h 2354614"/>
              <a:gd name="connsiteX6-1983" fmla="*/ 1496122 w 2296986"/>
              <a:gd name="connsiteY6-1984" fmla="*/ 1788220 h 2354614"/>
              <a:gd name="connsiteX7-1985" fmla="*/ 910069 w 2296986"/>
              <a:gd name="connsiteY7-1986" fmla="*/ 1225483 h 2354614"/>
              <a:gd name="connsiteX8-1987" fmla="*/ 415531 w 2296986"/>
              <a:gd name="connsiteY8-1988" fmla="*/ 2322305 h 2354614"/>
              <a:gd name="connsiteX9-1989" fmla="*/ 293764 w 2296986"/>
              <a:gd name="connsiteY9-1990" fmla="*/ 2052938 h 2354614"/>
              <a:gd name="connsiteX10-1991" fmla="*/ 497994 w 2296986"/>
              <a:gd name="connsiteY10-1992" fmla="*/ 836513 h 2354614"/>
              <a:gd name="connsiteX11-1993" fmla="*/ 11747 w 2296986"/>
              <a:gd name="connsiteY11-1994" fmla="*/ 5598 h 2354614"/>
              <a:gd name="connsiteX12-1995" fmla="*/ 841291 w 2296986"/>
              <a:gd name="connsiteY12-1996" fmla="*/ 570880 h 2354614"/>
              <a:gd name="connsiteX13-1997" fmla="*/ 2042020 w 2296986"/>
              <a:gd name="connsiteY13-1998" fmla="*/ 514690 h 2354614"/>
              <a:gd name="connsiteX14-1999" fmla="*/ 2296986 w 2296986"/>
              <a:gd name="connsiteY14-2000" fmla="*/ 662822 h 2354614"/>
              <a:gd name="connsiteX15-2001" fmla="*/ 1125486 w 2296986"/>
              <a:gd name="connsiteY15-2002" fmla="*/ 1004275 h 2354614"/>
              <a:gd name="connsiteX16-2003" fmla="*/ 1677097 w 2296986"/>
              <a:gd name="connsiteY16-2004" fmla="*/ 1608616 h 2354614"/>
              <a:gd name="connsiteX17-2005" fmla="*/ 2095511 w 2296986"/>
              <a:gd name="connsiteY17-2006" fmla="*/ 1557409 h 2354614"/>
              <a:gd name="connsiteX0-2007" fmla="*/ 2280220 w 2296986"/>
              <a:gd name="connsiteY0-2008" fmla="*/ 1747911 h 2354614"/>
              <a:gd name="connsiteX1-2009" fmla="*/ 1828126 w 2296986"/>
              <a:gd name="connsiteY1-2010" fmla="*/ 1826397 h 2354614"/>
              <a:gd name="connsiteX2-2011" fmla="*/ 1955684 w 2296986"/>
              <a:gd name="connsiteY2-2012" fmla="*/ 2095993 h 2354614"/>
              <a:gd name="connsiteX3-2013" fmla="*/ 1683117 w 2296986"/>
              <a:gd name="connsiteY3-2014" fmla="*/ 1962642 h 2354614"/>
              <a:gd name="connsiteX4-2015" fmla="*/ 1529193 w 2296986"/>
              <a:gd name="connsiteY4-2016" fmla="*/ 2354614 h 2354614"/>
              <a:gd name="connsiteX5-2017" fmla="*/ 1381062 w 2296986"/>
              <a:gd name="connsiteY5-2018" fmla="*/ 2120909 h 2354614"/>
              <a:gd name="connsiteX6-2019" fmla="*/ 1496122 w 2296986"/>
              <a:gd name="connsiteY6-2020" fmla="*/ 1788220 h 2354614"/>
              <a:gd name="connsiteX7-2021" fmla="*/ 864075 w 2296986"/>
              <a:gd name="connsiteY7-2022" fmla="*/ 1325138 h 2354614"/>
              <a:gd name="connsiteX8-2023" fmla="*/ 415531 w 2296986"/>
              <a:gd name="connsiteY8-2024" fmla="*/ 2322305 h 2354614"/>
              <a:gd name="connsiteX9-2025" fmla="*/ 293764 w 2296986"/>
              <a:gd name="connsiteY9-2026" fmla="*/ 2052938 h 2354614"/>
              <a:gd name="connsiteX10-2027" fmla="*/ 497994 w 2296986"/>
              <a:gd name="connsiteY10-2028" fmla="*/ 836513 h 2354614"/>
              <a:gd name="connsiteX11-2029" fmla="*/ 11747 w 2296986"/>
              <a:gd name="connsiteY11-2030" fmla="*/ 5598 h 2354614"/>
              <a:gd name="connsiteX12-2031" fmla="*/ 841291 w 2296986"/>
              <a:gd name="connsiteY12-2032" fmla="*/ 570880 h 2354614"/>
              <a:gd name="connsiteX13-2033" fmla="*/ 2042020 w 2296986"/>
              <a:gd name="connsiteY13-2034" fmla="*/ 514690 h 2354614"/>
              <a:gd name="connsiteX14-2035" fmla="*/ 2296986 w 2296986"/>
              <a:gd name="connsiteY14-2036" fmla="*/ 662822 h 2354614"/>
              <a:gd name="connsiteX15-2037" fmla="*/ 1125486 w 2296986"/>
              <a:gd name="connsiteY15-2038" fmla="*/ 1004275 h 2354614"/>
              <a:gd name="connsiteX16-2039" fmla="*/ 1677097 w 2296986"/>
              <a:gd name="connsiteY16-2040" fmla="*/ 1608616 h 2354614"/>
              <a:gd name="connsiteX17-2041" fmla="*/ 2095511 w 2296986"/>
              <a:gd name="connsiteY17-2042" fmla="*/ 1557409 h 2354614"/>
              <a:gd name="connsiteX0-2043" fmla="*/ 2280220 w 2296986"/>
              <a:gd name="connsiteY0-2044" fmla="*/ 1747911 h 2354614"/>
              <a:gd name="connsiteX1-2045" fmla="*/ 1828126 w 2296986"/>
              <a:gd name="connsiteY1-2046" fmla="*/ 1826397 h 2354614"/>
              <a:gd name="connsiteX2-2047" fmla="*/ 1955684 w 2296986"/>
              <a:gd name="connsiteY2-2048" fmla="*/ 2095993 h 2354614"/>
              <a:gd name="connsiteX3-2049" fmla="*/ 1683117 w 2296986"/>
              <a:gd name="connsiteY3-2050" fmla="*/ 1962642 h 2354614"/>
              <a:gd name="connsiteX4-2051" fmla="*/ 1529193 w 2296986"/>
              <a:gd name="connsiteY4-2052" fmla="*/ 2354614 h 2354614"/>
              <a:gd name="connsiteX5-2053" fmla="*/ 1381062 w 2296986"/>
              <a:gd name="connsiteY5-2054" fmla="*/ 2120909 h 2354614"/>
              <a:gd name="connsiteX6-2055" fmla="*/ 1496122 w 2296986"/>
              <a:gd name="connsiteY6-2056" fmla="*/ 1788220 h 2354614"/>
              <a:gd name="connsiteX7-2057" fmla="*/ 864075 w 2296986"/>
              <a:gd name="connsiteY7-2058" fmla="*/ 1325138 h 2354614"/>
              <a:gd name="connsiteX8-2059" fmla="*/ 415531 w 2296986"/>
              <a:gd name="connsiteY8-2060" fmla="*/ 2322305 h 2354614"/>
              <a:gd name="connsiteX9-2061" fmla="*/ 293764 w 2296986"/>
              <a:gd name="connsiteY9-2062" fmla="*/ 2052938 h 2354614"/>
              <a:gd name="connsiteX10-2063" fmla="*/ 497994 w 2296986"/>
              <a:gd name="connsiteY10-2064" fmla="*/ 836513 h 2354614"/>
              <a:gd name="connsiteX11-2065" fmla="*/ 11747 w 2296986"/>
              <a:gd name="connsiteY11-2066" fmla="*/ 5598 h 2354614"/>
              <a:gd name="connsiteX12-2067" fmla="*/ 841291 w 2296986"/>
              <a:gd name="connsiteY12-2068" fmla="*/ 570880 h 2354614"/>
              <a:gd name="connsiteX13-2069" fmla="*/ 2042020 w 2296986"/>
              <a:gd name="connsiteY13-2070" fmla="*/ 514690 h 2354614"/>
              <a:gd name="connsiteX14-2071" fmla="*/ 2296986 w 2296986"/>
              <a:gd name="connsiteY14-2072" fmla="*/ 662822 h 2354614"/>
              <a:gd name="connsiteX15-2073" fmla="*/ 1209809 w 2296986"/>
              <a:gd name="connsiteY15-2074" fmla="*/ 996610 h 2354614"/>
              <a:gd name="connsiteX16-2075" fmla="*/ 1677097 w 2296986"/>
              <a:gd name="connsiteY16-2076" fmla="*/ 1608616 h 2354614"/>
              <a:gd name="connsiteX17-2077" fmla="*/ 2095511 w 2296986"/>
              <a:gd name="connsiteY17-2078" fmla="*/ 1557409 h 2354614"/>
              <a:gd name="connsiteX0-2079" fmla="*/ 2279828 w 2296594"/>
              <a:gd name="connsiteY0-2080" fmla="*/ 1747911 h 2354614"/>
              <a:gd name="connsiteX1-2081" fmla="*/ 1827734 w 2296594"/>
              <a:gd name="connsiteY1-2082" fmla="*/ 1826397 h 2354614"/>
              <a:gd name="connsiteX2-2083" fmla="*/ 1955292 w 2296594"/>
              <a:gd name="connsiteY2-2084" fmla="*/ 2095993 h 2354614"/>
              <a:gd name="connsiteX3-2085" fmla="*/ 1682725 w 2296594"/>
              <a:gd name="connsiteY3-2086" fmla="*/ 1962642 h 2354614"/>
              <a:gd name="connsiteX4-2087" fmla="*/ 1528801 w 2296594"/>
              <a:gd name="connsiteY4-2088" fmla="*/ 2354614 h 2354614"/>
              <a:gd name="connsiteX5-2089" fmla="*/ 1380670 w 2296594"/>
              <a:gd name="connsiteY5-2090" fmla="*/ 2120909 h 2354614"/>
              <a:gd name="connsiteX6-2091" fmla="*/ 1495730 w 2296594"/>
              <a:gd name="connsiteY6-2092" fmla="*/ 1788220 h 2354614"/>
              <a:gd name="connsiteX7-2093" fmla="*/ 863683 w 2296594"/>
              <a:gd name="connsiteY7-2094" fmla="*/ 1325138 h 2354614"/>
              <a:gd name="connsiteX8-2095" fmla="*/ 415139 w 2296594"/>
              <a:gd name="connsiteY8-2096" fmla="*/ 2322305 h 2354614"/>
              <a:gd name="connsiteX9-2097" fmla="*/ 293372 w 2296594"/>
              <a:gd name="connsiteY9-2098" fmla="*/ 2052938 h 2354614"/>
              <a:gd name="connsiteX10-2099" fmla="*/ 512934 w 2296594"/>
              <a:gd name="connsiteY10-2100" fmla="*/ 874842 h 2354614"/>
              <a:gd name="connsiteX11-2101" fmla="*/ 11355 w 2296594"/>
              <a:gd name="connsiteY11-2102" fmla="*/ 5598 h 2354614"/>
              <a:gd name="connsiteX12-2103" fmla="*/ 840899 w 2296594"/>
              <a:gd name="connsiteY12-2104" fmla="*/ 570880 h 2354614"/>
              <a:gd name="connsiteX13-2105" fmla="*/ 2041628 w 2296594"/>
              <a:gd name="connsiteY13-2106" fmla="*/ 514690 h 2354614"/>
              <a:gd name="connsiteX14-2107" fmla="*/ 2296594 w 2296594"/>
              <a:gd name="connsiteY14-2108" fmla="*/ 662822 h 2354614"/>
              <a:gd name="connsiteX15-2109" fmla="*/ 1209417 w 2296594"/>
              <a:gd name="connsiteY15-2110" fmla="*/ 996610 h 2354614"/>
              <a:gd name="connsiteX16-2111" fmla="*/ 1676705 w 2296594"/>
              <a:gd name="connsiteY16-2112" fmla="*/ 1608616 h 2354614"/>
              <a:gd name="connsiteX17-2113" fmla="*/ 2095119 w 2296594"/>
              <a:gd name="connsiteY17-2114" fmla="*/ 1557409 h 2354614"/>
              <a:gd name="connsiteX0-2115" fmla="*/ 2279828 w 2296594"/>
              <a:gd name="connsiteY0-2116" fmla="*/ 1747911 h 2354614"/>
              <a:gd name="connsiteX1-2117" fmla="*/ 1827734 w 2296594"/>
              <a:gd name="connsiteY1-2118" fmla="*/ 1826397 h 2354614"/>
              <a:gd name="connsiteX2-2119" fmla="*/ 1955292 w 2296594"/>
              <a:gd name="connsiteY2-2120" fmla="*/ 2095993 h 2354614"/>
              <a:gd name="connsiteX3-2121" fmla="*/ 1682725 w 2296594"/>
              <a:gd name="connsiteY3-2122" fmla="*/ 1962642 h 2354614"/>
              <a:gd name="connsiteX4-2123" fmla="*/ 1528801 w 2296594"/>
              <a:gd name="connsiteY4-2124" fmla="*/ 2354614 h 2354614"/>
              <a:gd name="connsiteX5-2125" fmla="*/ 1380670 w 2296594"/>
              <a:gd name="connsiteY5-2126" fmla="*/ 2120909 h 2354614"/>
              <a:gd name="connsiteX6-2127" fmla="*/ 1495730 w 2296594"/>
              <a:gd name="connsiteY6-2128" fmla="*/ 1788220 h 2354614"/>
              <a:gd name="connsiteX7-2129" fmla="*/ 856016 w 2296594"/>
              <a:gd name="connsiteY7-2130" fmla="*/ 1302141 h 2354614"/>
              <a:gd name="connsiteX8-2131" fmla="*/ 415139 w 2296594"/>
              <a:gd name="connsiteY8-2132" fmla="*/ 2322305 h 2354614"/>
              <a:gd name="connsiteX9-2133" fmla="*/ 293372 w 2296594"/>
              <a:gd name="connsiteY9-2134" fmla="*/ 2052938 h 2354614"/>
              <a:gd name="connsiteX10-2135" fmla="*/ 512934 w 2296594"/>
              <a:gd name="connsiteY10-2136" fmla="*/ 874842 h 2354614"/>
              <a:gd name="connsiteX11-2137" fmla="*/ 11355 w 2296594"/>
              <a:gd name="connsiteY11-2138" fmla="*/ 5598 h 2354614"/>
              <a:gd name="connsiteX12-2139" fmla="*/ 840899 w 2296594"/>
              <a:gd name="connsiteY12-2140" fmla="*/ 570880 h 2354614"/>
              <a:gd name="connsiteX13-2141" fmla="*/ 2041628 w 2296594"/>
              <a:gd name="connsiteY13-2142" fmla="*/ 514690 h 2354614"/>
              <a:gd name="connsiteX14-2143" fmla="*/ 2296594 w 2296594"/>
              <a:gd name="connsiteY14-2144" fmla="*/ 662822 h 2354614"/>
              <a:gd name="connsiteX15-2145" fmla="*/ 1209417 w 2296594"/>
              <a:gd name="connsiteY15-2146" fmla="*/ 996610 h 2354614"/>
              <a:gd name="connsiteX16-2147" fmla="*/ 1676705 w 2296594"/>
              <a:gd name="connsiteY16-2148" fmla="*/ 1608616 h 2354614"/>
              <a:gd name="connsiteX17-2149" fmla="*/ 2095119 w 2296594"/>
              <a:gd name="connsiteY17-2150" fmla="*/ 1557409 h 23546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rgbClr val="69B6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Arial Unicode MS"/>
            </a:endParaRPr>
          </a:p>
        </p:txBody>
      </p:sp>
      <p:grpSp>
        <p:nvGrpSpPr>
          <p:cNvPr id="29" name="Graphic 74"/>
          <p:cNvGrpSpPr/>
          <p:nvPr/>
        </p:nvGrpSpPr>
        <p:grpSpPr>
          <a:xfrm>
            <a:off x="5712198" y="3490386"/>
            <a:ext cx="744743" cy="561269"/>
            <a:chOff x="4243255" y="3284873"/>
            <a:chExt cx="2045509" cy="1541580"/>
          </a:xfrm>
          <a:solidFill>
            <a:srgbClr val="57A7BD"/>
          </a:solidFill>
        </p:grpSpPr>
        <p:sp>
          <p:nvSpPr>
            <p:cNvPr id="30" name="Freeform: Shape 28"/>
            <p:cNvSpPr/>
            <p:nvPr/>
          </p:nvSpPr>
          <p:spPr>
            <a:xfrm>
              <a:off x="4243255" y="3284873"/>
              <a:ext cx="1087023" cy="852578"/>
            </a:xfrm>
            <a:custGeom>
              <a:avLst/>
              <a:gdLst>
                <a:gd name="connsiteX0" fmla="*/ 763072 w 1087023"/>
                <a:gd name="connsiteY0" fmla="*/ 816007 h 852578"/>
                <a:gd name="connsiteX1" fmla="*/ 649576 w 1087023"/>
                <a:gd name="connsiteY1" fmla="*/ 703037 h 852578"/>
                <a:gd name="connsiteX2" fmla="*/ 422060 w 1087023"/>
                <a:gd name="connsiteY2" fmla="*/ 699359 h 852578"/>
                <a:gd name="connsiteX3" fmla="*/ 196121 w 1087023"/>
                <a:gd name="connsiteY3" fmla="*/ 331550 h 852578"/>
                <a:gd name="connsiteX4" fmla="*/ 664814 w 1087023"/>
                <a:gd name="connsiteY4" fmla="*/ 154476 h 852578"/>
                <a:gd name="connsiteX5" fmla="*/ 890754 w 1087023"/>
                <a:gd name="connsiteY5" fmla="*/ 522285 h 852578"/>
                <a:gd name="connsiteX6" fmla="*/ 1023165 w 1087023"/>
                <a:gd name="connsiteY6" fmla="*/ 617915 h 852578"/>
                <a:gd name="connsiteX7" fmla="*/ 1038928 w 1087023"/>
                <a:gd name="connsiteY7" fmla="*/ 254836 h 852578"/>
                <a:gd name="connsiteX8" fmla="*/ 323278 w 1087023"/>
                <a:gd name="connsiteY8" fmla="*/ 36778 h 852578"/>
                <a:gd name="connsiteX9" fmla="*/ 46896 w 1087023"/>
                <a:gd name="connsiteY9" fmla="*/ 599000 h 852578"/>
                <a:gd name="connsiteX10" fmla="*/ 763072 w 1087023"/>
                <a:gd name="connsiteY10" fmla="*/ 816007 h 8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7023" h="852578">
                  <a:moveTo>
                    <a:pt x="763072" y="816007"/>
                  </a:moveTo>
                  <a:lnTo>
                    <a:pt x="649576" y="703037"/>
                  </a:lnTo>
                  <a:cubicBezTo>
                    <a:pt x="563929" y="732461"/>
                    <a:pt x="510334" y="723004"/>
                    <a:pt x="422060" y="699359"/>
                  </a:cubicBezTo>
                  <a:cubicBezTo>
                    <a:pt x="229749" y="646289"/>
                    <a:pt x="128339" y="482352"/>
                    <a:pt x="196121" y="331550"/>
                  </a:cubicBezTo>
                  <a:cubicBezTo>
                    <a:pt x="263377" y="180749"/>
                    <a:pt x="473028" y="101407"/>
                    <a:pt x="664814" y="154476"/>
                  </a:cubicBezTo>
                  <a:cubicBezTo>
                    <a:pt x="857125" y="207546"/>
                    <a:pt x="958536" y="371484"/>
                    <a:pt x="890754" y="522285"/>
                  </a:cubicBezTo>
                  <a:lnTo>
                    <a:pt x="1023165" y="617915"/>
                  </a:lnTo>
                  <a:cubicBezTo>
                    <a:pt x="1116168" y="461859"/>
                    <a:pt x="1095150" y="353093"/>
                    <a:pt x="1038928" y="254836"/>
                  </a:cubicBezTo>
                  <a:cubicBezTo>
                    <a:pt x="918602" y="38354"/>
                    <a:pt x="597558" y="-58853"/>
                    <a:pt x="323278" y="36778"/>
                  </a:cubicBezTo>
                  <a:cubicBezTo>
                    <a:pt x="48997" y="131882"/>
                    <a:pt x="-75007" y="384094"/>
                    <a:pt x="46896" y="599000"/>
                  </a:cubicBezTo>
                  <a:cubicBezTo>
                    <a:pt x="167747" y="814430"/>
                    <a:pt x="488791" y="911111"/>
                    <a:pt x="763072" y="816007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31" name="Freeform: Shape 29"/>
            <p:cNvSpPr/>
            <p:nvPr/>
          </p:nvSpPr>
          <p:spPr>
            <a:xfrm>
              <a:off x="4734021" y="3667251"/>
              <a:ext cx="1138359" cy="906189"/>
            </a:xfrm>
            <a:custGeom>
              <a:avLst/>
              <a:gdLst>
                <a:gd name="connsiteX0" fmla="*/ 668488 w 1138359"/>
                <a:gd name="connsiteY0" fmla="*/ 696349 h 906189"/>
                <a:gd name="connsiteX1" fmla="*/ 799848 w 1138359"/>
                <a:gd name="connsiteY1" fmla="*/ 829286 h 906189"/>
                <a:gd name="connsiteX2" fmla="*/ 795119 w 1138359"/>
                <a:gd name="connsiteY2" fmla="*/ 842422 h 906189"/>
                <a:gd name="connsiteX3" fmla="*/ 848714 w 1138359"/>
                <a:gd name="connsiteY3" fmla="*/ 904949 h 906189"/>
                <a:gd name="connsiteX4" fmla="*/ 920700 w 1138359"/>
                <a:gd name="connsiteY4" fmla="*/ 864490 h 906189"/>
                <a:gd name="connsiteX5" fmla="*/ 867105 w 1138359"/>
                <a:gd name="connsiteY5" fmla="*/ 801963 h 906189"/>
                <a:gd name="connsiteX6" fmla="*/ 849240 w 1138359"/>
                <a:gd name="connsiteY6" fmla="*/ 800912 h 906189"/>
                <a:gd name="connsiteX7" fmla="*/ 810882 w 1138359"/>
                <a:gd name="connsiteY7" fmla="*/ 756249 h 906189"/>
                <a:gd name="connsiteX8" fmla="*/ 769373 w 1138359"/>
                <a:gd name="connsiteY8" fmla="*/ 697400 h 906189"/>
                <a:gd name="connsiteX9" fmla="*/ 757813 w 1138359"/>
                <a:gd name="connsiteY9" fmla="*/ 679535 h 906189"/>
                <a:gd name="connsiteX10" fmla="*/ 748880 w 1138359"/>
                <a:gd name="connsiteY10" fmla="*/ 662721 h 906189"/>
                <a:gd name="connsiteX11" fmla="*/ 758338 w 1138359"/>
                <a:gd name="connsiteY11" fmla="*/ 658518 h 906189"/>
                <a:gd name="connsiteX12" fmla="*/ 756237 w 1138359"/>
                <a:gd name="connsiteY12" fmla="*/ 653789 h 906189"/>
                <a:gd name="connsiteX13" fmla="*/ 784085 w 1138359"/>
                <a:gd name="connsiteY13" fmla="*/ 618059 h 906189"/>
                <a:gd name="connsiteX14" fmla="*/ 799848 w 1138359"/>
                <a:gd name="connsiteY14" fmla="*/ 493529 h 906189"/>
                <a:gd name="connsiteX15" fmla="*/ 800899 w 1138359"/>
                <a:gd name="connsiteY15" fmla="*/ 487749 h 906189"/>
                <a:gd name="connsiteX16" fmla="*/ 827171 w 1138359"/>
                <a:gd name="connsiteY16" fmla="*/ 460426 h 906189"/>
                <a:gd name="connsiteX17" fmla="*/ 1036822 w 1138359"/>
                <a:gd name="connsiteY17" fmla="*/ 316455 h 906189"/>
                <a:gd name="connsiteX18" fmla="*/ 1047856 w 1138359"/>
                <a:gd name="connsiteY18" fmla="*/ 319608 h 906189"/>
                <a:gd name="connsiteX19" fmla="*/ 1137181 w 1138359"/>
                <a:gd name="connsiteY19" fmla="*/ 273369 h 906189"/>
                <a:gd name="connsiteX20" fmla="*/ 1074654 w 1138359"/>
                <a:gd name="connsiteY20" fmla="*/ 195079 h 906189"/>
                <a:gd name="connsiteX21" fmla="*/ 985329 w 1138359"/>
                <a:gd name="connsiteY21" fmla="*/ 241317 h 906189"/>
                <a:gd name="connsiteX22" fmla="*/ 987956 w 1138359"/>
                <a:gd name="connsiteY22" fmla="*/ 272844 h 906189"/>
                <a:gd name="connsiteX23" fmla="*/ 923852 w 1138359"/>
                <a:gd name="connsiteY23" fmla="*/ 306472 h 906189"/>
                <a:gd name="connsiteX24" fmla="*/ 825069 w 1138359"/>
                <a:gd name="connsiteY24" fmla="*/ 347456 h 906189"/>
                <a:gd name="connsiteX25" fmla="*/ 737846 w 1138359"/>
                <a:gd name="connsiteY25" fmla="*/ 372678 h 906189"/>
                <a:gd name="connsiteX26" fmla="*/ 737846 w 1138359"/>
                <a:gd name="connsiteY26" fmla="*/ 372152 h 906189"/>
                <a:gd name="connsiteX27" fmla="*/ 716829 w 1138359"/>
                <a:gd name="connsiteY27" fmla="*/ 377407 h 906189"/>
                <a:gd name="connsiteX28" fmla="*/ 711574 w 1138359"/>
                <a:gd name="connsiteY28" fmla="*/ 376356 h 906189"/>
                <a:gd name="connsiteX29" fmla="*/ 538179 w 1138359"/>
                <a:gd name="connsiteY29" fmla="*/ 330117 h 906189"/>
                <a:gd name="connsiteX30" fmla="*/ 511381 w 1138359"/>
                <a:gd name="connsiteY30" fmla="*/ 333270 h 906189"/>
                <a:gd name="connsiteX31" fmla="*/ 506652 w 1138359"/>
                <a:gd name="connsiteY31" fmla="*/ 332219 h 906189"/>
                <a:gd name="connsiteX32" fmla="*/ 506652 w 1138359"/>
                <a:gd name="connsiteY32" fmla="*/ 332219 h 906189"/>
                <a:gd name="connsiteX33" fmla="*/ 501398 w 1138359"/>
                <a:gd name="connsiteY33" fmla="*/ 335371 h 906189"/>
                <a:gd name="connsiteX34" fmla="*/ 502974 w 1138359"/>
                <a:gd name="connsiteY34" fmla="*/ 334320 h 906189"/>
                <a:gd name="connsiteX35" fmla="*/ 468295 w 1138359"/>
                <a:gd name="connsiteY35" fmla="*/ 315930 h 906189"/>
                <a:gd name="connsiteX36" fmla="*/ 439396 w 1138359"/>
                <a:gd name="connsiteY36" fmla="*/ 299116 h 906189"/>
                <a:gd name="connsiteX37" fmla="*/ 213982 w 1138359"/>
                <a:gd name="connsiteY37" fmla="*/ 117313 h 906189"/>
                <a:gd name="connsiteX38" fmla="*/ 211880 w 1138359"/>
                <a:gd name="connsiteY38" fmla="*/ 118364 h 906189"/>
                <a:gd name="connsiteX39" fmla="*/ 220812 w 1138359"/>
                <a:gd name="connsiteY39" fmla="*/ 86312 h 906189"/>
                <a:gd name="connsiteX40" fmla="*/ 128335 w 1138359"/>
                <a:gd name="connsiteY40" fmla="*/ 140 h 906189"/>
                <a:gd name="connsiteX41" fmla="*/ 30603 w 1138359"/>
                <a:gd name="connsiteY41" fmla="*/ 77380 h 906189"/>
                <a:gd name="connsiteX42" fmla="*/ 123080 w 1138359"/>
                <a:gd name="connsiteY42" fmla="*/ 163552 h 906189"/>
                <a:gd name="connsiteX43" fmla="*/ 138318 w 1138359"/>
                <a:gd name="connsiteY43" fmla="*/ 163027 h 906189"/>
                <a:gd name="connsiteX44" fmla="*/ 215558 w 1138359"/>
                <a:gd name="connsiteY44" fmla="*/ 233961 h 906189"/>
                <a:gd name="connsiteX45" fmla="*/ 290171 w 1138359"/>
                <a:gd name="connsiteY45" fmla="*/ 316981 h 906189"/>
                <a:gd name="connsiteX46" fmla="*/ 311188 w 1138359"/>
                <a:gd name="connsiteY46" fmla="*/ 342727 h 906189"/>
                <a:gd name="connsiteX47" fmla="*/ 351647 w 1138359"/>
                <a:gd name="connsiteY47" fmla="*/ 400526 h 906189"/>
                <a:gd name="connsiteX48" fmla="*/ 362156 w 1138359"/>
                <a:gd name="connsiteY48" fmla="*/ 417866 h 906189"/>
                <a:gd name="connsiteX49" fmla="*/ 352698 w 1138359"/>
                <a:gd name="connsiteY49" fmla="*/ 429951 h 906189"/>
                <a:gd name="connsiteX50" fmla="*/ 336935 w 1138359"/>
                <a:gd name="connsiteY50" fmla="*/ 554480 h 906189"/>
                <a:gd name="connsiteX51" fmla="*/ 335884 w 1138359"/>
                <a:gd name="connsiteY51" fmla="*/ 560260 h 906189"/>
                <a:gd name="connsiteX52" fmla="*/ 309612 w 1138359"/>
                <a:gd name="connsiteY52" fmla="*/ 587583 h 906189"/>
                <a:gd name="connsiteX53" fmla="*/ 109419 w 1138359"/>
                <a:gd name="connsiteY53" fmla="*/ 725774 h 906189"/>
                <a:gd name="connsiteX54" fmla="*/ 90503 w 1138359"/>
                <a:gd name="connsiteY54" fmla="*/ 719469 h 906189"/>
                <a:gd name="connsiteX55" fmla="*/ 1178 w 1138359"/>
                <a:gd name="connsiteY55" fmla="*/ 765707 h 906189"/>
                <a:gd name="connsiteX56" fmla="*/ 63705 w 1138359"/>
                <a:gd name="connsiteY56" fmla="*/ 843998 h 906189"/>
                <a:gd name="connsiteX57" fmla="*/ 153030 w 1138359"/>
                <a:gd name="connsiteY57" fmla="*/ 797759 h 906189"/>
                <a:gd name="connsiteX58" fmla="*/ 152505 w 1138359"/>
                <a:gd name="connsiteY58" fmla="*/ 772538 h 906189"/>
                <a:gd name="connsiteX59" fmla="*/ 212405 w 1138359"/>
                <a:gd name="connsiteY59" fmla="*/ 741012 h 906189"/>
                <a:gd name="connsiteX60" fmla="*/ 311188 w 1138359"/>
                <a:gd name="connsiteY60" fmla="*/ 700027 h 906189"/>
                <a:gd name="connsiteX61" fmla="*/ 398411 w 1138359"/>
                <a:gd name="connsiteY61" fmla="*/ 674806 h 906189"/>
                <a:gd name="connsiteX62" fmla="*/ 398411 w 1138359"/>
                <a:gd name="connsiteY62" fmla="*/ 675332 h 906189"/>
                <a:gd name="connsiteX63" fmla="*/ 419429 w 1138359"/>
                <a:gd name="connsiteY63" fmla="*/ 670077 h 906189"/>
                <a:gd name="connsiteX64" fmla="*/ 424683 w 1138359"/>
                <a:gd name="connsiteY64" fmla="*/ 671128 h 906189"/>
                <a:gd name="connsiteX65" fmla="*/ 598079 w 1138359"/>
                <a:gd name="connsiteY65" fmla="*/ 717367 h 906189"/>
                <a:gd name="connsiteX66" fmla="*/ 621724 w 1138359"/>
                <a:gd name="connsiteY66" fmla="*/ 714214 h 906189"/>
                <a:gd name="connsiteX67" fmla="*/ 668488 w 1138359"/>
                <a:gd name="connsiteY67" fmla="*/ 696349 h 90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38359" h="906189">
                  <a:moveTo>
                    <a:pt x="668488" y="696349"/>
                  </a:moveTo>
                  <a:cubicBezTo>
                    <a:pt x="717354" y="737334"/>
                    <a:pt x="759389" y="782522"/>
                    <a:pt x="799848" y="829286"/>
                  </a:cubicBezTo>
                  <a:cubicBezTo>
                    <a:pt x="797746" y="832964"/>
                    <a:pt x="796170" y="837693"/>
                    <a:pt x="795119" y="842422"/>
                  </a:cubicBezTo>
                  <a:cubicBezTo>
                    <a:pt x="789865" y="870796"/>
                    <a:pt x="814035" y="898644"/>
                    <a:pt x="848714" y="904949"/>
                  </a:cubicBezTo>
                  <a:cubicBezTo>
                    <a:pt x="883393" y="911255"/>
                    <a:pt x="915445" y="892864"/>
                    <a:pt x="920700" y="864490"/>
                  </a:cubicBezTo>
                  <a:cubicBezTo>
                    <a:pt x="925954" y="836116"/>
                    <a:pt x="901784" y="808268"/>
                    <a:pt x="867105" y="801963"/>
                  </a:cubicBezTo>
                  <a:cubicBezTo>
                    <a:pt x="861325" y="800912"/>
                    <a:pt x="855019" y="800387"/>
                    <a:pt x="849240" y="800912"/>
                  </a:cubicBezTo>
                  <a:cubicBezTo>
                    <a:pt x="836104" y="786200"/>
                    <a:pt x="822968" y="771487"/>
                    <a:pt x="810882" y="756249"/>
                  </a:cubicBezTo>
                  <a:lnTo>
                    <a:pt x="769373" y="697400"/>
                  </a:lnTo>
                  <a:lnTo>
                    <a:pt x="757813" y="679535"/>
                  </a:lnTo>
                  <a:lnTo>
                    <a:pt x="748880" y="662721"/>
                  </a:lnTo>
                  <a:lnTo>
                    <a:pt x="758338" y="658518"/>
                  </a:lnTo>
                  <a:lnTo>
                    <a:pt x="756237" y="653789"/>
                  </a:lnTo>
                  <a:lnTo>
                    <a:pt x="784085" y="618059"/>
                  </a:lnTo>
                  <a:cubicBezTo>
                    <a:pt x="806679" y="580752"/>
                    <a:pt x="811408" y="539242"/>
                    <a:pt x="799848" y="493529"/>
                  </a:cubicBezTo>
                  <a:cubicBezTo>
                    <a:pt x="799323" y="491427"/>
                    <a:pt x="799848" y="489325"/>
                    <a:pt x="800899" y="487749"/>
                  </a:cubicBezTo>
                  <a:cubicBezTo>
                    <a:pt x="809306" y="478291"/>
                    <a:pt x="817713" y="469359"/>
                    <a:pt x="827171" y="460426"/>
                  </a:cubicBezTo>
                  <a:cubicBezTo>
                    <a:pt x="888648" y="403679"/>
                    <a:pt x="961158" y="359016"/>
                    <a:pt x="1036822" y="316455"/>
                  </a:cubicBezTo>
                  <a:cubicBezTo>
                    <a:pt x="1040500" y="317506"/>
                    <a:pt x="1044178" y="318557"/>
                    <a:pt x="1047856" y="319608"/>
                  </a:cubicBezTo>
                  <a:cubicBezTo>
                    <a:pt x="1089891" y="328541"/>
                    <a:pt x="1129825" y="308048"/>
                    <a:pt x="1137181" y="273369"/>
                  </a:cubicBezTo>
                  <a:cubicBezTo>
                    <a:pt x="1144537" y="238690"/>
                    <a:pt x="1116689" y="204011"/>
                    <a:pt x="1074654" y="195079"/>
                  </a:cubicBezTo>
                  <a:cubicBezTo>
                    <a:pt x="1032618" y="186146"/>
                    <a:pt x="992685" y="206638"/>
                    <a:pt x="985329" y="241317"/>
                  </a:cubicBezTo>
                  <a:cubicBezTo>
                    <a:pt x="983227" y="251826"/>
                    <a:pt x="984278" y="262860"/>
                    <a:pt x="987956" y="272844"/>
                  </a:cubicBezTo>
                  <a:cubicBezTo>
                    <a:pt x="966938" y="284404"/>
                    <a:pt x="945921" y="295963"/>
                    <a:pt x="923852" y="306472"/>
                  </a:cubicBezTo>
                  <a:cubicBezTo>
                    <a:pt x="891800" y="321710"/>
                    <a:pt x="858697" y="335371"/>
                    <a:pt x="825069" y="347456"/>
                  </a:cubicBezTo>
                  <a:lnTo>
                    <a:pt x="737846" y="372678"/>
                  </a:lnTo>
                  <a:lnTo>
                    <a:pt x="737846" y="372152"/>
                  </a:lnTo>
                  <a:lnTo>
                    <a:pt x="716829" y="377407"/>
                  </a:lnTo>
                  <a:lnTo>
                    <a:pt x="711574" y="376356"/>
                  </a:lnTo>
                  <a:cubicBezTo>
                    <a:pt x="658505" y="340626"/>
                    <a:pt x="600181" y="324862"/>
                    <a:pt x="538179" y="330117"/>
                  </a:cubicBezTo>
                  <a:lnTo>
                    <a:pt x="511381" y="333270"/>
                  </a:lnTo>
                  <a:lnTo>
                    <a:pt x="506652" y="332219"/>
                  </a:lnTo>
                  <a:lnTo>
                    <a:pt x="506652" y="332219"/>
                  </a:lnTo>
                  <a:lnTo>
                    <a:pt x="501398" y="335371"/>
                  </a:lnTo>
                  <a:lnTo>
                    <a:pt x="502974" y="334320"/>
                  </a:lnTo>
                  <a:lnTo>
                    <a:pt x="468295" y="315930"/>
                  </a:lnTo>
                  <a:lnTo>
                    <a:pt x="439396" y="299116"/>
                  </a:lnTo>
                  <a:cubicBezTo>
                    <a:pt x="357427" y="244995"/>
                    <a:pt x="284916" y="182468"/>
                    <a:pt x="213982" y="117313"/>
                  </a:cubicBezTo>
                  <a:lnTo>
                    <a:pt x="211880" y="118364"/>
                  </a:lnTo>
                  <a:cubicBezTo>
                    <a:pt x="217134" y="108381"/>
                    <a:pt x="220287" y="97872"/>
                    <a:pt x="220812" y="86312"/>
                  </a:cubicBezTo>
                  <a:cubicBezTo>
                    <a:pt x="222389" y="41124"/>
                    <a:pt x="180879" y="2767"/>
                    <a:pt x="128335" y="140"/>
                  </a:cubicBezTo>
                  <a:cubicBezTo>
                    <a:pt x="75791" y="-2487"/>
                    <a:pt x="32179" y="32192"/>
                    <a:pt x="30603" y="77380"/>
                  </a:cubicBezTo>
                  <a:cubicBezTo>
                    <a:pt x="29026" y="122568"/>
                    <a:pt x="70536" y="160925"/>
                    <a:pt x="123080" y="163552"/>
                  </a:cubicBezTo>
                  <a:cubicBezTo>
                    <a:pt x="128335" y="163552"/>
                    <a:pt x="133589" y="163552"/>
                    <a:pt x="138318" y="163027"/>
                  </a:cubicBezTo>
                  <a:cubicBezTo>
                    <a:pt x="164590" y="186672"/>
                    <a:pt x="190862" y="209265"/>
                    <a:pt x="215558" y="233961"/>
                  </a:cubicBezTo>
                  <a:lnTo>
                    <a:pt x="290171" y="316981"/>
                  </a:lnTo>
                  <a:lnTo>
                    <a:pt x="311188" y="342727"/>
                  </a:lnTo>
                  <a:lnTo>
                    <a:pt x="351647" y="400526"/>
                  </a:lnTo>
                  <a:lnTo>
                    <a:pt x="362156" y="417866"/>
                  </a:lnTo>
                  <a:lnTo>
                    <a:pt x="352698" y="429951"/>
                  </a:lnTo>
                  <a:cubicBezTo>
                    <a:pt x="330104" y="467257"/>
                    <a:pt x="325375" y="508767"/>
                    <a:pt x="336935" y="554480"/>
                  </a:cubicBezTo>
                  <a:cubicBezTo>
                    <a:pt x="337460" y="556582"/>
                    <a:pt x="336935" y="558684"/>
                    <a:pt x="335884" y="560260"/>
                  </a:cubicBezTo>
                  <a:cubicBezTo>
                    <a:pt x="327477" y="569718"/>
                    <a:pt x="319070" y="578650"/>
                    <a:pt x="309612" y="587583"/>
                  </a:cubicBezTo>
                  <a:cubicBezTo>
                    <a:pt x="250762" y="641703"/>
                    <a:pt x="181930" y="685315"/>
                    <a:pt x="109419" y="725774"/>
                  </a:cubicBezTo>
                  <a:cubicBezTo>
                    <a:pt x="103639" y="723147"/>
                    <a:pt x="96808" y="721045"/>
                    <a:pt x="90503" y="719469"/>
                  </a:cubicBezTo>
                  <a:cubicBezTo>
                    <a:pt x="48468" y="710536"/>
                    <a:pt x="8534" y="731028"/>
                    <a:pt x="1178" y="765707"/>
                  </a:cubicBezTo>
                  <a:cubicBezTo>
                    <a:pt x="-6178" y="800387"/>
                    <a:pt x="21670" y="835066"/>
                    <a:pt x="63705" y="843998"/>
                  </a:cubicBezTo>
                  <a:cubicBezTo>
                    <a:pt x="105741" y="852931"/>
                    <a:pt x="145674" y="832438"/>
                    <a:pt x="153030" y="797759"/>
                  </a:cubicBezTo>
                  <a:cubicBezTo>
                    <a:pt x="154607" y="789352"/>
                    <a:pt x="154607" y="780945"/>
                    <a:pt x="152505" y="772538"/>
                  </a:cubicBezTo>
                  <a:cubicBezTo>
                    <a:pt x="171946" y="762029"/>
                    <a:pt x="191913" y="750995"/>
                    <a:pt x="212405" y="741012"/>
                  </a:cubicBezTo>
                  <a:cubicBezTo>
                    <a:pt x="244457" y="725774"/>
                    <a:pt x="277560" y="712112"/>
                    <a:pt x="311188" y="700027"/>
                  </a:cubicBezTo>
                  <a:lnTo>
                    <a:pt x="398411" y="674806"/>
                  </a:lnTo>
                  <a:lnTo>
                    <a:pt x="398411" y="675332"/>
                  </a:lnTo>
                  <a:lnTo>
                    <a:pt x="419429" y="670077"/>
                  </a:lnTo>
                  <a:lnTo>
                    <a:pt x="424683" y="671128"/>
                  </a:lnTo>
                  <a:cubicBezTo>
                    <a:pt x="477753" y="706858"/>
                    <a:pt x="536077" y="722621"/>
                    <a:pt x="598079" y="717367"/>
                  </a:cubicBezTo>
                  <a:lnTo>
                    <a:pt x="621724" y="714214"/>
                  </a:lnTo>
                  <a:lnTo>
                    <a:pt x="668488" y="696349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32" name="Freeform: Shape 30"/>
            <p:cNvSpPr/>
            <p:nvPr/>
          </p:nvSpPr>
          <p:spPr>
            <a:xfrm>
              <a:off x="5332950" y="4314620"/>
              <a:ext cx="632182" cy="453406"/>
            </a:xfrm>
            <a:custGeom>
              <a:avLst/>
              <a:gdLst>
                <a:gd name="connsiteX0" fmla="*/ 202496 w 632182"/>
                <a:gd name="connsiteY0" fmla="*/ 11673 h 453406"/>
                <a:gd name="connsiteX1" fmla="*/ 264498 w 632182"/>
                <a:gd name="connsiteY1" fmla="*/ 75777 h 453406"/>
                <a:gd name="connsiteX2" fmla="*/ 396383 w 632182"/>
                <a:gd name="connsiteY2" fmla="*/ 86286 h 453406"/>
                <a:gd name="connsiteX3" fmla="*/ 515133 w 632182"/>
                <a:gd name="connsiteY3" fmla="*/ 290157 h 453406"/>
                <a:gd name="connsiteX4" fmla="*/ 236649 w 632182"/>
                <a:gd name="connsiteY4" fmla="*/ 366346 h 453406"/>
                <a:gd name="connsiteX5" fmla="*/ 117900 w 632182"/>
                <a:gd name="connsiteY5" fmla="*/ 162475 h 453406"/>
                <a:gd name="connsiteX6" fmla="*/ 44338 w 632182"/>
                <a:gd name="connsiteY6" fmla="*/ 106778 h 453406"/>
                <a:gd name="connsiteX7" fmla="*/ 22270 w 632182"/>
                <a:gd name="connsiteY7" fmla="*/ 298564 h 453406"/>
                <a:gd name="connsiteX8" fmla="*/ 430537 w 632182"/>
                <a:gd name="connsiteY8" fmla="*/ 441484 h 453406"/>
                <a:gd name="connsiteX9" fmla="*/ 610763 w 632182"/>
                <a:gd name="connsiteY9" fmla="*/ 154068 h 453406"/>
                <a:gd name="connsiteX10" fmla="*/ 202496 w 632182"/>
                <a:gd name="connsiteY10" fmla="*/ 11673 h 45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2182" h="453406">
                  <a:moveTo>
                    <a:pt x="202496" y="11673"/>
                  </a:moveTo>
                  <a:lnTo>
                    <a:pt x="264498" y="75777"/>
                  </a:lnTo>
                  <a:cubicBezTo>
                    <a:pt x="314940" y="63167"/>
                    <a:pt x="345941" y="70523"/>
                    <a:pt x="396383" y="86286"/>
                  </a:cubicBezTo>
                  <a:cubicBezTo>
                    <a:pt x="506201" y="121491"/>
                    <a:pt x="559270" y="212392"/>
                    <a:pt x="515133" y="290157"/>
                  </a:cubicBezTo>
                  <a:cubicBezTo>
                    <a:pt x="470996" y="367397"/>
                    <a:pt x="346467" y="401551"/>
                    <a:pt x="236649" y="366346"/>
                  </a:cubicBezTo>
                  <a:cubicBezTo>
                    <a:pt x="126832" y="331141"/>
                    <a:pt x="73763" y="240240"/>
                    <a:pt x="117900" y="162475"/>
                  </a:cubicBezTo>
                  <a:lnTo>
                    <a:pt x="44338" y="106778"/>
                  </a:lnTo>
                  <a:cubicBezTo>
                    <a:pt x="-15037" y="186120"/>
                    <a:pt x="-6630" y="244444"/>
                    <a:pt x="22270" y="298564"/>
                  </a:cubicBezTo>
                  <a:cubicBezTo>
                    <a:pt x="84797" y="417839"/>
                    <a:pt x="267650" y="481418"/>
                    <a:pt x="430537" y="441484"/>
                  </a:cubicBezTo>
                  <a:cubicBezTo>
                    <a:pt x="592898" y="401551"/>
                    <a:pt x="673816" y="272818"/>
                    <a:pt x="610763" y="154068"/>
                  </a:cubicBezTo>
                  <a:cubicBezTo>
                    <a:pt x="548236" y="35844"/>
                    <a:pt x="365382" y="-27735"/>
                    <a:pt x="202496" y="11673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33" name="Freeform: Shape 31"/>
            <p:cNvSpPr/>
            <p:nvPr/>
          </p:nvSpPr>
          <p:spPr>
            <a:xfrm>
              <a:off x="5468334" y="3549051"/>
              <a:ext cx="820430" cy="622379"/>
            </a:xfrm>
            <a:custGeom>
              <a:avLst/>
              <a:gdLst>
                <a:gd name="connsiteX0" fmla="*/ 785390 w 820430"/>
                <a:gd name="connsiteY0" fmla="*/ 185070 h 622379"/>
                <a:gd name="connsiteX1" fmla="*/ 244185 w 820430"/>
                <a:gd name="connsiteY1" fmla="*/ 26913 h 622379"/>
                <a:gd name="connsiteX2" fmla="*/ 35060 w 820430"/>
                <a:gd name="connsiteY2" fmla="*/ 437282 h 622379"/>
                <a:gd name="connsiteX3" fmla="*/ 143301 w 820430"/>
                <a:gd name="connsiteY3" fmla="*/ 372127 h 622379"/>
                <a:gd name="connsiteX4" fmla="*/ 146979 w 820430"/>
                <a:gd name="connsiteY4" fmla="*/ 241818 h 622379"/>
                <a:gd name="connsiteX5" fmla="*/ 501126 w 820430"/>
                <a:gd name="connsiteY5" fmla="*/ 112034 h 622379"/>
                <a:gd name="connsiteX6" fmla="*/ 671894 w 820430"/>
                <a:gd name="connsiteY6" fmla="*/ 380534 h 622379"/>
                <a:gd name="connsiteX7" fmla="*/ 317747 w 820430"/>
                <a:gd name="connsiteY7" fmla="*/ 510318 h 622379"/>
                <a:gd name="connsiteX8" fmla="*/ 225795 w 820430"/>
                <a:gd name="connsiteY8" fmla="*/ 585982 h 622379"/>
                <a:gd name="connsiteX9" fmla="*/ 575213 w 820430"/>
                <a:gd name="connsiteY9" fmla="*/ 594914 h 622379"/>
                <a:gd name="connsiteX10" fmla="*/ 785390 w 820430"/>
                <a:gd name="connsiteY10" fmla="*/ 185070 h 62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0430" h="622379">
                  <a:moveTo>
                    <a:pt x="785390" y="185070"/>
                  </a:moveTo>
                  <a:cubicBezTo>
                    <a:pt x="693963" y="27963"/>
                    <a:pt x="451209" y="-42971"/>
                    <a:pt x="244185" y="26913"/>
                  </a:cubicBezTo>
                  <a:cubicBezTo>
                    <a:pt x="37162" y="96271"/>
                    <a:pt x="-56367" y="280175"/>
                    <a:pt x="35060" y="437282"/>
                  </a:cubicBezTo>
                  <a:lnTo>
                    <a:pt x="143301" y="372127"/>
                  </a:lnTo>
                  <a:cubicBezTo>
                    <a:pt x="114927" y="323261"/>
                    <a:pt x="123860" y="292260"/>
                    <a:pt x="146979" y="241818"/>
                  </a:cubicBezTo>
                  <a:cubicBezTo>
                    <a:pt x="197947" y="132001"/>
                    <a:pt x="356104" y="73677"/>
                    <a:pt x="501126" y="112034"/>
                  </a:cubicBezTo>
                  <a:cubicBezTo>
                    <a:pt x="646148" y="150391"/>
                    <a:pt x="722862" y="270717"/>
                    <a:pt x="671894" y="380534"/>
                  </a:cubicBezTo>
                  <a:cubicBezTo>
                    <a:pt x="620926" y="490351"/>
                    <a:pt x="462769" y="548675"/>
                    <a:pt x="317747" y="510318"/>
                  </a:cubicBezTo>
                  <a:lnTo>
                    <a:pt x="225795" y="585982"/>
                  </a:lnTo>
                  <a:cubicBezTo>
                    <a:pt x="376071" y="639051"/>
                    <a:pt x="480634" y="626966"/>
                    <a:pt x="575213" y="594914"/>
                  </a:cubicBezTo>
                  <a:cubicBezTo>
                    <a:pt x="783288" y="526081"/>
                    <a:pt x="876816" y="342177"/>
                    <a:pt x="785390" y="185070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34" name="Freeform: Shape 32"/>
            <p:cNvSpPr/>
            <p:nvPr/>
          </p:nvSpPr>
          <p:spPr>
            <a:xfrm>
              <a:off x="4355718" y="4202861"/>
              <a:ext cx="819177" cy="623592"/>
            </a:xfrm>
            <a:custGeom>
              <a:avLst/>
              <a:gdLst>
                <a:gd name="connsiteX0" fmla="*/ 678982 w 819177"/>
                <a:gd name="connsiteY0" fmla="*/ 265302 h 623592"/>
                <a:gd name="connsiteX1" fmla="*/ 668999 w 819177"/>
                <a:gd name="connsiteY1" fmla="*/ 395611 h 623592"/>
                <a:gd name="connsiteX2" fmla="*/ 308546 w 819177"/>
                <a:gd name="connsiteY2" fmla="*/ 506479 h 623592"/>
                <a:gd name="connsiteX3" fmla="*/ 151965 w 819177"/>
                <a:gd name="connsiteY3" fmla="*/ 229046 h 623592"/>
                <a:gd name="connsiteX4" fmla="*/ 512418 w 819177"/>
                <a:gd name="connsiteY4" fmla="*/ 118178 h 623592"/>
                <a:gd name="connsiteX5" fmla="*/ 608048 w 819177"/>
                <a:gd name="connsiteY5" fmla="*/ 47244 h 623592"/>
                <a:gd name="connsiteX6" fmla="*/ 259680 w 819177"/>
                <a:gd name="connsiteY6" fmla="*/ 19921 h 623592"/>
                <a:gd name="connsiteX7" fmla="*/ 29012 w 819177"/>
                <a:gd name="connsiteY7" fmla="*/ 418730 h 623592"/>
                <a:gd name="connsiteX8" fmla="*/ 560233 w 819177"/>
                <a:gd name="connsiteY8" fmla="*/ 604736 h 623592"/>
                <a:gd name="connsiteX9" fmla="*/ 790376 w 819177"/>
                <a:gd name="connsiteY9" fmla="*/ 205927 h 623592"/>
                <a:gd name="connsiteX10" fmla="*/ 678982 w 819177"/>
                <a:gd name="connsiteY10" fmla="*/ 265302 h 62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9177" h="623592">
                  <a:moveTo>
                    <a:pt x="678982" y="265302"/>
                  </a:moveTo>
                  <a:cubicBezTo>
                    <a:pt x="704729" y="315744"/>
                    <a:pt x="694220" y="345694"/>
                    <a:pt x="668999" y="395611"/>
                  </a:cubicBezTo>
                  <a:cubicBezTo>
                    <a:pt x="612251" y="502801"/>
                    <a:pt x="451466" y="552718"/>
                    <a:pt x="308546" y="506479"/>
                  </a:cubicBezTo>
                  <a:cubicBezTo>
                    <a:pt x="165627" y="460240"/>
                    <a:pt x="95743" y="336762"/>
                    <a:pt x="151965" y="229046"/>
                  </a:cubicBezTo>
                  <a:cubicBezTo>
                    <a:pt x="208713" y="121856"/>
                    <a:pt x="369498" y="71939"/>
                    <a:pt x="512418" y="118178"/>
                  </a:cubicBezTo>
                  <a:lnTo>
                    <a:pt x="608048" y="47244"/>
                  </a:lnTo>
                  <a:cubicBezTo>
                    <a:pt x="460924" y="-13708"/>
                    <a:pt x="355836" y="-7402"/>
                    <a:pt x="259680" y="19921"/>
                  </a:cubicBezTo>
                  <a:cubicBezTo>
                    <a:pt x="48453" y="78245"/>
                    <a:pt x="-54533" y="256895"/>
                    <a:pt x="29012" y="418730"/>
                  </a:cubicBezTo>
                  <a:cubicBezTo>
                    <a:pt x="111506" y="580041"/>
                    <a:pt x="350582" y="663586"/>
                    <a:pt x="560233" y="604736"/>
                  </a:cubicBezTo>
                  <a:cubicBezTo>
                    <a:pt x="770934" y="546413"/>
                    <a:pt x="873395" y="367763"/>
                    <a:pt x="790376" y="205927"/>
                  </a:cubicBezTo>
                  <a:lnTo>
                    <a:pt x="678982" y="265302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任意多边形 1"/>
          <p:cNvSpPr/>
          <p:nvPr/>
        </p:nvSpPr>
        <p:spPr>
          <a:xfrm>
            <a:off x="0" y="406400"/>
            <a:ext cx="4019550" cy="342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14188" y="0"/>
              </a:cxn>
              <a:cxn ang="0">
                <a:pos x="1721471" y="212834"/>
              </a:cxn>
              <a:cxn ang="0">
                <a:pos x="0" y="212834"/>
              </a:cxn>
              <a:cxn ang="0">
                <a:pos x="0" y="0"/>
              </a:cxn>
            </a:cxnLst>
            <a:rect l="0" t="0" r="0" b="0"/>
            <a:pathLst>
              <a:path w="8440540" h="552450">
                <a:moveTo>
                  <a:pt x="0" y="0"/>
                </a:moveTo>
                <a:lnTo>
                  <a:pt x="8440540" y="0"/>
                </a:lnTo>
                <a:lnTo>
                  <a:pt x="7590760" y="552450"/>
                </a:lnTo>
                <a:lnTo>
                  <a:pt x="0" y="552450"/>
                </a:lnTo>
                <a:lnTo>
                  <a:pt x="0" y="0"/>
                </a:lnTo>
                <a:close/>
              </a:path>
            </a:pathLst>
          </a:custGeom>
          <a:solidFill>
            <a:srgbClr val="F63357"/>
          </a:solidFill>
          <a:ln w="9525">
            <a:noFill/>
          </a:ln>
        </p:spPr>
        <p:txBody>
          <a:bodyPr/>
          <a:lstStyle/>
          <a:p>
            <a:endParaRPr 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aphicFrame>
        <p:nvGraphicFramePr>
          <p:cNvPr id="17413" name="图表 8"/>
          <p:cNvGraphicFramePr/>
          <p:nvPr/>
        </p:nvGraphicFramePr>
        <p:xfrm>
          <a:off x="629920" y="3752215"/>
          <a:ext cx="1573530" cy="959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r:id="rId3" imgW="3450590" imgH="2334895" progId="Excel.Chart.8">
                  <p:embed/>
                </p:oleObj>
              </mc:Choice>
              <mc:Fallback>
                <p:oleObj r:id="rId3" imgW="3450590" imgH="2334895" progId="Excel.Chart.8">
                  <p:embed/>
                  <p:pic>
                    <p:nvPicPr>
                      <p:cNvPr id="0" name="Picture 308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9920" y="3752215"/>
                        <a:ext cx="1573530" cy="95948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7" name="文本框 24"/>
          <p:cNvSpPr txBox="1"/>
          <p:nvPr/>
        </p:nvSpPr>
        <p:spPr>
          <a:xfrm>
            <a:off x="248920" y="4712970"/>
            <a:ext cx="265938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90000"/>
              </a:lnSpc>
              <a:buFont typeface="Arial" panose="020B0604020202020204" pitchFamily="34" charset="0"/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Gill Sans MT" panose="020B0502020104020203" charset="0"/>
                <a:ea typeface="Arial" panose="020B0604020202020204" pitchFamily="34" charset="0"/>
                <a:cs typeface="Candara" panose="020E0502030303020204" charset="0"/>
                <a:sym typeface="+mn-ea"/>
              </a:rPr>
              <a:t>Bersikap Jujur dan disiplin dengan norma/kaidah ketentuan</a:t>
            </a:r>
          </a:p>
        </p:txBody>
      </p:sp>
      <p:graphicFrame>
        <p:nvGraphicFramePr>
          <p:cNvPr id="17421" name="图表 30"/>
          <p:cNvGraphicFramePr/>
          <p:nvPr/>
        </p:nvGraphicFramePr>
        <p:xfrm>
          <a:off x="4789805" y="3752215"/>
          <a:ext cx="1582420" cy="1014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r:id="rId5" imgW="3450590" imgH="2334895" progId="Excel.Chart.8">
                  <p:embed/>
                </p:oleObj>
              </mc:Choice>
              <mc:Fallback>
                <p:oleObj r:id="rId5" imgW="3450590" imgH="2334895" progId="Excel.Chart.8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89805" y="3752215"/>
                        <a:ext cx="1582420" cy="101473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9" name="图表 39"/>
          <p:cNvGraphicFramePr/>
          <p:nvPr/>
        </p:nvGraphicFramePr>
        <p:xfrm>
          <a:off x="2479675" y="3162300"/>
          <a:ext cx="1507490" cy="991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r:id="rId7" imgW="3444240" imgH="2334895" progId="Excel.Chart.8">
                  <p:embed/>
                </p:oleObj>
              </mc:Choice>
              <mc:Fallback>
                <p:oleObj r:id="rId7" imgW="3444240" imgH="2334895" progId="Excel.Chart.8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79675" y="3162300"/>
                        <a:ext cx="1507490" cy="9912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3" name="文本框 38"/>
          <p:cNvSpPr txBox="1"/>
          <p:nvPr/>
        </p:nvSpPr>
        <p:spPr>
          <a:xfrm>
            <a:off x="9230995" y="4603750"/>
            <a:ext cx="296100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>
              <a:lnSpc>
                <a:spcPct val="80000"/>
              </a:lnSpc>
              <a:buFont typeface="Arial" panose="020B0604020202020204" pitchFamily="34" charset="0"/>
            </a:pPr>
            <a:r>
              <a:rPr lang="en-US" sz="2000">
                <a:solidFill>
                  <a:schemeClr val="bg1"/>
                </a:solidFill>
                <a:uFillTx/>
                <a:latin typeface="Gill Sans MT" panose="020B0502020104020203" charset="0"/>
                <a:sym typeface="+mn-ea"/>
              </a:rPr>
              <a:t>lebih mampu mengoptimalkan kemampuan dirinya untuk membuat laporan</a:t>
            </a:r>
            <a:endParaRPr lang="en-US" altLang="en-US" sz="2000" dirty="0">
              <a:solidFill>
                <a:schemeClr val="bg1"/>
              </a:solidFill>
              <a:uFillTx/>
              <a:latin typeface="Gill Sans MT" panose="020B0502020104020203" charset="0"/>
              <a:ea typeface="Arial" panose="020B0604020202020204" pitchFamily="34" charset="0"/>
              <a:sym typeface="+mn-ea"/>
            </a:endParaRPr>
          </a:p>
        </p:txBody>
      </p:sp>
      <p:graphicFrame>
        <p:nvGraphicFramePr>
          <p:cNvPr id="17437" name="图表 48"/>
          <p:cNvGraphicFramePr/>
          <p:nvPr/>
        </p:nvGraphicFramePr>
        <p:xfrm>
          <a:off x="9772015" y="3546475"/>
          <a:ext cx="1496060" cy="958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r:id="rId9" imgW="3450590" imgH="2334895" progId="Excel.Chart.8">
                  <p:embed/>
                </p:oleObj>
              </mc:Choice>
              <mc:Fallback>
                <p:oleObj r:id="rId9" imgW="3450590" imgH="2334895" progId="Excel.Chart.8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772015" y="3546475"/>
                        <a:ext cx="1496060" cy="9582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91" name="文本框 47"/>
          <p:cNvSpPr txBox="1"/>
          <p:nvPr/>
        </p:nvSpPr>
        <p:spPr>
          <a:xfrm>
            <a:off x="2634615" y="6105525"/>
            <a:ext cx="685673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  <a:buFont typeface="Arial" panose="020B0604020202020204" pitchFamily="34" charset="0"/>
            </a:pPr>
            <a:r>
              <a:rPr lang="en-US" sz="2000">
                <a:solidFill>
                  <a:srgbClr val="FFFF00"/>
                </a:solidFill>
                <a:uFillTx/>
                <a:latin typeface="Gill Sans MT" panose="020B0502020104020203" charset="0"/>
                <a:sym typeface="+mn-ea"/>
              </a:rPr>
              <a:t>integritas dalam diri seseorang, menjadi  lebih mudah dalam menjalin kerjasama dengan orang lain </a:t>
            </a:r>
            <a:endParaRPr lang="en-US" altLang="en-US" sz="2000" dirty="0">
              <a:solidFill>
                <a:srgbClr val="FFFF00"/>
              </a:solidFill>
              <a:uFillTx/>
              <a:latin typeface="Gill Sans MT" panose="020B0502020104020203" charset="0"/>
              <a:ea typeface="Arial" panose="020B0604020202020204" pitchFamily="3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769745" y="2061210"/>
            <a:ext cx="292735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>
                <a:solidFill>
                  <a:schemeClr val="bg1"/>
                </a:solidFill>
                <a:uFillTx/>
                <a:latin typeface="Gill Sans MT" panose="020B0502020104020203" charset="0"/>
                <a:sym typeface="+mn-ea"/>
              </a:rPr>
              <a:t>isi laporan menggunakan data/informasi yang dapat dipertanggungjawabkan</a:t>
            </a:r>
          </a:p>
        </p:txBody>
      </p:sp>
      <p:graphicFrame>
        <p:nvGraphicFramePr>
          <p:cNvPr id="5" name="图表 39"/>
          <p:cNvGraphicFramePr/>
          <p:nvPr/>
        </p:nvGraphicFramePr>
        <p:xfrm>
          <a:off x="7364730" y="3075940"/>
          <a:ext cx="1507490" cy="991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r:id="rId11" imgW="3444240" imgH="2334895" progId="Excel.Chart.8">
                  <p:embed/>
                </p:oleObj>
              </mc:Choice>
              <mc:Fallback>
                <p:oleObj r:id="rId11" imgW="3444240" imgH="2334895" progId="Excel.Chart.8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64730" y="3075940"/>
                        <a:ext cx="1507490" cy="9912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 flipV="1">
            <a:off x="1396365" y="3672205"/>
            <a:ext cx="1866900" cy="50990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Straight Connector 7"/>
          <p:cNvCxnSpPr/>
          <p:nvPr/>
        </p:nvCxnSpPr>
        <p:spPr>
          <a:xfrm>
            <a:off x="3220085" y="3672205"/>
            <a:ext cx="2356485" cy="637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Straight Connector 8"/>
          <p:cNvCxnSpPr/>
          <p:nvPr/>
        </p:nvCxnSpPr>
        <p:spPr>
          <a:xfrm>
            <a:off x="8019415" y="3639820"/>
            <a:ext cx="2550795" cy="4000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Straight Connector 9"/>
          <p:cNvCxnSpPr/>
          <p:nvPr/>
        </p:nvCxnSpPr>
        <p:spPr>
          <a:xfrm flipV="1">
            <a:off x="5573395" y="3639820"/>
            <a:ext cx="2446020" cy="66230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ext Box 10"/>
          <p:cNvSpPr txBox="1"/>
          <p:nvPr/>
        </p:nvSpPr>
        <p:spPr>
          <a:xfrm>
            <a:off x="982345" y="913765"/>
            <a:ext cx="107289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>
                <a:solidFill>
                  <a:srgbClr val="FFFF00"/>
                </a:solidFill>
                <a:uFillTx/>
                <a:latin typeface="Gill Sans MT" panose="020B0502020104020203" charset="0"/>
                <a:sym typeface="+mn-ea"/>
              </a:rPr>
              <a:t>Integritas menjadikan laporan lebih “berkualitas”</a:t>
            </a:r>
          </a:p>
        </p:txBody>
      </p:sp>
      <p:sp>
        <p:nvSpPr>
          <p:cNvPr id="2" name="文本框 24"/>
          <p:cNvSpPr txBox="1"/>
          <p:nvPr/>
        </p:nvSpPr>
        <p:spPr>
          <a:xfrm>
            <a:off x="4443095" y="4768850"/>
            <a:ext cx="265938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90000"/>
              </a:lnSpc>
              <a:buFont typeface="Arial" panose="020B0604020202020204" pitchFamily="34" charset="0"/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Gill Sans MT" panose="020B0502020104020203" charset="0"/>
                <a:ea typeface="Arial" panose="020B0604020202020204" pitchFamily="34" charset="0"/>
                <a:cs typeface="Candara" panose="020E0502030303020204" charset="0"/>
                <a:sym typeface="+mn-ea"/>
              </a:rPr>
              <a:t>Mendeskripsikan/  menganalis isi laporan dengan obyektif”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4665" y="2061210"/>
            <a:ext cx="292735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  <a:uFillTx/>
                <a:latin typeface="Gill Sans MT" panose="020B0502020104020203" charset="0"/>
                <a:sym typeface="+mn-ea"/>
              </a:rPr>
              <a:t> lebih bijaksana dalam memaknai proses dan hasil pekerjaannya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4"/>
          <p:cNvSpPr txBox="1"/>
          <p:nvPr/>
        </p:nvSpPr>
        <p:spPr>
          <a:xfrm>
            <a:off x="0" y="0"/>
            <a:ext cx="12192000" cy="828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</a:pPr>
            <a:r>
              <a:rPr lang="en-US" altLang="en-GB" sz="2400" b="1">
                <a:solidFill>
                  <a:schemeClr val="lt1"/>
                </a:solidFill>
              </a:rPr>
              <a:t>	Jumlah Sekolah dan Siswa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</a:pPr>
            <a:r>
              <a:rPr lang="en-US" altLang="en-GB" sz="2400" b="1">
                <a:solidFill>
                  <a:schemeClr val="lt1"/>
                </a:solidFill>
              </a:rPr>
              <a:t>	sebagai Peneriman Bantuan Pemerintah ADEM</a:t>
            </a:r>
          </a:p>
        </p:txBody>
      </p:sp>
      <p:sp>
        <p:nvSpPr>
          <p:cNvPr id="573" name="Google Shape;573;p104"/>
          <p:cNvSpPr txBox="1">
            <a:spLocks noGrp="1"/>
          </p:cNvSpPr>
          <p:nvPr>
            <p:ph type="sldNum" idx="12"/>
          </p:nvPr>
        </p:nvSpPr>
        <p:spPr>
          <a:xfrm>
            <a:off x="11357279" y="6540880"/>
            <a:ext cx="792400" cy="2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6" tIns="34266" rIns="68566" bIns="34266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GB" sz="1420"/>
              <a:t>6</a:t>
            </a:fld>
            <a:endParaRPr lang="en-GB" sz="1420"/>
          </a:p>
        </p:txBody>
      </p:sp>
      <p:sp>
        <p:nvSpPr>
          <p:cNvPr id="586" name="Google Shape;586;p105"/>
          <p:cNvSpPr/>
          <p:nvPr/>
        </p:nvSpPr>
        <p:spPr>
          <a:xfrm>
            <a:off x="6028210" y="2330005"/>
            <a:ext cx="499200" cy="762600"/>
          </a:xfrm>
          <a:prstGeom prst="homePlate">
            <a:avLst>
              <a:gd name="adj" fmla="val 5000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ea typeface="Malgun Gothic" panose="020B0503020000020004" charset="-127"/>
            </a:endParaRPr>
          </a:p>
        </p:txBody>
      </p:sp>
      <p:sp>
        <p:nvSpPr>
          <p:cNvPr id="3935" name="Google Shape;3935;p305"/>
          <p:cNvSpPr/>
          <p:nvPr/>
        </p:nvSpPr>
        <p:spPr>
          <a:xfrm>
            <a:off x="1062990" y="2268220"/>
            <a:ext cx="4743450" cy="885825"/>
          </a:xfrm>
          <a:prstGeom prst="rect">
            <a:avLst/>
          </a:prstGeom>
          <a:solidFill>
            <a:srgbClr val="D5F4F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lvl="0" algn="ctr"/>
            <a:r>
              <a:rPr lang="en-US" sz="2800" dirty="0">
                <a:solidFill>
                  <a:srgbClr val="002060"/>
                </a:solidFill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40 sekolah </a:t>
            </a:r>
            <a:r>
              <a:rPr lang="en-US" sz="2800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dan </a:t>
            </a:r>
            <a:r>
              <a:rPr lang="en-US" sz="2800" dirty="0">
                <a:solidFill>
                  <a:srgbClr val="002060"/>
                </a:solidFill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418 </a:t>
            </a:r>
            <a:r>
              <a:rPr lang="en-US" sz="2800" dirty="0" err="1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siswa</a:t>
            </a:r>
            <a:endParaRPr lang="en-US" sz="2800" dirty="0">
              <a:solidFill>
                <a:srgbClr val="002060"/>
              </a:solidFill>
              <a:uFillTx/>
              <a:latin typeface="Gill Sans MT" panose="020B0502020104020203" charset="0"/>
              <a:ea typeface="Malgun Gothic" panose="020B0503020000020004" charset="-127"/>
              <a:cs typeface="Gill Sans MT" panose="020B0502020104020203" charset="0"/>
              <a:sym typeface="Calibri" panose="020F050202020403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(Papua dan Papua Barat)</a:t>
            </a:r>
          </a:p>
        </p:txBody>
      </p:sp>
      <p:sp>
        <p:nvSpPr>
          <p:cNvPr id="6" name="Google Shape;3935;p305"/>
          <p:cNvSpPr/>
          <p:nvPr/>
        </p:nvSpPr>
        <p:spPr>
          <a:xfrm>
            <a:off x="1063625" y="3636010"/>
            <a:ext cx="4744085" cy="88582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lvl="0" algn="ctr"/>
            <a:r>
              <a:rPr lang="en-US" sz="2800" dirty="0">
                <a:solidFill>
                  <a:srgbClr val="002060"/>
                </a:solidFill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130 </a:t>
            </a:r>
            <a:r>
              <a:rPr lang="en-US" sz="2800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sekolah dan </a:t>
            </a:r>
            <a:r>
              <a:rPr lang="en-US" sz="2800" dirty="0">
                <a:solidFill>
                  <a:srgbClr val="002060"/>
                </a:solidFill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166 </a:t>
            </a:r>
            <a:r>
              <a:rPr lang="en-US" sz="2800" dirty="0" err="1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siswa</a:t>
            </a:r>
            <a:r>
              <a:rPr lang="en-US" sz="2800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(3 T)</a:t>
            </a:r>
          </a:p>
        </p:txBody>
      </p:sp>
      <p:sp>
        <p:nvSpPr>
          <p:cNvPr id="2" name="Google Shape;3935;p305"/>
          <p:cNvSpPr/>
          <p:nvPr/>
        </p:nvSpPr>
        <p:spPr>
          <a:xfrm>
            <a:off x="1063625" y="5003800"/>
            <a:ext cx="4744085" cy="88582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lvl="0" algn="ctr"/>
            <a:r>
              <a:rPr lang="en-US" sz="2800" dirty="0">
                <a:solidFill>
                  <a:srgbClr val="002060"/>
                </a:solidFill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41 sekolah </a:t>
            </a:r>
            <a:r>
              <a:rPr lang="en-US" sz="2800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dan </a:t>
            </a:r>
            <a:r>
              <a:rPr lang="en-US" sz="2800" dirty="0">
                <a:solidFill>
                  <a:srgbClr val="002060"/>
                </a:solidFill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227 </a:t>
            </a:r>
            <a:r>
              <a:rPr lang="en-US" sz="2800" dirty="0" err="1">
                <a:solidFill>
                  <a:srgbClr val="002060"/>
                </a:solidFill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siswa</a:t>
            </a:r>
            <a:endParaRPr lang="en-US" sz="2800" dirty="0">
              <a:solidFill>
                <a:srgbClr val="002060"/>
              </a:solidFill>
              <a:uFillTx/>
              <a:latin typeface="Gill Sans MT" panose="020B0502020104020203" charset="0"/>
              <a:ea typeface="Malgun Gothic" panose="020B0503020000020004" charset="-127"/>
              <a:cs typeface="Gill Sans MT" panose="020B0502020104020203" charset="0"/>
              <a:sym typeface="Calibri" panose="020F050202020403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(</a:t>
            </a:r>
            <a:r>
              <a:rPr lang="en-US" sz="2800" dirty="0" err="1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Repratiasi</a:t>
            </a:r>
            <a:r>
              <a:rPr lang="en-US" sz="2800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)</a:t>
            </a:r>
          </a:p>
        </p:txBody>
      </p:sp>
      <p:sp>
        <p:nvSpPr>
          <p:cNvPr id="3" name="Google Shape;586;p105"/>
          <p:cNvSpPr/>
          <p:nvPr/>
        </p:nvSpPr>
        <p:spPr>
          <a:xfrm>
            <a:off x="6028210" y="3719385"/>
            <a:ext cx="499200" cy="762600"/>
          </a:xfrm>
          <a:prstGeom prst="homePlate">
            <a:avLst>
              <a:gd name="adj" fmla="val 5000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ea typeface="Malgun Gothic" panose="020B0503020000020004" charset="-127"/>
            </a:endParaRPr>
          </a:p>
        </p:txBody>
      </p:sp>
      <p:sp>
        <p:nvSpPr>
          <p:cNvPr id="4" name="Google Shape;586;p105"/>
          <p:cNvSpPr/>
          <p:nvPr/>
        </p:nvSpPr>
        <p:spPr>
          <a:xfrm>
            <a:off x="6028210" y="5081460"/>
            <a:ext cx="499200" cy="762600"/>
          </a:xfrm>
          <a:prstGeom prst="homePlate">
            <a:avLst>
              <a:gd name="adj" fmla="val 5000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ea typeface="Malgun Gothic" panose="020B0503020000020004" charset="-127"/>
            </a:endParaRPr>
          </a:p>
        </p:txBody>
      </p:sp>
      <p:sp>
        <p:nvSpPr>
          <p:cNvPr id="5" name="Google Shape;3935;p305"/>
          <p:cNvSpPr/>
          <p:nvPr/>
        </p:nvSpPr>
        <p:spPr>
          <a:xfrm>
            <a:off x="6612890" y="2327275"/>
            <a:ext cx="5536565" cy="350329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02060"/>
              </a:solidFill>
              <a:uFillTx/>
              <a:latin typeface="Gill Sans MT" panose="020B0502020104020203" charset="0"/>
              <a:ea typeface="Malgun Gothic" panose="020B0503020000020004" charset="-127"/>
              <a:cs typeface="Gill Sans MT" panose="020B0502020104020203" charset="0"/>
              <a:sym typeface="Calibri" panose="020F050202020403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T</a:t>
            </a:r>
            <a:r>
              <a:rPr lang="en-US" sz="2800" dirty="0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otal;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211 sekolah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 811 </a:t>
            </a:r>
            <a:r>
              <a:rPr lang="en-US" sz="2800" dirty="0" err="1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siswa</a:t>
            </a:r>
            <a:endParaRPr lang="en-US" sz="2800" dirty="0">
              <a:solidFill>
                <a:schemeClr val="tx1"/>
              </a:solidFill>
              <a:uFillTx/>
              <a:latin typeface="Gill Sans MT" panose="020B0502020104020203" charset="0"/>
              <a:ea typeface="Malgun Gothic" panose="020B0503020000020004" charset="-127"/>
              <a:cs typeface="Gill Sans MT" panose="020B0502020104020203" charset="0"/>
              <a:sym typeface="Calibri" panose="020F050202020403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  <a:uFillTx/>
              <a:latin typeface="Gill Sans MT" panose="020B0502020104020203" charset="0"/>
              <a:ea typeface="Malgun Gothic" panose="020B0503020000020004" charset="-127"/>
              <a:cs typeface="Gill Sans MT" panose="020B0502020104020203" charset="0"/>
              <a:sym typeface="Calibri" panose="020F050202020403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Jumlah</a:t>
            </a:r>
            <a:r>
              <a:rPr lang="en-US" sz="2800" dirty="0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 Sekolah </a:t>
            </a:r>
          </a:p>
          <a:p>
            <a:pPr marL="0" marR="0" lvl="0" indent="3841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sudah upload </a:t>
            </a:r>
            <a:r>
              <a:rPr lang="en-US" dirty="0" err="1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laporan</a:t>
            </a:r>
            <a:r>
              <a:rPr lang="en-US" dirty="0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/lengkap          :  46 Sekolah</a:t>
            </a:r>
          </a:p>
          <a:p>
            <a:pPr marL="0" marR="0" lvl="0" indent="3841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sudah upload </a:t>
            </a:r>
            <a:r>
              <a:rPr lang="en-US" dirty="0" err="1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laporan</a:t>
            </a:r>
            <a:r>
              <a:rPr lang="en-US" dirty="0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/</a:t>
            </a:r>
            <a:r>
              <a:rPr lang="en-US" dirty="0" err="1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belum</a:t>
            </a:r>
            <a:r>
              <a:rPr lang="en-US" dirty="0">
                <a:solidFill>
                  <a:schemeClr val="tx1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 lengkap;  23 Sekolah</a:t>
            </a:r>
          </a:p>
          <a:p>
            <a:pPr marL="0" marR="0" lvl="0" indent="3841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C0000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belum</a:t>
            </a:r>
            <a:r>
              <a:rPr lang="en-US" b="1" dirty="0">
                <a:solidFill>
                  <a:srgbClr val="C0000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 upload </a:t>
            </a:r>
            <a:r>
              <a:rPr lang="en-US" b="1" dirty="0" err="1">
                <a:solidFill>
                  <a:srgbClr val="C0000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laporan</a:t>
            </a:r>
            <a:r>
              <a:rPr lang="en-US" b="1" dirty="0">
                <a:solidFill>
                  <a:srgbClr val="C0000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                ; </a:t>
            </a:r>
            <a:r>
              <a:rPr lang="en-US" b="1" dirty="0">
                <a:solidFill>
                  <a:srgbClr val="C00000"/>
                </a:solidFill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142 Sekolah</a:t>
            </a:r>
            <a:endParaRPr lang="en-US" b="1" dirty="0">
              <a:solidFill>
                <a:srgbClr val="C00000"/>
              </a:solidFill>
              <a:uFillTx/>
              <a:latin typeface="Gill Sans MT" panose="020B0502020104020203" charset="0"/>
              <a:ea typeface="Malgun Gothic" panose="020B0503020000020004" charset="-127"/>
              <a:cs typeface="Gill Sans MT" panose="020B0502020104020203" charset="0"/>
              <a:sym typeface="Calibri" panose="020F0502020204030204"/>
            </a:endParaRPr>
          </a:p>
          <a:p>
            <a:pPr marL="0" marR="0" lvl="0" indent="384175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chemeClr val="tx1"/>
              </a:solidFill>
              <a:uFillTx/>
              <a:latin typeface="Gill Sans MT" panose="020B0502020104020203" charset="0"/>
              <a:ea typeface="Malgun Gothic" panose="020B0503020000020004" charset="-127"/>
              <a:cs typeface="Gill Sans MT" panose="020B0502020104020203" charset="0"/>
              <a:sym typeface="Calibri" panose="020F0502020204030204"/>
            </a:endParaRPr>
          </a:p>
          <a:p>
            <a:pPr marL="0" marR="0" lvl="0" indent="3841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2060"/>
                </a:solidFill>
                <a:uFillTx/>
                <a:latin typeface="Gill Sans MT" panose="020B0502020104020203" charset="0"/>
                <a:ea typeface="Malgun Gothic" panose="020B0503020000020004" charset="-127"/>
                <a:cs typeface="Gill Sans MT" panose="020B0502020104020203" charset="0"/>
                <a:sym typeface="Calibri" panose="020F0502020204030204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2060"/>
              </a:solidFill>
              <a:uFillTx/>
              <a:latin typeface="Gill Sans MT" panose="020B0502020104020203" charset="0"/>
              <a:ea typeface="Malgun Gothic" panose="020B0503020000020004" charset="-127"/>
              <a:cs typeface="Gill Sans MT" panose="020B0502020104020203" charset="0"/>
              <a:sym typeface="Calibri" panose="020F0502020204030204"/>
            </a:endParaRPr>
          </a:p>
        </p:txBody>
      </p:sp>
      <p:sp>
        <p:nvSpPr>
          <p:cNvPr id="3937" name="Google Shape;3937;p305"/>
          <p:cNvSpPr/>
          <p:nvPr/>
        </p:nvSpPr>
        <p:spPr>
          <a:xfrm>
            <a:off x="7830185" y="6136005"/>
            <a:ext cx="3409950" cy="65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Status Data; 8 Des 2021</a:t>
            </a:r>
          </a:p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Sumber data; Dit. PMPK, 2021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1" name="Google Shape;3861;p304"/>
          <p:cNvSpPr txBox="1">
            <a:spLocks noGrp="1"/>
          </p:cNvSpPr>
          <p:nvPr>
            <p:ph type="title" idx="4294967295"/>
          </p:nvPr>
        </p:nvSpPr>
        <p:spPr>
          <a:xfrm>
            <a:off x="268605" y="31750"/>
            <a:ext cx="11998960" cy="735965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/>
              <a:t>Evaluasi perlu dilakukan untuk menilai apakah program </a:t>
            </a:r>
            <a:r>
              <a:rPr lang="en-US" altLang="en-GB" sz="2400"/>
              <a:t>kegiatan ADEM  </a:t>
            </a:r>
            <a:r>
              <a:rPr lang="en-GB" sz="2400"/>
              <a:t>yang telah dilakukan berhasil mencapai target yang diharapkan </a:t>
            </a:r>
          </a:p>
        </p:txBody>
      </p:sp>
      <p:sp>
        <p:nvSpPr>
          <p:cNvPr id="3862" name="Google Shape;3862;p304"/>
          <p:cNvSpPr/>
          <p:nvPr/>
        </p:nvSpPr>
        <p:spPr>
          <a:xfrm>
            <a:off x="4281170" y="1222375"/>
            <a:ext cx="7292975" cy="77978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Dampak </a:t>
            </a:r>
            <a:r>
              <a:rPr lang="en-GB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bertujuan menilai apakah </a:t>
            </a:r>
            <a:r>
              <a:rPr lang="en-GB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outcome</a:t>
            </a:r>
            <a:r>
              <a:rPr lang="en-GB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yang dicapai memberikan dampak yang diharapkan</a:t>
            </a:r>
            <a:endParaRPr>
              <a:latin typeface="Calibri" panose="020F0502020204030204" pitchFamily="34" charset="0"/>
            </a:endParaRPr>
          </a:p>
        </p:txBody>
      </p:sp>
      <p:sp>
        <p:nvSpPr>
          <p:cNvPr id="3863" name="Google Shape;3863;p304"/>
          <p:cNvSpPr/>
          <p:nvPr/>
        </p:nvSpPr>
        <p:spPr>
          <a:xfrm>
            <a:off x="898525" y="1371600"/>
            <a:ext cx="2188210" cy="550545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IMPACT / DAMPAK</a:t>
            </a:r>
            <a:endParaRPr sz="1465"/>
          </a:p>
        </p:txBody>
      </p:sp>
      <p:sp>
        <p:nvSpPr>
          <p:cNvPr id="3864" name="Google Shape;3864;p304"/>
          <p:cNvSpPr/>
          <p:nvPr/>
        </p:nvSpPr>
        <p:spPr>
          <a:xfrm rot="8100000">
            <a:off x="3581400" y="1488440"/>
            <a:ext cx="234315" cy="24638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65" name="Google Shape;3865;p304"/>
          <p:cNvSpPr/>
          <p:nvPr/>
        </p:nvSpPr>
        <p:spPr>
          <a:xfrm rot="8100000">
            <a:off x="3480435" y="1524000"/>
            <a:ext cx="167005" cy="17526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66" name="Google Shape;3866;p304"/>
          <p:cNvSpPr/>
          <p:nvPr/>
        </p:nvSpPr>
        <p:spPr>
          <a:xfrm rot="8100000">
            <a:off x="3380105" y="1560195"/>
            <a:ext cx="97790" cy="103505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67" name="Google Shape;3867;p304"/>
          <p:cNvSpPr/>
          <p:nvPr/>
        </p:nvSpPr>
        <p:spPr>
          <a:xfrm>
            <a:off x="4248785" y="2318385"/>
            <a:ext cx="7293610" cy="992505"/>
          </a:xfrm>
          <a:prstGeom prst="roundRect">
            <a:avLst>
              <a:gd name="adj" fmla="val 16667"/>
            </a:avLst>
          </a:prstGeom>
          <a:solidFill>
            <a:srgbClr val="365516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Hasil </a:t>
            </a:r>
            <a:r>
              <a:rPr lang="en-GB" b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bertujuan menilai apakah output (keluaran) yang dicapai memberikan hasil yang diharapkan</a:t>
            </a:r>
            <a:endParaRPr>
              <a:latin typeface="Calibri" panose="020F0502020204030204" pitchFamily="34" charset="0"/>
            </a:endParaRPr>
          </a:p>
        </p:txBody>
      </p:sp>
      <p:sp>
        <p:nvSpPr>
          <p:cNvPr id="3868" name="Google Shape;3868;p304"/>
          <p:cNvSpPr/>
          <p:nvPr/>
        </p:nvSpPr>
        <p:spPr>
          <a:xfrm>
            <a:off x="898525" y="2513330"/>
            <a:ext cx="2188210" cy="550545"/>
          </a:xfrm>
          <a:prstGeom prst="roundRect">
            <a:avLst>
              <a:gd name="adj" fmla="val 16667"/>
            </a:avLst>
          </a:prstGeom>
          <a:solidFill>
            <a:srgbClr val="365516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OUTCOME / HASIL</a:t>
            </a:r>
            <a:endParaRPr sz="1465"/>
          </a:p>
        </p:txBody>
      </p:sp>
      <p:sp>
        <p:nvSpPr>
          <p:cNvPr id="3869" name="Google Shape;3869;p304"/>
          <p:cNvSpPr/>
          <p:nvPr/>
        </p:nvSpPr>
        <p:spPr>
          <a:xfrm rot="8100000">
            <a:off x="3581400" y="2690495"/>
            <a:ext cx="234315" cy="24638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70" name="Google Shape;3870;p304"/>
          <p:cNvSpPr/>
          <p:nvPr/>
        </p:nvSpPr>
        <p:spPr>
          <a:xfrm rot="8100000">
            <a:off x="3480435" y="2726690"/>
            <a:ext cx="167005" cy="17526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71" name="Google Shape;3871;p304"/>
          <p:cNvSpPr/>
          <p:nvPr/>
        </p:nvSpPr>
        <p:spPr>
          <a:xfrm rot="8100000">
            <a:off x="3380105" y="2762885"/>
            <a:ext cx="97790" cy="103505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72" name="Google Shape;3872;p304"/>
          <p:cNvSpPr/>
          <p:nvPr/>
        </p:nvSpPr>
        <p:spPr>
          <a:xfrm>
            <a:off x="4248785" y="3627120"/>
            <a:ext cx="7303770" cy="693420"/>
          </a:xfrm>
          <a:prstGeom prst="roundRect">
            <a:avLst>
              <a:gd name="adj" fmla="val 16667"/>
            </a:avLst>
          </a:prstGeom>
          <a:solidFill>
            <a:srgbClr val="FFC000">
              <a:alpha val="21960"/>
            </a:srgb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Keluaran</a:t>
            </a:r>
            <a:r>
              <a:rPr lang="en-GB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bertujuan menilai apakah proses dan input/sumber daya yang disediakan memberikan keluaran yang diharapkan</a:t>
            </a:r>
            <a:endParaRPr>
              <a:latin typeface="Calibri" panose="020F0502020204030204" pitchFamily="34" charset="0"/>
            </a:endParaRPr>
          </a:p>
        </p:txBody>
      </p:sp>
      <p:sp>
        <p:nvSpPr>
          <p:cNvPr id="3873" name="Google Shape;3873;p304"/>
          <p:cNvSpPr/>
          <p:nvPr/>
        </p:nvSpPr>
        <p:spPr>
          <a:xfrm>
            <a:off x="898525" y="3654425"/>
            <a:ext cx="2188210" cy="553085"/>
          </a:xfrm>
          <a:prstGeom prst="roundRect">
            <a:avLst>
              <a:gd name="adj" fmla="val 16667"/>
            </a:avLst>
          </a:prstGeom>
          <a:solidFill>
            <a:srgbClr val="FFC000">
              <a:alpha val="21960"/>
            </a:srgb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OUTPUT / KELUARAN</a:t>
            </a:r>
            <a:endParaRPr sz="1465"/>
          </a:p>
        </p:txBody>
      </p:sp>
      <p:sp>
        <p:nvSpPr>
          <p:cNvPr id="3874" name="Google Shape;3874;p304"/>
          <p:cNvSpPr/>
          <p:nvPr/>
        </p:nvSpPr>
        <p:spPr>
          <a:xfrm rot="8100000">
            <a:off x="3581400" y="3801745"/>
            <a:ext cx="234315" cy="24638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75" name="Google Shape;3875;p304"/>
          <p:cNvSpPr/>
          <p:nvPr/>
        </p:nvSpPr>
        <p:spPr>
          <a:xfrm rot="8100000">
            <a:off x="3480435" y="3837940"/>
            <a:ext cx="167005" cy="17526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76" name="Google Shape;3876;p304"/>
          <p:cNvSpPr/>
          <p:nvPr/>
        </p:nvSpPr>
        <p:spPr>
          <a:xfrm rot="8100000">
            <a:off x="3380105" y="3874135"/>
            <a:ext cx="97790" cy="103505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77" name="Google Shape;3877;p304"/>
          <p:cNvSpPr/>
          <p:nvPr/>
        </p:nvSpPr>
        <p:spPr>
          <a:xfrm>
            <a:off x="4248785" y="4577715"/>
            <a:ext cx="7258685" cy="922020"/>
          </a:xfrm>
          <a:prstGeom prst="roundRect">
            <a:avLst>
              <a:gd name="adj" fmla="val 16667"/>
            </a:avLst>
          </a:prstGeom>
          <a:solidFill>
            <a:srgbClr val="FFC000">
              <a:alpha val="37650"/>
            </a:srgb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Proses</a:t>
            </a:r>
            <a:r>
              <a:rPr lang="en-GB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bertujuan menilai apakah proses berjalan sesuai dengan perencanaan yang disusun serta sesuai dengan peraturan yang berlaku.</a:t>
            </a:r>
            <a:endParaRPr>
              <a:latin typeface="Calibri" panose="020F0502020204030204" pitchFamily="34" charset="0"/>
            </a:endParaRPr>
          </a:p>
        </p:txBody>
      </p:sp>
      <p:sp>
        <p:nvSpPr>
          <p:cNvPr id="3878" name="Google Shape;3878;p304"/>
          <p:cNvSpPr/>
          <p:nvPr/>
        </p:nvSpPr>
        <p:spPr>
          <a:xfrm>
            <a:off x="898525" y="4780915"/>
            <a:ext cx="2188210" cy="550545"/>
          </a:xfrm>
          <a:prstGeom prst="roundRect">
            <a:avLst>
              <a:gd name="adj" fmla="val 16667"/>
            </a:avLst>
          </a:prstGeom>
          <a:solidFill>
            <a:srgbClr val="FFC000">
              <a:alpha val="37650"/>
            </a:srgb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PROSES / KEGIATAN</a:t>
            </a:r>
            <a:endParaRPr sz="1465"/>
          </a:p>
        </p:txBody>
      </p:sp>
      <p:sp>
        <p:nvSpPr>
          <p:cNvPr id="3879" name="Google Shape;3879;p304"/>
          <p:cNvSpPr/>
          <p:nvPr/>
        </p:nvSpPr>
        <p:spPr>
          <a:xfrm rot="8100000">
            <a:off x="3581400" y="4925060"/>
            <a:ext cx="234315" cy="24638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80" name="Google Shape;3880;p304"/>
          <p:cNvSpPr/>
          <p:nvPr/>
        </p:nvSpPr>
        <p:spPr>
          <a:xfrm rot="8100000">
            <a:off x="3480435" y="4961255"/>
            <a:ext cx="167005" cy="17526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81" name="Google Shape;3881;p304"/>
          <p:cNvSpPr/>
          <p:nvPr/>
        </p:nvSpPr>
        <p:spPr>
          <a:xfrm rot="8100000">
            <a:off x="3380105" y="4997450"/>
            <a:ext cx="97790" cy="103505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82" name="Google Shape;3882;p304"/>
          <p:cNvSpPr/>
          <p:nvPr/>
        </p:nvSpPr>
        <p:spPr>
          <a:xfrm>
            <a:off x="4248785" y="5840095"/>
            <a:ext cx="7226300" cy="77978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Input</a:t>
            </a:r>
            <a:r>
              <a:rPr lang="en-GB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bertujuan Menilai apakah input yang direncanakan terlaksana dengan baik sesuai dengan </a:t>
            </a:r>
            <a:r>
              <a:rPr lang="en-US" altLang="en-GB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ketentuan </a:t>
            </a:r>
            <a:r>
              <a:rPr lang="en-GB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yang berlaku</a:t>
            </a:r>
            <a:endParaRPr>
              <a:latin typeface="Calibri" panose="020F0502020204030204" pitchFamily="34" charset="0"/>
            </a:endParaRPr>
          </a:p>
        </p:txBody>
      </p:sp>
      <p:sp>
        <p:nvSpPr>
          <p:cNvPr id="3883" name="Google Shape;3883;p304"/>
          <p:cNvSpPr/>
          <p:nvPr/>
        </p:nvSpPr>
        <p:spPr>
          <a:xfrm>
            <a:off x="898525" y="5935345"/>
            <a:ext cx="2188210" cy="55054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INPUT</a:t>
            </a:r>
            <a:endParaRPr sz="1465"/>
          </a:p>
        </p:txBody>
      </p:sp>
      <p:sp>
        <p:nvSpPr>
          <p:cNvPr id="3884" name="Google Shape;3884;p304"/>
          <p:cNvSpPr/>
          <p:nvPr/>
        </p:nvSpPr>
        <p:spPr>
          <a:xfrm rot="8100000">
            <a:off x="3581400" y="6076315"/>
            <a:ext cx="234315" cy="24638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85" name="Google Shape;3885;p304"/>
          <p:cNvSpPr/>
          <p:nvPr/>
        </p:nvSpPr>
        <p:spPr>
          <a:xfrm rot="8100000">
            <a:off x="3480435" y="6111875"/>
            <a:ext cx="167005" cy="17526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86" name="Google Shape;3886;p304"/>
          <p:cNvSpPr/>
          <p:nvPr/>
        </p:nvSpPr>
        <p:spPr>
          <a:xfrm rot="8100000">
            <a:off x="3380105" y="6148070"/>
            <a:ext cx="97790" cy="103505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87" name="Google Shape;3887;p304"/>
          <p:cNvSpPr/>
          <p:nvPr/>
        </p:nvSpPr>
        <p:spPr>
          <a:xfrm rot="-8100000">
            <a:off x="1875790" y="2134870"/>
            <a:ext cx="210185" cy="225425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88" name="Google Shape;3888;p304"/>
          <p:cNvSpPr/>
          <p:nvPr/>
        </p:nvSpPr>
        <p:spPr>
          <a:xfrm rot="-8100000">
            <a:off x="1915160" y="2058035"/>
            <a:ext cx="129540" cy="13843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89" name="Google Shape;3889;p304"/>
          <p:cNvSpPr/>
          <p:nvPr/>
        </p:nvSpPr>
        <p:spPr>
          <a:xfrm rot="2700000">
            <a:off x="1875790" y="3260090"/>
            <a:ext cx="210185" cy="225425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90" name="Google Shape;3890;p304"/>
          <p:cNvSpPr/>
          <p:nvPr/>
        </p:nvSpPr>
        <p:spPr>
          <a:xfrm rot="2700000">
            <a:off x="1915795" y="3424555"/>
            <a:ext cx="129540" cy="13843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91" name="Google Shape;3891;p304"/>
          <p:cNvSpPr/>
          <p:nvPr/>
        </p:nvSpPr>
        <p:spPr>
          <a:xfrm rot="2700000">
            <a:off x="1875790" y="4375785"/>
            <a:ext cx="210185" cy="225425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92" name="Google Shape;3892;p304"/>
          <p:cNvSpPr/>
          <p:nvPr/>
        </p:nvSpPr>
        <p:spPr>
          <a:xfrm rot="2700000">
            <a:off x="1915795" y="4540885"/>
            <a:ext cx="129540" cy="13843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93" name="Google Shape;3893;p304"/>
          <p:cNvSpPr/>
          <p:nvPr/>
        </p:nvSpPr>
        <p:spPr>
          <a:xfrm rot="2700000">
            <a:off x="1875790" y="5511165"/>
            <a:ext cx="210185" cy="225425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94" name="Google Shape;3894;p304"/>
          <p:cNvSpPr/>
          <p:nvPr/>
        </p:nvSpPr>
        <p:spPr>
          <a:xfrm rot="2700000">
            <a:off x="1915795" y="5676265"/>
            <a:ext cx="129540" cy="13843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0" name="Google Shape;3900;p305"/>
          <p:cNvSpPr txBox="1">
            <a:spLocks noGrp="1"/>
          </p:cNvSpPr>
          <p:nvPr>
            <p:ph type="title"/>
          </p:nvPr>
        </p:nvSpPr>
        <p:spPr>
          <a:xfrm>
            <a:off x="721360" y="0"/>
            <a:ext cx="11007725" cy="86106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/>
              <a:t>Evaluasi dilakukan dengan membandingkan kondisi sebelum dengan sesudah </a:t>
            </a:r>
            <a:r>
              <a:rPr lang="en-US" altLang="en-GB" sz="2400" b="1"/>
              <a:t>Peserta ADEM di Satuan Pendidikan (penerima)</a:t>
            </a:r>
          </a:p>
        </p:txBody>
      </p:sp>
      <p:sp>
        <p:nvSpPr>
          <p:cNvPr id="3901" name="Google Shape;3901;p305"/>
          <p:cNvSpPr/>
          <p:nvPr/>
        </p:nvSpPr>
        <p:spPr>
          <a:xfrm>
            <a:off x="721360" y="1065478"/>
            <a:ext cx="2390000" cy="203360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02" name="Google Shape;3902;p305"/>
          <p:cNvSpPr/>
          <p:nvPr/>
        </p:nvSpPr>
        <p:spPr>
          <a:xfrm>
            <a:off x="721360" y="4454112"/>
            <a:ext cx="2390000" cy="203360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03" name="Google Shape;3903;p305"/>
          <p:cNvSpPr/>
          <p:nvPr/>
        </p:nvSpPr>
        <p:spPr>
          <a:xfrm>
            <a:off x="721359" y="3271542"/>
            <a:ext cx="2390000" cy="103640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04" name="Google Shape;3904;p305"/>
          <p:cNvSpPr/>
          <p:nvPr/>
        </p:nvSpPr>
        <p:spPr>
          <a:xfrm>
            <a:off x="835657" y="1133240"/>
            <a:ext cx="2162400" cy="550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IMPACT / DAMPAK</a:t>
            </a:r>
            <a:endParaRPr sz="1465"/>
          </a:p>
        </p:txBody>
      </p:sp>
      <p:sp>
        <p:nvSpPr>
          <p:cNvPr id="3905" name="Google Shape;3905;p305"/>
          <p:cNvSpPr/>
          <p:nvPr/>
        </p:nvSpPr>
        <p:spPr>
          <a:xfrm>
            <a:off x="835657" y="2333993"/>
            <a:ext cx="2162400" cy="550400"/>
          </a:xfrm>
          <a:prstGeom prst="roundRect">
            <a:avLst>
              <a:gd name="adj" fmla="val 16667"/>
            </a:avLst>
          </a:prstGeom>
          <a:solidFill>
            <a:srgbClr val="365516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OUTCOME / HASIL</a:t>
            </a:r>
            <a:endParaRPr sz="1465"/>
          </a:p>
        </p:txBody>
      </p:sp>
      <p:sp>
        <p:nvSpPr>
          <p:cNvPr id="3906" name="Google Shape;3906;p305"/>
          <p:cNvSpPr/>
          <p:nvPr/>
        </p:nvSpPr>
        <p:spPr>
          <a:xfrm>
            <a:off x="835657" y="3534746"/>
            <a:ext cx="2162400" cy="553200"/>
          </a:xfrm>
          <a:prstGeom prst="roundRect">
            <a:avLst>
              <a:gd name="adj" fmla="val 16667"/>
            </a:avLst>
          </a:prstGeom>
          <a:solidFill>
            <a:srgbClr val="FFC000">
              <a:alpha val="21960"/>
            </a:srgb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OUTPUT / KELUARAN</a:t>
            </a:r>
            <a:endParaRPr sz="1465"/>
          </a:p>
        </p:txBody>
      </p:sp>
      <p:sp>
        <p:nvSpPr>
          <p:cNvPr id="3907" name="Google Shape;3907;p305"/>
          <p:cNvSpPr/>
          <p:nvPr/>
        </p:nvSpPr>
        <p:spPr>
          <a:xfrm>
            <a:off x="835657" y="4738210"/>
            <a:ext cx="2162400" cy="550400"/>
          </a:xfrm>
          <a:prstGeom prst="roundRect">
            <a:avLst>
              <a:gd name="adj" fmla="val 16667"/>
            </a:avLst>
          </a:prstGeom>
          <a:solidFill>
            <a:srgbClr val="FFC000">
              <a:alpha val="37650"/>
            </a:srgbClr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PROSES / KEGIATAN</a:t>
            </a:r>
            <a:endParaRPr sz="1465"/>
          </a:p>
        </p:txBody>
      </p:sp>
      <p:sp>
        <p:nvSpPr>
          <p:cNvPr id="3908" name="Google Shape;3908;p305"/>
          <p:cNvSpPr/>
          <p:nvPr/>
        </p:nvSpPr>
        <p:spPr>
          <a:xfrm>
            <a:off x="835657" y="5837364"/>
            <a:ext cx="2162400" cy="5504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INPUT</a:t>
            </a:r>
            <a:endParaRPr sz="1465"/>
          </a:p>
        </p:txBody>
      </p:sp>
      <p:grpSp>
        <p:nvGrpSpPr>
          <p:cNvPr id="3921" name="Google Shape;3921;p305"/>
          <p:cNvGrpSpPr/>
          <p:nvPr/>
        </p:nvGrpSpPr>
        <p:grpSpPr>
          <a:xfrm>
            <a:off x="1764177" y="1809461"/>
            <a:ext cx="305700" cy="368236"/>
            <a:chOff x="1131720" y="2179257"/>
            <a:chExt cx="305700" cy="368236"/>
          </a:xfrm>
        </p:grpSpPr>
        <p:sp>
          <p:nvSpPr>
            <p:cNvPr id="3922" name="Google Shape;3922;p305"/>
            <p:cNvSpPr/>
            <p:nvPr/>
          </p:nvSpPr>
          <p:spPr>
            <a:xfrm rot="-8100000">
              <a:off x="1179776" y="2283274"/>
              <a:ext cx="209586" cy="222739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23" name="Google Shape;3923;p305"/>
            <p:cNvSpPr/>
            <p:nvPr/>
          </p:nvSpPr>
          <p:spPr>
            <a:xfrm rot="-8100000">
              <a:off x="1219818" y="2204877"/>
              <a:ext cx="129401" cy="137462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924" name="Google Shape;3924;p305"/>
          <p:cNvGrpSpPr/>
          <p:nvPr/>
        </p:nvGrpSpPr>
        <p:grpSpPr>
          <a:xfrm>
            <a:off x="1763997" y="3070638"/>
            <a:ext cx="305700" cy="368236"/>
            <a:chOff x="1131539" y="3201823"/>
            <a:chExt cx="305700" cy="368236"/>
          </a:xfrm>
        </p:grpSpPr>
        <p:sp>
          <p:nvSpPr>
            <p:cNvPr id="3925" name="Google Shape;3925;p305"/>
            <p:cNvSpPr/>
            <p:nvPr/>
          </p:nvSpPr>
          <p:spPr>
            <a:xfrm rot="2700000">
              <a:off x="1179596" y="3243304"/>
              <a:ext cx="209586" cy="222739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26" name="Google Shape;3926;p305"/>
            <p:cNvSpPr/>
            <p:nvPr/>
          </p:nvSpPr>
          <p:spPr>
            <a:xfrm rot="2700000">
              <a:off x="1219740" y="3406978"/>
              <a:ext cx="129401" cy="137462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927" name="Google Shape;3927;p305"/>
          <p:cNvGrpSpPr/>
          <p:nvPr/>
        </p:nvGrpSpPr>
        <p:grpSpPr>
          <a:xfrm>
            <a:off x="1763997" y="4249737"/>
            <a:ext cx="305700" cy="368236"/>
            <a:chOff x="1131539" y="4164909"/>
            <a:chExt cx="305700" cy="368236"/>
          </a:xfrm>
        </p:grpSpPr>
        <p:sp>
          <p:nvSpPr>
            <p:cNvPr id="3928" name="Google Shape;3928;p305"/>
            <p:cNvSpPr/>
            <p:nvPr/>
          </p:nvSpPr>
          <p:spPr>
            <a:xfrm rot="2700000">
              <a:off x="1179596" y="4206389"/>
              <a:ext cx="209586" cy="222739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29" name="Google Shape;3929;p305"/>
            <p:cNvSpPr/>
            <p:nvPr/>
          </p:nvSpPr>
          <p:spPr>
            <a:xfrm rot="2700000">
              <a:off x="1219740" y="4370063"/>
              <a:ext cx="129401" cy="137462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930" name="Google Shape;3930;p305"/>
          <p:cNvGrpSpPr/>
          <p:nvPr/>
        </p:nvGrpSpPr>
        <p:grpSpPr>
          <a:xfrm>
            <a:off x="1763997" y="5376426"/>
            <a:ext cx="305700" cy="368236"/>
            <a:chOff x="1131539" y="5157873"/>
            <a:chExt cx="305700" cy="368236"/>
          </a:xfrm>
        </p:grpSpPr>
        <p:sp>
          <p:nvSpPr>
            <p:cNvPr id="3931" name="Google Shape;3931;p305"/>
            <p:cNvSpPr/>
            <p:nvPr/>
          </p:nvSpPr>
          <p:spPr>
            <a:xfrm rot="2700000">
              <a:off x="1179596" y="5199354"/>
              <a:ext cx="209586" cy="222739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32" name="Google Shape;3932;p305"/>
            <p:cNvSpPr/>
            <p:nvPr/>
          </p:nvSpPr>
          <p:spPr>
            <a:xfrm rot="2700000">
              <a:off x="1219740" y="5363028"/>
              <a:ext cx="129401" cy="137462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933" name="Google Shape;3933;p305"/>
          <p:cNvSpPr txBox="1"/>
          <p:nvPr/>
        </p:nvSpPr>
        <p:spPr>
          <a:xfrm>
            <a:off x="8936757" y="1065481"/>
            <a:ext cx="2468800" cy="39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C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Kondisi Menjadi</a:t>
            </a:r>
            <a:endParaRPr sz="2000" b="1">
              <a:solidFill>
                <a:srgbClr val="C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34" name="Google Shape;3934;p305"/>
          <p:cNvSpPr txBox="1"/>
          <p:nvPr/>
        </p:nvSpPr>
        <p:spPr>
          <a:xfrm>
            <a:off x="4607347" y="1083557"/>
            <a:ext cx="2468800" cy="39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C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Kondisi Semula</a:t>
            </a:r>
            <a:endParaRPr sz="2000" b="1">
              <a:solidFill>
                <a:srgbClr val="C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35" name="Google Shape;3935;p305"/>
          <p:cNvSpPr/>
          <p:nvPr/>
        </p:nvSpPr>
        <p:spPr>
          <a:xfrm>
            <a:off x="4539812" y="1582094"/>
            <a:ext cx="2676800" cy="885600"/>
          </a:xfrm>
          <a:prstGeom prst="rect">
            <a:avLst/>
          </a:prstGeom>
          <a:solidFill>
            <a:srgbClr val="D5F4F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Profil </a:t>
            </a:r>
            <a:r>
              <a:rPr lang="en-US" alt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Peserta Didik</a:t>
            </a:r>
          </a:p>
        </p:txBody>
      </p:sp>
      <p:sp>
        <p:nvSpPr>
          <p:cNvPr id="3936" name="Google Shape;3936;p305"/>
          <p:cNvSpPr/>
          <p:nvPr/>
        </p:nvSpPr>
        <p:spPr>
          <a:xfrm>
            <a:off x="8936756" y="1551008"/>
            <a:ext cx="2676800" cy="885600"/>
          </a:xfrm>
          <a:prstGeom prst="rect">
            <a:avLst/>
          </a:prstGeom>
          <a:solidFill>
            <a:srgbClr val="CCDBF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Profil Peserta Didik </a:t>
            </a:r>
            <a:endParaRPr sz="1465"/>
          </a:p>
        </p:txBody>
      </p:sp>
      <p:sp>
        <p:nvSpPr>
          <p:cNvPr id="3937" name="Google Shape;3937;p305"/>
          <p:cNvSpPr/>
          <p:nvPr/>
        </p:nvSpPr>
        <p:spPr>
          <a:xfrm>
            <a:off x="4539615" y="3098800"/>
            <a:ext cx="2676525" cy="908050"/>
          </a:xfrm>
          <a:prstGeom prst="rect">
            <a:avLst/>
          </a:prstGeom>
          <a:solidFill>
            <a:srgbClr val="D5F4F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Kondisi Sebelum </a:t>
            </a:r>
            <a:r>
              <a:rPr lang="en-US" alt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Intervensi kegiatan</a:t>
            </a:r>
            <a:endParaRPr sz="1865" b="1">
              <a:solidFill>
                <a:srgbClr val="00206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38" name="Google Shape;3938;p305"/>
          <p:cNvSpPr/>
          <p:nvPr/>
        </p:nvSpPr>
        <p:spPr>
          <a:xfrm>
            <a:off x="8936990" y="3270885"/>
            <a:ext cx="2676525" cy="808990"/>
          </a:xfrm>
          <a:prstGeom prst="rect">
            <a:avLst/>
          </a:prstGeom>
          <a:solidFill>
            <a:srgbClr val="CCDBF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Kondisi Setelah </a:t>
            </a:r>
            <a:r>
              <a:rPr lang="en-US" alt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intervensi kegiatan</a:t>
            </a:r>
            <a:endParaRPr sz="1865" b="1">
              <a:solidFill>
                <a:srgbClr val="00206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39" name="Google Shape;3939;p305"/>
          <p:cNvSpPr/>
          <p:nvPr/>
        </p:nvSpPr>
        <p:spPr>
          <a:xfrm>
            <a:off x="4503376" y="5048430"/>
            <a:ext cx="2676800" cy="1102000"/>
          </a:xfrm>
          <a:prstGeom prst="rect">
            <a:avLst/>
          </a:prstGeom>
          <a:solidFill>
            <a:srgbClr val="D5F4F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254000" marR="0" lvl="0" indent="-2540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Calibri" panose="020F0502020204030204"/>
              <a:buAutoNum type="arabicPeriod"/>
            </a:pPr>
            <a:r>
              <a:rPr lang="en-US" alt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Kegiatan</a:t>
            </a:r>
          </a:p>
          <a:p>
            <a:pPr marL="254000" marR="0" lvl="0" indent="-2540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Calibri" panose="020F0502020204030204"/>
              <a:buAutoNum type="arabicPeriod"/>
            </a:pPr>
            <a:r>
              <a:rPr 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Anggaran</a:t>
            </a:r>
            <a:endParaRPr sz="1865" b="1">
              <a:solidFill>
                <a:srgbClr val="00206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40" name="Google Shape;3940;p305"/>
          <p:cNvSpPr/>
          <p:nvPr/>
        </p:nvSpPr>
        <p:spPr>
          <a:xfrm>
            <a:off x="8936756" y="5048430"/>
            <a:ext cx="2676800" cy="1138000"/>
          </a:xfrm>
          <a:prstGeom prst="rect">
            <a:avLst/>
          </a:prstGeom>
          <a:solidFill>
            <a:srgbClr val="CCDBFF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254000" marR="0" lvl="0" indent="-2540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Calibri" panose="020F0502020204030204"/>
              <a:buAutoNum type="arabicPeriod"/>
            </a:pPr>
            <a:r>
              <a:rPr 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Realisasi </a:t>
            </a:r>
            <a:r>
              <a:rPr lang="en-US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Kegiatan</a:t>
            </a:r>
          </a:p>
          <a:p>
            <a:pPr marL="254000" marR="0" lvl="0" indent="-2540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Calibri" panose="020F0502020204030204"/>
              <a:buAutoNum type="arabicPeriod"/>
            </a:pPr>
            <a:r>
              <a:rPr 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Realisasi Anggaran</a:t>
            </a:r>
            <a:endParaRPr sz="1865" b="1">
              <a:solidFill>
                <a:srgbClr val="00206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41" name="Google Shape;3941;p305"/>
          <p:cNvSpPr txBox="1"/>
          <p:nvPr/>
        </p:nvSpPr>
        <p:spPr>
          <a:xfrm>
            <a:off x="8936757" y="4654666"/>
            <a:ext cx="246880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Realisasi Rencana Aksi</a:t>
            </a:r>
            <a:endParaRPr sz="1865" b="1">
              <a:solidFill>
                <a:srgbClr val="00206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42" name="Google Shape;3942;p305"/>
          <p:cNvSpPr txBox="1"/>
          <p:nvPr/>
        </p:nvSpPr>
        <p:spPr>
          <a:xfrm>
            <a:off x="4539836" y="4658212"/>
            <a:ext cx="239000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65" b="1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Rencana Aksi</a:t>
            </a:r>
            <a:endParaRPr sz="1865" b="1">
              <a:solidFill>
                <a:srgbClr val="00206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943" name="Google Shape;3943;p305"/>
          <p:cNvGrpSpPr/>
          <p:nvPr/>
        </p:nvGrpSpPr>
        <p:grpSpPr>
          <a:xfrm>
            <a:off x="7814196" y="1868216"/>
            <a:ext cx="509123" cy="337800"/>
            <a:chOff x="2662157" y="2131162"/>
            <a:chExt cx="509123" cy="337800"/>
          </a:xfrm>
        </p:grpSpPr>
        <p:sp>
          <p:nvSpPr>
            <p:cNvPr id="3944" name="Google Shape;3944;p305"/>
            <p:cNvSpPr/>
            <p:nvPr/>
          </p:nvSpPr>
          <p:spPr>
            <a:xfrm rot="8100000">
              <a:off x="2886556" y="2177026"/>
              <a:ext cx="231648" cy="246073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45" name="Google Shape;3945;p305"/>
            <p:cNvSpPr/>
            <p:nvPr/>
          </p:nvSpPr>
          <p:spPr>
            <a:xfrm rot="8100000">
              <a:off x="2785239" y="2212500"/>
              <a:ext cx="165039" cy="175221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46" name="Google Shape;3946;p305"/>
            <p:cNvSpPr/>
            <p:nvPr/>
          </p:nvSpPr>
          <p:spPr>
            <a:xfrm rot="8100000">
              <a:off x="2684467" y="2248383"/>
              <a:ext cx="97581" cy="103520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947" name="Google Shape;3947;p305"/>
          <p:cNvGrpSpPr/>
          <p:nvPr/>
        </p:nvGrpSpPr>
        <p:grpSpPr>
          <a:xfrm>
            <a:off x="7814196" y="3620180"/>
            <a:ext cx="509123" cy="337800"/>
            <a:chOff x="2662157" y="3084128"/>
            <a:chExt cx="509123" cy="337800"/>
          </a:xfrm>
        </p:grpSpPr>
        <p:sp>
          <p:nvSpPr>
            <p:cNvPr id="3948" name="Google Shape;3948;p305"/>
            <p:cNvSpPr/>
            <p:nvPr/>
          </p:nvSpPr>
          <p:spPr>
            <a:xfrm rot="8100000">
              <a:off x="2886556" y="3129992"/>
              <a:ext cx="231648" cy="246073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49" name="Google Shape;3949;p305"/>
            <p:cNvSpPr/>
            <p:nvPr/>
          </p:nvSpPr>
          <p:spPr>
            <a:xfrm rot="8100000">
              <a:off x="2785239" y="3165466"/>
              <a:ext cx="165039" cy="175221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50" name="Google Shape;3950;p305"/>
            <p:cNvSpPr/>
            <p:nvPr/>
          </p:nvSpPr>
          <p:spPr>
            <a:xfrm rot="8100000">
              <a:off x="2684467" y="3201349"/>
              <a:ext cx="97581" cy="103520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951" name="Google Shape;3951;p305"/>
          <p:cNvGrpSpPr/>
          <p:nvPr/>
        </p:nvGrpSpPr>
        <p:grpSpPr>
          <a:xfrm>
            <a:off x="7814196" y="5432057"/>
            <a:ext cx="509123" cy="337800"/>
            <a:chOff x="2662157" y="4065133"/>
            <a:chExt cx="509123" cy="337800"/>
          </a:xfrm>
        </p:grpSpPr>
        <p:sp>
          <p:nvSpPr>
            <p:cNvPr id="3952" name="Google Shape;3952;p305"/>
            <p:cNvSpPr/>
            <p:nvPr/>
          </p:nvSpPr>
          <p:spPr>
            <a:xfrm rot="8100000">
              <a:off x="2886556" y="4110997"/>
              <a:ext cx="231648" cy="246073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53" name="Google Shape;3953;p305"/>
            <p:cNvSpPr/>
            <p:nvPr/>
          </p:nvSpPr>
          <p:spPr>
            <a:xfrm rot="8100000">
              <a:off x="2785239" y="4146471"/>
              <a:ext cx="165039" cy="175221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54" name="Google Shape;3954;p305"/>
            <p:cNvSpPr/>
            <p:nvPr/>
          </p:nvSpPr>
          <p:spPr>
            <a:xfrm rot="8100000">
              <a:off x="2684467" y="4182354"/>
              <a:ext cx="97581" cy="103520"/>
            </a:xfrm>
            <a:prstGeom prst="halfFrame">
              <a:avLst>
                <a:gd name="adj1" fmla="val 33333"/>
                <a:gd name="adj2" fmla="val 33333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97180" y="3236595"/>
            <a:ext cx="6127750" cy="424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Lampiran laporan </a:t>
            </a: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_______________</a:t>
            </a:r>
          </a:p>
          <a:p>
            <a:pPr>
              <a:lnSpc>
                <a:spcPct val="90000"/>
              </a:lnSpc>
            </a:pPr>
            <a:endParaRPr lang="en-US" sz="2400" b="1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Surat Pernyataan Tanggung Jawab Mutlak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Surat Pernyataan Tanggung Jawab Belanja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Berita Acara Serah Terima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Laporan Pertangungjawaban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sz="2400">
                <a:solidFill>
                  <a:schemeClr val="bg1"/>
                </a:solidFill>
                <a:latin typeface="Gill Sans MT" panose="020B0502020104020203" charset="0"/>
                <a:cs typeface="Gill Sans MT" panose="020B0502020104020203" charset="0"/>
              </a:rPr>
              <a:t>Buku Kas</a:t>
            </a:r>
          </a:p>
          <a:p>
            <a:pPr indent="0">
              <a:lnSpc>
                <a:spcPct val="90000"/>
              </a:lnSpc>
              <a:buNone/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 marL="457200" indent="-457200"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  <a:latin typeface="Gill Sans MT" panose="020B0502020104020203" charset="0"/>
              <a:cs typeface="Gill Sans MT" panose="020B0502020104020203" charset="0"/>
            </a:endParaRPr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7054215" y="5866765"/>
            <a:ext cx="4425315" cy="55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altLang="zh-CN" b="1" dirty="0">
                <a:solidFill>
                  <a:schemeClr val="tx1"/>
                </a:solidFill>
                <a:latin typeface="+mj-lt"/>
                <a:ea typeface="Arial" panose="020B0604020202020204" pitchFamily="34" charset="0"/>
              </a:rPr>
              <a:t>Catatan</a:t>
            </a:r>
            <a:r>
              <a:rPr lang="en-US" altLang="zh-CN" dirty="0">
                <a:solidFill>
                  <a:schemeClr val="tx1"/>
                </a:solidFill>
                <a:latin typeface="+mj-lt"/>
                <a:ea typeface="Arial" panose="020B0604020202020204" pitchFamily="34" charset="0"/>
              </a:rPr>
              <a:t>;</a:t>
            </a:r>
          </a:p>
          <a:p>
            <a:pPr algn="r"/>
            <a:r>
              <a:rPr lang="en-US" altLang="zh-CN" dirty="0">
                <a:solidFill>
                  <a:schemeClr val="tx1"/>
                </a:solidFill>
                <a:latin typeface="+mj-lt"/>
                <a:ea typeface="Arial" panose="020B0604020202020204" pitchFamily="34" charset="0"/>
              </a:rPr>
              <a:t>Terjadi koordinasi dan sinkronisasi kegiatan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52755" y="506730"/>
            <a:ext cx="6602730" cy="3397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b="1">
                <a:solidFill>
                  <a:srgbClr val="FFC000"/>
                </a:solidFill>
                <a:latin typeface="Gill Sans MT" panose="020B0502020104020203" charset="0"/>
                <a:cs typeface="Gill Sans MT" panose="020B0502020104020203" charset="0"/>
                <a:sym typeface="+mn-ea"/>
              </a:rPr>
              <a:t>“lengkapi laporan dengan lampiran, sesuai kondisi nyatanya”</a:t>
            </a:r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384175" y="1734185"/>
            <a:ext cx="628713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  <a:sym typeface="+mn-ea"/>
              </a:rPr>
              <a:t>Laporan diupload ke aplikasi sistem </a:t>
            </a:r>
          </a:p>
          <a:p>
            <a:r>
              <a:rPr lang="en-US" sz="2800">
                <a:solidFill>
                  <a:srgbClr val="FFFF00"/>
                </a:solidFill>
                <a:latin typeface="Gill Sans MT" panose="020B0502020104020203" charset="0"/>
                <a:cs typeface="Gill Sans MT" panose="020B0502020104020203" charset="0"/>
                <a:sym typeface="+mn-ea"/>
              </a:rPr>
              <a:t>paling lambat 15 Desember 2021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892</Words>
  <Application>Microsoft Office PowerPoint</Application>
  <PresentationFormat>Widescreen</PresentationFormat>
  <Paragraphs>188</Paragraphs>
  <Slides>16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Arial Unicode MS</vt:lpstr>
      <vt:lpstr>Malgun Gothic</vt:lpstr>
      <vt:lpstr>宋体</vt:lpstr>
      <vt:lpstr>宋体</vt:lpstr>
      <vt:lpstr>Arial</vt:lpstr>
      <vt:lpstr>Calibri</vt:lpstr>
      <vt:lpstr>Candara</vt:lpstr>
      <vt:lpstr>Gill Sans MT</vt:lpstr>
      <vt:lpstr>Wingdings</vt:lpstr>
      <vt:lpstr>Office 主题​​</vt:lpstr>
      <vt:lpstr>Office 主题</vt:lpstr>
      <vt:lpstr>Default Design</vt:lpstr>
      <vt:lpstr>Custom Design</vt:lpstr>
      <vt:lpstr>Microsoft Excel Chart</vt:lpstr>
      <vt:lpstr>PowerPoint Presentation</vt:lpstr>
      <vt:lpstr>PowerPoint Presentation</vt:lpstr>
      <vt:lpstr>PowerPoint Presentation</vt:lpstr>
      <vt:lpstr>CATATAN PELAPORAN KEGIATAN ADEM 2021</vt:lpstr>
      <vt:lpstr>PowerPoint Presentation</vt:lpstr>
      <vt:lpstr>PowerPoint Presentation</vt:lpstr>
      <vt:lpstr>Evaluasi perlu dilakukan untuk menilai apakah program kegiatan ADEM  yang telah dilakukan berhasil mencapai target yang diharapkan </vt:lpstr>
      <vt:lpstr>Evaluasi dilakukan dengan membandingkan kondisi sebelum dengan sesudah Peserta ADEM di Satuan Pendidikan (penerima)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 Muktiono Waspodo</dc:creator>
  <cp:lastModifiedBy>Dido</cp:lastModifiedBy>
  <cp:revision>91</cp:revision>
  <dcterms:created xsi:type="dcterms:W3CDTF">2019-06-12T01:50:00Z</dcterms:created>
  <dcterms:modified xsi:type="dcterms:W3CDTF">2022-07-09T09:34:39Z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1033-11.2.0.10382</vt:lpwstr>
  </property>
  <property fmtid="{D5CDD505-2E9C-101B-9397-08002B2CF9AE}" pid="3" name="ICV">
    <vt:lpwstr>BACDD9EC0675413EA201A54CF4876ED3</vt:lpwstr>
  </property>
</Properties>
</file>