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8" r:id="rId2"/>
    <p:sldMasterId id="2147483676" r:id="rId3"/>
  </p:sldMasterIdLst>
  <p:notesMasterIdLst>
    <p:notesMasterId r:id="rId27"/>
  </p:notesMasterIdLst>
  <p:sldIdLst>
    <p:sldId id="587" r:id="rId4"/>
    <p:sldId id="733" r:id="rId5"/>
    <p:sldId id="734" r:id="rId6"/>
    <p:sldId id="735" r:id="rId7"/>
    <p:sldId id="736" r:id="rId8"/>
    <p:sldId id="787" r:id="rId9"/>
    <p:sldId id="744" r:id="rId10"/>
    <p:sldId id="748" r:id="rId11"/>
    <p:sldId id="749" r:id="rId12"/>
    <p:sldId id="743" r:id="rId13"/>
    <p:sldId id="794" r:id="rId14"/>
    <p:sldId id="788" r:id="rId15"/>
    <p:sldId id="792" r:id="rId16"/>
    <p:sldId id="756" r:id="rId17"/>
    <p:sldId id="758" r:id="rId18"/>
    <p:sldId id="761" r:id="rId19"/>
    <p:sldId id="793" r:id="rId20"/>
    <p:sldId id="767" r:id="rId21"/>
    <p:sldId id="789" r:id="rId22"/>
    <p:sldId id="791" r:id="rId23"/>
    <p:sldId id="803" r:id="rId24"/>
    <p:sldId id="800" r:id="rId25"/>
    <p:sldId id="795" r:id="rId26"/>
  </p:sldIdLst>
  <p:sldSz cx="9144000" cy="5143500" type="screen16x9"/>
  <p:notesSz cx="6858000" cy="9144000"/>
  <p:embeddedFontLst>
    <p:embeddedFont>
      <p:font typeface="Tenorite" panose="020B0604020202020204" charset="0"/>
      <p:regular r:id="rId28"/>
      <p:bold r:id="rId29"/>
      <p:italic r:id="rId30"/>
      <p:boldItalic r:id="rId31"/>
    </p:embeddedFont>
    <p:embeddedFont>
      <p:font typeface="Poppins" panose="020B0604020202020204" charset="0"/>
      <p:regular r:id="rId32"/>
      <p:bold r:id="rId33"/>
      <p:italic r:id="rId34"/>
      <p:boldItalic r:id="rId35"/>
    </p:embeddedFont>
    <p:embeddedFont>
      <p:font typeface="Calibri Light" panose="020F0302020204030204" pitchFamily="34" charset="0"/>
      <p:regular r:id="rId36"/>
      <p:italic r:id="rId37"/>
    </p:embeddedFont>
    <p:embeddedFont>
      <p:font typeface="맑은 고딕" panose="020B0503020000020004" pitchFamily="34" charset="-127"/>
      <p:regular r:id="rId38"/>
      <p:bold r:id="rId39"/>
    </p:embeddedFont>
    <p:embeddedFont>
      <p:font typeface="Livvic" panose="020B0604020202020204" charset="0"/>
      <p:regular r:id="rId40"/>
      <p:bold r:id="rId41"/>
      <p:italic r:id="rId42"/>
      <p:boldItalic r:id="rId43"/>
    </p:embeddedFont>
    <p:embeddedFont>
      <p:font typeface="Calibri" panose="020F0502020204030204" pitchFamily="34" charset="0"/>
      <p:regular r:id="rId44"/>
      <p:bold r:id="rId45"/>
      <p:italic r:id="rId46"/>
      <p:boldItalic r:id="rId47"/>
    </p:embeddedFont>
    <p:embeddedFont>
      <p:font typeface="Arial Unicode MS" panose="020B0604020202020204" pitchFamily="34" charset="-128"/>
      <p:regular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CIC - LEGAL" initials="A" lastIdx="3" clrIdx="0"/>
  <p:cmAuthor id="2" name="Alex Sandro" initials="A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70AE"/>
    <a:srgbClr val="DF352C"/>
    <a:srgbClr val="DE352C"/>
    <a:srgbClr val="D23229"/>
    <a:srgbClr val="244E95"/>
    <a:srgbClr val="A9B9D4"/>
    <a:srgbClr val="556D96"/>
    <a:srgbClr val="26519D"/>
    <a:srgbClr val="A89F17"/>
    <a:srgbClr val="DDC0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F98481-F84F-29AD-3853-740C0FCE1083}" v="26" dt="2023-11-25T13:11:07.331"/>
    <p1510:client id="{05A74838-29C1-E3B6-90D8-6BD51438E748}" v="46" dt="2023-11-26T14:08:48.547"/>
    <p1510:client id="{09E087B6-4584-BE90-C603-EB8F57D99897}" v="371" dt="2023-11-26T10:58:31.446"/>
    <p1510:client id="{0E7BA5B3-67E1-81C9-FE8F-C37C7F464821}" v="78" dt="2023-11-26T07:53:35.960"/>
    <p1510:client id="{1639A70F-06E0-21E0-01B9-55E4806AD2D9}" v="46" dt="2023-11-25T04:08:49.508"/>
    <p1510:client id="{260F3A16-40F0-2A79-3684-E782C7E059ED}" v="483" dt="2023-11-26T12:52:13.034"/>
    <p1510:client id="{2DA795D3-8761-7178-BCD9-C7065E82C021}" v="5691" dt="2023-11-26T16:26:16.843"/>
    <p1510:client id="{2E843942-89C2-634C-5F69-0578E9E94F3B}" v="1476" dt="2023-11-26T04:58:52.602"/>
    <p1510:client id="{43F061E1-6F3A-944E-567A-D36820F86066}" v="37" dt="2023-11-24T13:47:06.772"/>
    <p1510:client id="{4621FDA8-B771-3FFB-9CDA-B49561830760}" v="116" dt="2023-11-26T15:19:20.302"/>
    <p1510:client id="{6462DCA8-954C-07C1-3A53-A96AE0329D4D}" v="14" dt="2023-11-24T14:09:24.625"/>
    <p1510:client id="{676ABBB6-11C7-C296-2CEF-FAA8106553FE}" v="29" dt="2023-11-26T12:57:16.467"/>
    <p1510:client id="{6A763A75-B3D1-27FC-8B54-4BB00C82732B}" v="144" dt="2023-11-26T06:24:57.633"/>
    <p1510:client id="{6FC8718B-8B7C-6512-5351-6D7E61B50811}" v="8" dt="2023-11-24T14:16:08.824"/>
    <p1510:client id="{776B31F7-B117-23A9-D31F-6ED4A84416B3}" v="22" dt="2023-11-24T03:15:21.347"/>
    <p1510:client id="{837CE0B9-BC22-A5B5-FEE7-5256FF1DFAE2}" v="4114" dt="2023-11-26T16:45:12.460"/>
    <p1510:client id="{86C5BF69-4347-D5EB-7AE7-A9216595AD27}" v="714" dt="2023-11-26T03:27:35.500"/>
    <p1510:client id="{9A8EFED7-3535-35D0-D7EB-072BD9FC68DF}" v="1959" dt="2023-11-25T01:30:36.743"/>
    <p1510:client id="{ABB0CCF4-47DA-ECFC-2C26-AB788187CCF5}" v="3528" dt="2023-11-25T12:29:03.147"/>
    <p1510:client id="{B9BCB109-E1BE-85F5-C7AB-E0CE9DEB1D22}" v="2" dt="2023-11-26T09:09:36.552"/>
    <p1510:client id="{BAC7C280-4248-7E6E-5648-54A1BFE132FC}" v="40" dt="2023-11-25T04:50:02.267"/>
    <p1510:client id="{C2113AF5-F63B-61ED-17E3-499F5935D296}" v="1112" dt="2023-11-23T23:48:30.632"/>
    <p1510:client id="{C4682FCC-F247-9258-790F-6E6846C4D1F2}" v="4352" dt="2023-11-26T04:14:09.062"/>
    <p1510:client id="{C5B40609-8392-628D-2F2C-F82BCDE4D338}" v="382" dt="2023-11-26T09:13:31.581"/>
    <p1510:client id="{CB185964-F0DB-3B0A-9D25-483DE0668383}" v="179" dt="2023-11-26T14:05:05.651"/>
    <p1510:client id="{D1223870-CD17-47FC-9A99-9DF27E40B2E2}" v="2635" dt="2023-11-25T07:57:03.709"/>
    <p1510:client id="{D347582B-DC8F-8808-41AF-A29239D960CE}" v="421" dt="2023-11-26T07:35:57.336"/>
    <p1510:client id="{DB23D9C1-D209-C0B2-9A96-943A65320FFE}" v="9" dt="2023-11-26T16:45:27.407"/>
    <p1510:client id="{EB0E5440-61B3-7670-70CA-CAAF749F83D6}" v="146" dt="2023-11-26T08:32:18.912"/>
    <p1510:client id="{EFBCC187-54CE-0681-C379-577F0D7EA2DF}" v="9" dt="2023-11-25T00:13:25.869"/>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4" d="100"/>
          <a:sy n="134" d="100"/>
        </p:scale>
        <p:origin x="84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2.fntdata"/><Relationship Id="rId21" Type="http://schemas.openxmlformats.org/officeDocument/2006/relationships/slide" Target="slides/slide18.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2.fntdata"/><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7.xml"/><Relationship Id="rId41" Type="http://schemas.openxmlformats.org/officeDocument/2006/relationships/font" Target="fonts/font14.fntdata"/><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449413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1667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44032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29345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522eb7919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5522eb7919_1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9707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522eb7919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5522eb7919_1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err="1"/>
              <a:t>Optimalisasi</a:t>
            </a:r>
            <a:r>
              <a:rPr lang="en-US"/>
              <a:t> </a:t>
            </a:r>
            <a:r>
              <a:rPr lang="en-US" err="1"/>
              <a:t>peran</a:t>
            </a:r>
            <a:r>
              <a:rPr lang="en-US"/>
              <a:t> dan </a:t>
            </a:r>
            <a:r>
              <a:rPr lang="en-US" err="1"/>
              <a:t>potensi</a:t>
            </a:r>
            <a:r>
              <a:rPr lang="en-US"/>
              <a:t> </a:t>
            </a:r>
            <a:r>
              <a:rPr lang="en-US" err="1"/>
              <a:t>dukungan</a:t>
            </a:r>
            <a:r>
              <a:rPr lang="en-US"/>
              <a:t> stakeholder yang </a:t>
            </a:r>
            <a:r>
              <a:rPr lang="en-US" err="1"/>
              <a:t>telah</a:t>
            </a:r>
            <a:r>
              <a:rPr lang="en-US"/>
              <a:t> </a:t>
            </a:r>
            <a:r>
              <a:rPr lang="en-US" err="1"/>
              <a:t>terlibat</a:t>
            </a:r>
            <a:r>
              <a:rPr lang="en-US"/>
              <a:t>  </a:t>
            </a:r>
            <a:endParaRPr/>
          </a:p>
        </p:txBody>
      </p:sp>
    </p:spTree>
    <p:extLst>
      <p:ext uri="{BB962C8B-B14F-4D97-AF65-F5344CB8AC3E}">
        <p14:creationId xmlns:p14="http://schemas.microsoft.com/office/powerpoint/2010/main" val="198071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0896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82280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05363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76011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522eb7919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5522eb7919_1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1562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522eb7919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5522eb7919_1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9923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Text Placeholder 2"/>
          <p:cNvSpPr>
            <a:spLocks noGrp="1"/>
          </p:cNvSpPr>
          <p:nvPr>
            <p:ph type="body" idx="1"/>
          </p:nvPr>
        </p:nvSpPr>
        <p:spPr/>
        <p:txBody>
          <a:bodyPr/>
          <a:lstStyle/>
          <a:p>
            <a:pPr marL="171450" indent="-171450" algn="just">
              <a:buFont typeface="Arial" panose="020B0604020202020204" pitchFamily="34" charset="0"/>
              <a:buChar char="•"/>
            </a:pPr>
            <a:r>
              <a:rPr lang="id-ID" sz="1100">
                <a:solidFill>
                  <a:schemeClr val="tx1"/>
                </a:solidFill>
              </a:rPr>
              <a:t>Dinas dan Satuan Pendidikan </a:t>
            </a:r>
            <a:r>
              <a:rPr lang="en-US" sz="1100" b="1" err="1">
                <a:solidFill>
                  <a:schemeClr val="accent1"/>
                </a:solidFill>
              </a:rPr>
              <a:t>responsif</a:t>
            </a:r>
            <a:r>
              <a:rPr lang="en-US" sz="1100" b="1">
                <a:solidFill>
                  <a:schemeClr val="accent1"/>
                </a:solidFill>
              </a:rPr>
              <a:t> </a:t>
            </a:r>
            <a:r>
              <a:rPr lang="en-US" err="1">
                <a:solidFill>
                  <a:schemeClr val="tx1"/>
                </a:solidFill>
              </a:rPr>
              <a:t>mengikuti</a:t>
            </a:r>
            <a:r>
              <a:rPr lang="en-US">
                <a:solidFill>
                  <a:schemeClr val="tx1"/>
                </a:solidFill>
              </a:rPr>
              <a:t> </a:t>
            </a:r>
            <a:r>
              <a:rPr lang="en-US" err="1">
                <a:solidFill>
                  <a:schemeClr val="tx1"/>
                </a:solidFill>
              </a:rPr>
              <a:t>petunjuk</a:t>
            </a:r>
            <a:r>
              <a:rPr lang="en-US">
                <a:solidFill>
                  <a:schemeClr val="tx1"/>
                </a:solidFill>
              </a:rPr>
              <a:t>/</a:t>
            </a:r>
            <a:r>
              <a:rPr lang="en-US" err="1">
                <a:solidFill>
                  <a:schemeClr val="tx1"/>
                </a:solidFill>
              </a:rPr>
              <a:t>panduan</a:t>
            </a:r>
            <a:r>
              <a:rPr lang="en-US">
                <a:solidFill>
                  <a:schemeClr val="tx1"/>
                </a:solidFill>
              </a:rPr>
              <a:t> Kementerian </a:t>
            </a:r>
            <a:r>
              <a:rPr lang="en-US" err="1">
                <a:solidFill>
                  <a:schemeClr val="tx1"/>
                </a:solidFill>
              </a:rPr>
              <a:t>dalam</a:t>
            </a:r>
            <a:r>
              <a:rPr lang="en-US">
                <a:solidFill>
                  <a:schemeClr val="tx1"/>
                </a:solidFill>
              </a:rPr>
              <a:t> </a:t>
            </a:r>
            <a:r>
              <a:rPr lang="en-US" err="1">
                <a:solidFill>
                  <a:schemeClr val="tx1"/>
                </a:solidFill>
              </a:rPr>
              <a:t>pengembangan</a:t>
            </a:r>
            <a:r>
              <a:rPr lang="en-US">
                <a:solidFill>
                  <a:schemeClr val="tx1"/>
                </a:solidFill>
              </a:rPr>
              <a:t> </a:t>
            </a:r>
            <a:r>
              <a:rPr lang="en-US" err="1">
                <a:solidFill>
                  <a:schemeClr val="tx1"/>
                </a:solidFill>
              </a:rPr>
              <a:t>Kurikulum</a:t>
            </a:r>
            <a:r>
              <a:rPr lang="en-US">
                <a:solidFill>
                  <a:schemeClr val="tx1"/>
                </a:solidFill>
              </a:rPr>
              <a:t>.</a:t>
            </a:r>
          </a:p>
          <a:p>
            <a:pPr marL="171450" indent="-171450" algn="just">
              <a:buFont typeface="Arial" panose="020B0604020202020204" pitchFamily="34" charset="0"/>
              <a:buChar char="•"/>
            </a:pPr>
            <a:r>
              <a:rPr lang="en-US" err="1">
                <a:solidFill>
                  <a:schemeClr val="tx1"/>
                </a:solidFill>
              </a:rPr>
              <a:t>Pelibatan</a:t>
            </a:r>
            <a:r>
              <a:rPr lang="en-US">
                <a:solidFill>
                  <a:schemeClr val="tx1"/>
                </a:solidFill>
              </a:rPr>
              <a:t> </a:t>
            </a:r>
            <a:r>
              <a:rPr lang="en-US" err="1">
                <a:solidFill>
                  <a:schemeClr val="tx1"/>
                </a:solidFill>
              </a:rPr>
              <a:t>beragam</a:t>
            </a:r>
            <a:r>
              <a:rPr lang="en-US">
                <a:solidFill>
                  <a:schemeClr val="tx1"/>
                </a:solidFill>
              </a:rPr>
              <a:t> </a:t>
            </a:r>
            <a:r>
              <a:rPr lang="en-US" err="1">
                <a:solidFill>
                  <a:schemeClr val="tx1"/>
                </a:solidFill>
              </a:rPr>
              <a:t>pemangku</a:t>
            </a:r>
            <a:r>
              <a:rPr lang="en-US">
                <a:solidFill>
                  <a:schemeClr val="tx1"/>
                </a:solidFill>
              </a:rPr>
              <a:t> </a:t>
            </a:r>
            <a:r>
              <a:rPr lang="en-US" err="1">
                <a:solidFill>
                  <a:schemeClr val="tx1"/>
                </a:solidFill>
              </a:rPr>
              <a:t>kepentingan</a:t>
            </a:r>
            <a:r>
              <a:rPr lang="en-US">
                <a:solidFill>
                  <a:schemeClr val="tx1"/>
                </a:solidFill>
              </a:rPr>
              <a:t> </a:t>
            </a:r>
            <a:r>
              <a:rPr lang="en-US" err="1">
                <a:solidFill>
                  <a:schemeClr val="tx1"/>
                </a:solidFill>
              </a:rPr>
              <a:t>dalam</a:t>
            </a:r>
            <a:r>
              <a:rPr lang="en-US">
                <a:solidFill>
                  <a:schemeClr val="tx1"/>
                </a:solidFill>
              </a:rPr>
              <a:t> </a:t>
            </a:r>
            <a:r>
              <a:rPr lang="en-US" err="1">
                <a:solidFill>
                  <a:schemeClr val="tx1"/>
                </a:solidFill>
              </a:rPr>
              <a:t>fasillitasi</a:t>
            </a:r>
            <a:r>
              <a:rPr lang="en-US">
                <a:solidFill>
                  <a:schemeClr val="tx1"/>
                </a:solidFill>
              </a:rPr>
              <a:t> </a:t>
            </a:r>
            <a:r>
              <a:rPr lang="en-US" err="1">
                <a:solidFill>
                  <a:schemeClr val="tx1"/>
                </a:solidFill>
              </a:rPr>
              <a:t>pengembangan</a:t>
            </a:r>
            <a:r>
              <a:rPr lang="en-US">
                <a:solidFill>
                  <a:schemeClr val="tx1"/>
                </a:solidFill>
              </a:rPr>
              <a:t> </a:t>
            </a:r>
            <a:r>
              <a:rPr lang="en-US" err="1">
                <a:solidFill>
                  <a:schemeClr val="tx1"/>
                </a:solidFill>
              </a:rPr>
              <a:t>kurikulum</a:t>
            </a:r>
            <a:r>
              <a:rPr lang="en-US">
                <a:solidFill>
                  <a:schemeClr val="tx1"/>
                </a:solidFill>
              </a:rPr>
              <a:t>.</a:t>
            </a:r>
          </a:p>
          <a:p>
            <a:pPr marL="171450" indent="-171450" algn="just">
              <a:buFont typeface="Arial" panose="020B0604020202020204" pitchFamily="34" charset="0"/>
              <a:buChar char="•"/>
            </a:pPr>
            <a:r>
              <a:rPr lang="id-ID" sz="1800" b="0" i="0" u="none" strike="noStrike">
                <a:solidFill>
                  <a:srgbClr val="000000"/>
                </a:solidFill>
                <a:effectLst/>
                <a:latin typeface="Calibri" panose="020F0502020204030204" pitchFamily="34" charset="0"/>
              </a:rPr>
              <a:t>Sat</a:t>
            </a:r>
            <a:r>
              <a:rPr lang="en-US" sz="1800" b="0" i="0" u="none" strike="noStrike">
                <a:solidFill>
                  <a:srgbClr val="000000"/>
                </a:solidFill>
                <a:effectLst/>
                <a:latin typeface="Calibri" panose="020F0502020204030204" pitchFamily="34" charset="0"/>
              </a:rPr>
              <a:t>p</a:t>
            </a:r>
            <a:r>
              <a:rPr lang="id-ID" sz="1800" b="0" i="0" u="none" strike="noStrike">
                <a:solidFill>
                  <a:srgbClr val="000000"/>
                </a:solidFill>
                <a:effectLst/>
                <a:latin typeface="Calibri" panose="020F0502020204030204" pitchFamily="34" charset="0"/>
              </a:rPr>
              <a:t>en</a:t>
            </a:r>
            <a:r>
              <a:rPr lang="en-US" sz="1800" b="0" i="0" u="none" strike="noStrike">
                <a:solidFill>
                  <a:srgbClr val="000000"/>
                </a:solidFill>
                <a:effectLst/>
                <a:latin typeface="Calibri" panose="020F0502020204030204" pitchFamily="34" charset="0"/>
              </a:rPr>
              <a:t> </a:t>
            </a:r>
            <a:r>
              <a:rPr lang="en-US" sz="1800" b="0" i="0" u="none" strike="noStrike" err="1">
                <a:solidFill>
                  <a:srgbClr val="000000"/>
                </a:solidFill>
                <a:effectLst/>
                <a:latin typeface="Calibri" panose="020F0502020204030204" pitchFamily="34" charset="0"/>
              </a:rPr>
              <a:t>menyatakan</a:t>
            </a:r>
            <a:r>
              <a:rPr lang="id-ID" sz="1800" b="0" i="0" u="none" strike="noStrike">
                <a:solidFill>
                  <a:srgbClr val="000000"/>
                </a:solidFill>
                <a:effectLst/>
                <a:latin typeface="Calibri" panose="020F0502020204030204" pitchFamily="34" charset="0"/>
              </a:rPr>
              <a:t> “telah mengembangkan kurikulum sesuai dengan karakteristik dan kebutuhan peserta didik”</a:t>
            </a:r>
            <a:r>
              <a:rPr lang="en-US" sz="1800" b="0" i="0" u="none" strike="noStrike">
                <a:solidFill>
                  <a:srgbClr val="000000"/>
                </a:solidFill>
                <a:effectLst/>
                <a:latin typeface="Calibri" panose="020F0502020204030204" pitchFamily="34" charset="0"/>
              </a:rPr>
              <a:t> </a:t>
            </a:r>
            <a:r>
              <a:rPr lang="en-US" sz="1800" b="0" i="0" u="none" strike="noStrike" err="1">
                <a:solidFill>
                  <a:srgbClr val="000000"/>
                </a:solidFill>
                <a:effectLst/>
                <a:latin typeface="Calibri" panose="020F0502020204030204" pitchFamily="34" charset="0"/>
              </a:rPr>
              <a:t>namun</a:t>
            </a:r>
            <a:r>
              <a:rPr lang="en-US" sz="1800" b="0" i="0" u="none" strike="noStrike">
                <a:solidFill>
                  <a:srgbClr val="000000"/>
                </a:solidFill>
                <a:effectLst/>
                <a:latin typeface="Calibri" panose="020F0502020204030204" pitchFamily="34" charset="0"/>
              </a:rPr>
              <a:t> P</a:t>
            </a:r>
            <a:r>
              <a:rPr lang="id-ID" sz="1800" b="0" i="0" u="none" strike="noStrike">
                <a:solidFill>
                  <a:srgbClr val="000000"/>
                </a:solidFill>
                <a:effectLst/>
                <a:latin typeface="Calibri" panose="020F0502020204030204" pitchFamily="34" charset="0"/>
              </a:rPr>
              <a:t>engawas</a:t>
            </a:r>
            <a:r>
              <a:rPr lang="en-US" sz="1800" b="0" i="0" u="none" strike="noStrike">
                <a:solidFill>
                  <a:srgbClr val="000000"/>
                </a:solidFill>
                <a:effectLst/>
                <a:latin typeface="Calibri" panose="020F0502020204030204" pitchFamily="34" charset="0"/>
              </a:rPr>
              <a:t> </a:t>
            </a:r>
            <a:r>
              <a:rPr lang="en-US" sz="1800" b="0" i="0" u="none" strike="noStrike" err="1">
                <a:solidFill>
                  <a:srgbClr val="000000"/>
                </a:solidFill>
                <a:effectLst/>
                <a:latin typeface="Calibri" panose="020F0502020204030204" pitchFamily="34" charset="0"/>
              </a:rPr>
              <a:t>menilai</a:t>
            </a:r>
            <a:r>
              <a:rPr lang="id-ID" sz="1800" b="0" i="0" u="none" strike="noStrike">
                <a:solidFill>
                  <a:srgbClr val="000000"/>
                </a:solidFill>
                <a:effectLst/>
                <a:latin typeface="Calibri" panose="020F0502020204030204" pitchFamily="34" charset="0"/>
              </a:rPr>
              <a:t> “kurikulum semua sekolah hampir sama"</a:t>
            </a:r>
            <a:endParaRPr lang="en-US">
              <a:solidFill>
                <a:schemeClr val="tx1"/>
              </a:solidFill>
            </a:endParaRPr>
          </a:p>
          <a:p>
            <a:pPr marL="171450" indent="-171450" algn="just">
              <a:buFont typeface="Arial" panose="020B0604020202020204" pitchFamily="34" charset="0"/>
              <a:buChar char="•"/>
            </a:pPr>
            <a:r>
              <a:rPr lang="en-US">
                <a:solidFill>
                  <a:schemeClr val="tx1"/>
                </a:solidFill>
              </a:rPr>
              <a:t> </a:t>
            </a:r>
            <a:endParaRPr lang="en-US">
              <a:solidFill>
                <a:schemeClr val="accent1"/>
              </a:solidFill>
            </a:endParaRPr>
          </a:p>
          <a:p>
            <a:endParaRPr lang="en-US"/>
          </a:p>
        </p:txBody>
      </p:sp>
    </p:spTree>
    <p:extLst>
      <p:ext uri="{BB962C8B-B14F-4D97-AF65-F5344CB8AC3E}">
        <p14:creationId xmlns:p14="http://schemas.microsoft.com/office/powerpoint/2010/main" val="2904967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00876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10665"/>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4265"/>
            </a:lvl1pPr>
            <a:lvl2pPr marL="812800" indent="0" algn="ctr">
              <a:buNone/>
              <a:defRPr sz="3555"/>
            </a:lvl2pPr>
            <a:lvl3pPr marL="1625600" indent="0" algn="ctr">
              <a:buNone/>
              <a:defRPr sz="3200"/>
            </a:lvl3pPr>
            <a:lvl4pPr marL="2438400" indent="0" algn="ctr">
              <a:buNone/>
              <a:defRPr sz="2845"/>
            </a:lvl4pPr>
            <a:lvl5pPr marL="3251200" indent="0" algn="ctr">
              <a:buNone/>
              <a:defRPr sz="2845"/>
            </a:lvl5pPr>
            <a:lvl6pPr marL="4064000" indent="0" algn="ctr">
              <a:buNone/>
              <a:defRPr sz="2845"/>
            </a:lvl6pPr>
            <a:lvl7pPr marL="4876800" indent="0" algn="ctr">
              <a:buNone/>
              <a:defRPr sz="2845"/>
            </a:lvl7pPr>
            <a:lvl8pPr marL="5689600" indent="0" algn="ctr">
              <a:buNone/>
              <a:defRPr sz="2845"/>
            </a:lvl8pPr>
            <a:lvl9pPr marL="6502400" indent="0" algn="ctr">
              <a:buNone/>
              <a:defRPr sz="2845"/>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pening slide">
  <p:cSld name="Opening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39575" y="1701225"/>
            <a:ext cx="4592400" cy="17823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0" name="Google Shape;10;p2"/>
          <p:cNvSpPr txBox="1">
            <a:spLocks noGrp="1"/>
          </p:cNvSpPr>
          <p:nvPr>
            <p:ph type="subTitle" idx="1"/>
          </p:nvPr>
        </p:nvSpPr>
        <p:spPr>
          <a:xfrm>
            <a:off x="1039575" y="3206400"/>
            <a:ext cx="2402100" cy="717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000000"/>
              </a:buClr>
              <a:buSzPts val="1200"/>
              <a:buNone/>
              <a:defRPr>
                <a:solidFill>
                  <a:srgbClr val="000000"/>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text 1">
  <p:cSld name="Title + text 1">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672375" y="1432475"/>
            <a:ext cx="3498000" cy="8967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2800"/>
              <a:buNone/>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a:endParaRPr/>
          </a:p>
        </p:txBody>
      </p:sp>
      <p:sp>
        <p:nvSpPr>
          <p:cNvPr id="30" name="Google Shape;30;p4"/>
          <p:cNvSpPr txBox="1">
            <a:spLocks noGrp="1"/>
          </p:cNvSpPr>
          <p:nvPr>
            <p:ph type="subTitle" idx="1"/>
          </p:nvPr>
        </p:nvSpPr>
        <p:spPr>
          <a:xfrm flipH="1">
            <a:off x="1667175" y="2154225"/>
            <a:ext cx="2503200" cy="1170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rtl="0">
              <a:lnSpc>
                <a:spcPct val="100000"/>
              </a:lnSpc>
              <a:spcBef>
                <a:spcPts val="0"/>
              </a:spcBef>
              <a:spcAft>
                <a:spcPts val="0"/>
              </a:spcAft>
              <a:buClr>
                <a:srgbClr val="000000"/>
              </a:buClr>
              <a:buSzPts val="2800"/>
              <a:buNone/>
              <a:defRPr sz="2800">
                <a:solidFill>
                  <a:srgbClr val="000000"/>
                </a:solidFill>
              </a:defRPr>
            </a:lvl2pPr>
            <a:lvl3pPr lvl="2" rtl="0">
              <a:lnSpc>
                <a:spcPct val="100000"/>
              </a:lnSpc>
              <a:spcBef>
                <a:spcPts val="0"/>
              </a:spcBef>
              <a:spcAft>
                <a:spcPts val="0"/>
              </a:spcAft>
              <a:buClr>
                <a:srgbClr val="000000"/>
              </a:buClr>
              <a:buSzPts val="2800"/>
              <a:buNone/>
              <a:defRPr sz="2800">
                <a:solidFill>
                  <a:srgbClr val="000000"/>
                </a:solidFill>
              </a:defRPr>
            </a:lvl3pPr>
            <a:lvl4pPr lvl="3" rtl="0">
              <a:lnSpc>
                <a:spcPct val="100000"/>
              </a:lnSpc>
              <a:spcBef>
                <a:spcPts val="0"/>
              </a:spcBef>
              <a:spcAft>
                <a:spcPts val="0"/>
              </a:spcAft>
              <a:buClr>
                <a:srgbClr val="000000"/>
              </a:buClr>
              <a:buSzPts val="2800"/>
              <a:buNone/>
              <a:defRPr sz="2800">
                <a:solidFill>
                  <a:srgbClr val="000000"/>
                </a:solidFill>
              </a:defRPr>
            </a:lvl4pPr>
            <a:lvl5pPr lvl="4" rtl="0">
              <a:lnSpc>
                <a:spcPct val="100000"/>
              </a:lnSpc>
              <a:spcBef>
                <a:spcPts val="0"/>
              </a:spcBef>
              <a:spcAft>
                <a:spcPts val="0"/>
              </a:spcAft>
              <a:buClr>
                <a:srgbClr val="000000"/>
              </a:buClr>
              <a:buSzPts val="2800"/>
              <a:buNone/>
              <a:defRPr sz="2800">
                <a:solidFill>
                  <a:srgbClr val="000000"/>
                </a:solidFill>
              </a:defRPr>
            </a:lvl5pPr>
            <a:lvl6pPr lvl="5" rtl="0">
              <a:lnSpc>
                <a:spcPct val="100000"/>
              </a:lnSpc>
              <a:spcBef>
                <a:spcPts val="0"/>
              </a:spcBef>
              <a:spcAft>
                <a:spcPts val="0"/>
              </a:spcAft>
              <a:buClr>
                <a:srgbClr val="000000"/>
              </a:buClr>
              <a:buSzPts val="2800"/>
              <a:buNone/>
              <a:defRPr sz="2800">
                <a:solidFill>
                  <a:srgbClr val="000000"/>
                </a:solidFill>
              </a:defRPr>
            </a:lvl6pPr>
            <a:lvl7pPr lvl="6" rtl="0">
              <a:lnSpc>
                <a:spcPct val="100000"/>
              </a:lnSpc>
              <a:spcBef>
                <a:spcPts val="0"/>
              </a:spcBef>
              <a:spcAft>
                <a:spcPts val="0"/>
              </a:spcAft>
              <a:buClr>
                <a:srgbClr val="000000"/>
              </a:buClr>
              <a:buSzPts val="2800"/>
              <a:buNone/>
              <a:defRPr sz="2800">
                <a:solidFill>
                  <a:srgbClr val="000000"/>
                </a:solidFill>
              </a:defRPr>
            </a:lvl7pPr>
            <a:lvl8pPr lvl="7" rtl="0">
              <a:lnSpc>
                <a:spcPct val="100000"/>
              </a:lnSpc>
              <a:spcBef>
                <a:spcPts val="0"/>
              </a:spcBef>
              <a:spcAft>
                <a:spcPts val="0"/>
              </a:spcAft>
              <a:buClr>
                <a:srgbClr val="000000"/>
              </a:buClr>
              <a:buSzPts val="2800"/>
              <a:buNone/>
              <a:defRPr sz="2800">
                <a:solidFill>
                  <a:srgbClr val="000000"/>
                </a:solidFill>
              </a:defRPr>
            </a:lvl8pPr>
            <a:lvl9pPr lvl="8" rtl="0">
              <a:lnSpc>
                <a:spcPct val="100000"/>
              </a:lnSpc>
              <a:spcBef>
                <a:spcPts val="0"/>
              </a:spcBef>
              <a:spcAft>
                <a:spcPts val="0"/>
              </a:spcAft>
              <a:buClr>
                <a:srgbClr val="000000"/>
              </a:buClr>
              <a:buSzPts val="2800"/>
              <a:buNone/>
              <a:defRPr sz="2800">
                <a:solidFill>
                  <a:srgbClr val="000000"/>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sp>
        <p:nvSpPr>
          <p:cNvPr id="40" name="Google Shape;40;p6"/>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893625"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6" name="Google Shape;46;p6"/>
          <p:cNvSpPr txBox="1">
            <a:spLocks noGrp="1"/>
          </p:cNvSpPr>
          <p:nvPr>
            <p:ph type="body" idx="2"/>
          </p:nvPr>
        </p:nvSpPr>
        <p:spPr>
          <a:xfrm>
            <a:off x="4219456"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only-2">
    <p:spTree>
      <p:nvGrpSpPr>
        <p:cNvPr id="1" name=""/>
        <p:cNvGrpSpPr/>
        <p:nvPr/>
      </p:nvGrpSpPr>
      <p:grpSpPr>
        <a:xfrm>
          <a:off x="0" y="0"/>
          <a:ext cx="0" cy="0"/>
          <a:chOff x="0" y="0"/>
          <a:chExt cx="0" cy="0"/>
        </a:xfrm>
      </p:grpSpPr>
      <p:sp>
        <p:nvSpPr>
          <p:cNvPr id="6" name="Google Shape;135;p25"/>
          <p:cNvSpPr/>
          <p:nvPr userDrawn="1"/>
        </p:nvSpPr>
        <p:spPr>
          <a:xfrm rot="-5400000" flipH="1">
            <a:off x="136565" y="171702"/>
            <a:ext cx="208562" cy="481690"/>
          </a:xfrm>
          <a:prstGeom prst="rect">
            <a:avLst/>
          </a:prstGeom>
          <a:solidFill>
            <a:srgbClr val="1E62AB"/>
          </a:solidFill>
          <a:ln>
            <a:noFill/>
          </a:ln>
        </p:spPr>
        <p:txBody>
          <a:bodyPr spcFirstLastPara="1" wrap="square" lIns="91425" tIns="91425" rIns="91425" bIns="91425" anchor="ctr" anchorCtr="0">
            <a:noAutofit/>
          </a:bodyPr>
          <a:lstStyle/>
          <a:p>
            <a:endParaRPr sz="1050"/>
          </a:p>
        </p:txBody>
      </p:sp>
      <p:sp>
        <p:nvSpPr>
          <p:cNvPr id="9" name="Title 1"/>
          <p:cNvSpPr>
            <a:spLocks noGrp="1"/>
          </p:cNvSpPr>
          <p:nvPr>
            <p:ph type="title" hasCustomPrompt="1"/>
          </p:nvPr>
        </p:nvSpPr>
        <p:spPr>
          <a:xfrm>
            <a:off x="481691" y="163451"/>
            <a:ext cx="6823234" cy="550181"/>
          </a:xfrm>
        </p:spPr>
        <p:txBody>
          <a:bodyPr/>
          <a:lstStyle>
            <a:lvl1pPr>
              <a:defRPr/>
            </a:lvl1pPr>
          </a:lstStyle>
          <a:p>
            <a:r>
              <a:rPr lang="en-US"/>
              <a:t>Click to add title</a:t>
            </a:r>
          </a:p>
        </p:txBody>
      </p:sp>
      <p:sp>
        <p:nvSpPr>
          <p:cNvPr id="10" name="Footer Placeholder 3"/>
          <p:cNvSpPr>
            <a:spLocks noGrp="1"/>
          </p:cNvSpPr>
          <p:nvPr>
            <p:ph type="ftr" sz="quarter" idx="11"/>
          </p:nvPr>
        </p:nvSpPr>
        <p:spPr>
          <a:xfrm>
            <a:off x="454632" y="4767265"/>
            <a:ext cx="8274410" cy="294239"/>
          </a:xfrm>
          <a:prstGeom prst="rect">
            <a:avLst/>
          </a:prstGeom>
        </p:spPr>
        <p:txBody>
          <a:bodyPr/>
          <a:lstStyle>
            <a:lvl1pPr>
              <a:defRPr>
                <a:solidFill>
                  <a:schemeClr val="tx1">
                    <a:lumMod val="75000"/>
                    <a:lumOff val="25000"/>
                  </a:schemeClr>
                </a:solidFill>
              </a:defRPr>
            </a:lvl1p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Style slide layout">
  <p:cSld name="1_Style slide layout">
    <p:spTree>
      <p:nvGrpSpPr>
        <p:cNvPr id="1" name="Shape 18"/>
        <p:cNvGrpSpPr/>
        <p:nvPr/>
      </p:nvGrpSpPr>
      <p:grpSpPr>
        <a:xfrm>
          <a:off x="0" y="0"/>
          <a:ext cx="0" cy="0"/>
          <a:chOff x="0" y="0"/>
          <a:chExt cx="0" cy="0"/>
        </a:xfrm>
      </p:grpSpPr>
      <p:sp>
        <p:nvSpPr>
          <p:cNvPr id="19" name="Google Shape;19;p17"/>
          <p:cNvSpPr/>
          <p:nvPr/>
        </p:nvSpPr>
        <p:spPr>
          <a:xfrm>
            <a:off x="0" y="0"/>
            <a:ext cx="2391275" cy="5143500"/>
          </a:xfrm>
          <a:prstGeom prst="rect">
            <a:avLst/>
          </a:prstGeom>
          <a:solidFill>
            <a:schemeClr val="accent1"/>
          </a:solidFill>
          <a:ln>
            <a:noFill/>
          </a:ln>
        </p:spPr>
        <p:txBody>
          <a:bodyPr spcFirstLastPara="1" wrap="square" lIns="68568" tIns="34275" rIns="68568"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20" name="Google Shape;20;p17"/>
          <p:cNvPicPr preferRelativeResize="0"/>
          <p:nvPr/>
        </p:nvPicPr>
        <p:blipFill rotWithShape="1">
          <a:blip r:embed="rId2"/>
          <a:srcRect/>
          <a:stretch>
            <a:fillRect/>
          </a:stretch>
        </p:blipFill>
        <p:spPr>
          <a:xfrm>
            <a:off x="546685" y="2501439"/>
            <a:ext cx="1352049" cy="2197079"/>
          </a:xfrm>
          <a:prstGeom prst="rect">
            <a:avLst/>
          </a:prstGeom>
          <a:noFill/>
          <a:ln>
            <a:noFill/>
          </a:ln>
        </p:spPr>
      </p:pic>
      <p:sp>
        <p:nvSpPr>
          <p:cNvPr id="21" name="Google Shape;21;p17"/>
          <p:cNvSpPr/>
          <p:nvPr/>
        </p:nvSpPr>
        <p:spPr>
          <a:xfrm>
            <a:off x="844826" y="2501439"/>
            <a:ext cx="268356" cy="351829"/>
          </a:xfrm>
          <a:prstGeom prst="ellipse">
            <a:avLst/>
          </a:prstGeom>
          <a:solidFill>
            <a:schemeClr val="accent1"/>
          </a:solidFill>
          <a:ln>
            <a:noFill/>
          </a:ln>
        </p:spPr>
        <p:txBody>
          <a:bodyPr spcFirstLastPara="1" wrap="square" lIns="68568" tIns="34275" rIns="68568"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2" name="Google Shape;22;p17"/>
          <p:cNvSpPr/>
          <p:nvPr/>
        </p:nvSpPr>
        <p:spPr>
          <a:xfrm rot="2609759">
            <a:off x="1222709" y="2677353"/>
            <a:ext cx="268356" cy="351829"/>
          </a:xfrm>
          <a:prstGeom prst="ellipse">
            <a:avLst/>
          </a:prstGeom>
          <a:solidFill>
            <a:schemeClr val="accent1"/>
          </a:solidFill>
          <a:ln>
            <a:noFill/>
          </a:ln>
        </p:spPr>
        <p:txBody>
          <a:bodyPr spcFirstLastPara="1" wrap="square" lIns="68568" tIns="34275" rIns="68568"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Cover slide layout">
  <p:cSld name="1_Cover slide layout">
    <p:bg>
      <p:bgPr>
        <a:solidFill>
          <a:schemeClr val="lt1"/>
        </a:solidFill>
        <a:effectLst/>
      </p:bgPr>
    </p:bg>
    <p:spTree>
      <p:nvGrpSpPr>
        <p:cNvPr id="1" name="Shape 6"/>
        <p:cNvGrpSpPr/>
        <p:nvPr/>
      </p:nvGrpSpPr>
      <p:grpSpPr>
        <a:xfrm>
          <a:off x="0" y="0"/>
          <a:ext cx="0" cy="0"/>
          <a:chOff x="0" y="0"/>
          <a:chExt cx="0" cy="0"/>
        </a:xfrm>
      </p:grpSpPr>
      <p:sp>
        <p:nvSpPr>
          <p:cNvPr id="7" name="Google Shape;7;p15"/>
          <p:cNvSpPr txBox="1">
            <a:spLocks noGrp="1"/>
          </p:cNvSpPr>
          <p:nvPr>
            <p:ph type="body" idx="1"/>
          </p:nvPr>
        </p:nvSpPr>
        <p:spPr>
          <a:xfrm>
            <a:off x="4845712" y="3695369"/>
            <a:ext cx="3919176" cy="324036"/>
          </a:xfrm>
          <a:prstGeom prst="rect">
            <a:avLst/>
          </a:prstGeom>
          <a:noFill/>
          <a:ln>
            <a:noFill/>
          </a:ln>
        </p:spPr>
        <p:txBody>
          <a:bodyPr spcFirstLastPara="1" wrap="square" lIns="91425" tIns="45700" rIns="91425" bIns="45700" anchor="ctr" anchorCtr="0">
            <a:noAutofit/>
          </a:bodyPr>
          <a:lstStyle>
            <a:lvl1pPr marL="342900" marR="0" lvl="0" indent="-171450" algn="r" rtl="0">
              <a:lnSpc>
                <a:spcPct val="90000"/>
              </a:lnSpc>
              <a:spcBef>
                <a:spcPts val="750"/>
              </a:spcBef>
              <a:spcAft>
                <a:spcPts val="0"/>
              </a:spcAft>
              <a:buClr>
                <a:srgbClr val="3F3F3F"/>
              </a:buClr>
              <a:buSzPts val="1600"/>
              <a:buFont typeface="Arial" panose="020B0604020202020204"/>
              <a:buNone/>
              <a:defRPr sz="1200" b="0" i="0" u="none" strike="noStrike" cap="none">
                <a:solidFill>
                  <a:srgbClr val="3F3F3F"/>
                </a:solidFill>
                <a:latin typeface="Arial" panose="020B0604020202020204"/>
                <a:ea typeface="Arial" panose="020B0604020202020204"/>
                <a:cs typeface="Arial" panose="020B0604020202020204"/>
                <a:sym typeface="Arial" panose="020B0604020202020204"/>
              </a:defRPr>
            </a:lvl1pPr>
            <a:lvl2pPr marL="685800" marR="0" lvl="1" indent="-285750" algn="l" rtl="0">
              <a:lnSpc>
                <a:spcPct val="90000"/>
              </a:lnSpc>
              <a:spcBef>
                <a:spcPts val="375"/>
              </a:spcBef>
              <a:spcAft>
                <a:spcPts val="0"/>
              </a:spcAft>
              <a:buClr>
                <a:schemeClr val="dk1"/>
              </a:buClr>
              <a:buSzPts val="24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028700" marR="0" lvl="2" indent="-266700" algn="l" rtl="0">
              <a:lnSpc>
                <a:spcPct val="90000"/>
              </a:lnSpc>
              <a:spcBef>
                <a:spcPts val="375"/>
              </a:spcBef>
              <a:spcAft>
                <a:spcPts val="0"/>
              </a:spcAft>
              <a:buClr>
                <a:schemeClr val="dk1"/>
              </a:buClr>
              <a:buSzPts val="2000"/>
              <a:buFont typeface="Arial" panose="020B0604020202020204"/>
              <a:buChar char="•"/>
              <a:defRPr sz="15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257175" algn="l" rtl="0">
              <a:lnSpc>
                <a:spcPct val="90000"/>
              </a:lnSpc>
              <a:spcBef>
                <a:spcPts val="375"/>
              </a:spcBef>
              <a:spcAft>
                <a:spcPts val="0"/>
              </a:spcAft>
              <a:buClr>
                <a:schemeClr val="dk1"/>
              </a:buClr>
              <a:buSzPts val="1800"/>
              <a:buFont typeface="Arial" panose="020B0604020202020204"/>
              <a:buChar char="•"/>
              <a:defRPr sz="135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714500" marR="0" lvl="4" indent="-257175" algn="l" rtl="0">
              <a:lnSpc>
                <a:spcPct val="90000"/>
              </a:lnSpc>
              <a:spcBef>
                <a:spcPts val="375"/>
              </a:spcBef>
              <a:spcAft>
                <a:spcPts val="0"/>
              </a:spcAft>
              <a:buClr>
                <a:schemeClr val="dk1"/>
              </a:buClr>
              <a:buSzPts val="1800"/>
              <a:buFont typeface="Arial" panose="020B0604020202020204"/>
              <a:buChar char="•"/>
              <a:defRPr sz="135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057400" marR="0" lvl="5" indent="-257175" algn="l" rtl="0">
              <a:lnSpc>
                <a:spcPct val="90000"/>
              </a:lnSpc>
              <a:spcBef>
                <a:spcPts val="375"/>
              </a:spcBef>
              <a:spcAft>
                <a:spcPts val="0"/>
              </a:spcAft>
              <a:buClr>
                <a:schemeClr val="dk1"/>
              </a:buClr>
              <a:buSzPts val="1800"/>
              <a:buFont typeface="Arial" panose="020B0604020202020204"/>
              <a:buChar char="•"/>
              <a:defRPr sz="135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400300" marR="0" lvl="6" indent="-257175" algn="l" rtl="0">
              <a:lnSpc>
                <a:spcPct val="90000"/>
              </a:lnSpc>
              <a:spcBef>
                <a:spcPts val="375"/>
              </a:spcBef>
              <a:spcAft>
                <a:spcPts val="0"/>
              </a:spcAft>
              <a:buClr>
                <a:schemeClr val="dk1"/>
              </a:buClr>
              <a:buSzPts val="1800"/>
              <a:buFont typeface="Arial" panose="020B0604020202020204"/>
              <a:buChar char="•"/>
              <a:defRPr sz="135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2743200" marR="0" lvl="7" indent="-257175" algn="l" rtl="0">
              <a:lnSpc>
                <a:spcPct val="90000"/>
              </a:lnSpc>
              <a:spcBef>
                <a:spcPts val="375"/>
              </a:spcBef>
              <a:spcAft>
                <a:spcPts val="0"/>
              </a:spcAft>
              <a:buClr>
                <a:schemeClr val="dk1"/>
              </a:buClr>
              <a:buSzPts val="1800"/>
              <a:buFont typeface="Arial" panose="020B0604020202020204"/>
              <a:buChar char="•"/>
              <a:defRPr sz="135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086100" marR="0" lvl="8" indent="-257175" algn="l" rtl="0">
              <a:lnSpc>
                <a:spcPct val="90000"/>
              </a:lnSpc>
              <a:spcBef>
                <a:spcPts val="375"/>
              </a:spcBef>
              <a:spcAft>
                <a:spcPts val="0"/>
              </a:spcAft>
              <a:buClr>
                <a:schemeClr val="dk1"/>
              </a:buClr>
              <a:buSzPts val="1800"/>
              <a:buFont typeface="Arial" panose="020B0604020202020204"/>
              <a:buChar char="•"/>
              <a:defRPr sz="135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 name="Google Shape;8;p15"/>
          <p:cNvSpPr txBox="1">
            <a:spLocks noGrp="1"/>
          </p:cNvSpPr>
          <p:nvPr>
            <p:ph type="title"/>
          </p:nvPr>
        </p:nvSpPr>
        <p:spPr>
          <a:xfrm>
            <a:off x="4845712" y="2707106"/>
            <a:ext cx="3919176" cy="932321"/>
          </a:xfrm>
          <a:prstGeom prst="rect">
            <a:avLst/>
          </a:prstGeom>
          <a:noFill/>
          <a:ln>
            <a:noFill/>
          </a:ln>
        </p:spPr>
        <p:txBody>
          <a:bodyPr spcFirstLastPara="1" wrap="square" lIns="91425" tIns="45700" rIns="91425" bIns="45700" anchor="ctr" anchorCtr="0">
            <a:noAutofit/>
          </a:bodyPr>
          <a:lstStyle>
            <a:lvl1pPr marR="0" lvl="0" algn="r" rtl="0">
              <a:lnSpc>
                <a:spcPct val="90000"/>
              </a:lnSpc>
              <a:spcBef>
                <a:spcPts val="0"/>
              </a:spcBef>
              <a:spcAft>
                <a:spcPts val="0"/>
              </a:spcAft>
              <a:buClr>
                <a:schemeClr val="dk1"/>
              </a:buClr>
              <a:buSzPts val="48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pening slide">
  <p:cSld name="CUSTOM_7">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39575" y="1701225"/>
            <a:ext cx="4592400" cy="17823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0" name="Google Shape;10;p2"/>
          <p:cNvSpPr txBox="1">
            <a:spLocks noGrp="1"/>
          </p:cNvSpPr>
          <p:nvPr>
            <p:ph type="subTitle" idx="1"/>
          </p:nvPr>
        </p:nvSpPr>
        <p:spPr>
          <a:xfrm>
            <a:off x="1039575" y="3206400"/>
            <a:ext cx="2402100" cy="717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000000"/>
              </a:buClr>
              <a:buSzPts val="1200"/>
              <a:buNone/>
              <a:defRPr>
                <a:solidFill>
                  <a:srgbClr val="000000"/>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text 1">
  <p:cSld name="CUSTOM_13">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672375" y="1432475"/>
            <a:ext cx="3498000" cy="8967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2800"/>
              <a:buNone/>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a:endParaRPr/>
          </a:p>
        </p:txBody>
      </p:sp>
      <p:sp>
        <p:nvSpPr>
          <p:cNvPr id="30" name="Google Shape;30;p4"/>
          <p:cNvSpPr txBox="1">
            <a:spLocks noGrp="1"/>
          </p:cNvSpPr>
          <p:nvPr>
            <p:ph type="subTitle" idx="1"/>
          </p:nvPr>
        </p:nvSpPr>
        <p:spPr>
          <a:xfrm flipH="1">
            <a:off x="1667175" y="2154225"/>
            <a:ext cx="2503200" cy="1170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rtl="0">
              <a:lnSpc>
                <a:spcPct val="100000"/>
              </a:lnSpc>
              <a:spcBef>
                <a:spcPts val="0"/>
              </a:spcBef>
              <a:spcAft>
                <a:spcPts val="0"/>
              </a:spcAft>
              <a:buClr>
                <a:srgbClr val="000000"/>
              </a:buClr>
              <a:buSzPts val="2800"/>
              <a:buNone/>
              <a:defRPr sz="2800">
                <a:solidFill>
                  <a:srgbClr val="000000"/>
                </a:solidFill>
              </a:defRPr>
            </a:lvl2pPr>
            <a:lvl3pPr lvl="2" rtl="0">
              <a:lnSpc>
                <a:spcPct val="100000"/>
              </a:lnSpc>
              <a:spcBef>
                <a:spcPts val="0"/>
              </a:spcBef>
              <a:spcAft>
                <a:spcPts val="0"/>
              </a:spcAft>
              <a:buClr>
                <a:srgbClr val="000000"/>
              </a:buClr>
              <a:buSzPts val="2800"/>
              <a:buNone/>
              <a:defRPr sz="2800">
                <a:solidFill>
                  <a:srgbClr val="000000"/>
                </a:solidFill>
              </a:defRPr>
            </a:lvl3pPr>
            <a:lvl4pPr lvl="3" rtl="0">
              <a:lnSpc>
                <a:spcPct val="100000"/>
              </a:lnSpc>
              <a:spcBef>
                <a:spcPts val="0"/>
              </a:spcBef>
              <a:spcAft>
                <a:spcPts val="0"/>
              </a:spcAft>
              <a:buClr>
                <a:srgbClr val="000000"/>
              </a:buClr>
              <a:buSzPts val="2800"/>
              <a:buNone/>
              <a:defRPr sz="2800">
                <a:solidFill>
                  <a:srgbClr val="000000"/>
                </a:solidFill>
              </a:defRPr>
            </a:lvl4pPr>
            <a:lvl5pPr lvl="4" rtl="0">
              <a:lnSpc>
                <a:spcPct val="100000"/>
              </a:lnSpc>
              <a:spcBef>
                <a:spcPts val="0"/>
              </a:spcBef>
              <a:spcAft>
                <a:spcPts val="0"/>
              </a:spcAft>
              <a:buClr>
                <a:srgbClr val="000000"/>
              </a:buClr>
              <a:buSzPts val="2800"/>
              <a:buNone/>
              <a:defRPr sz="2800">
                <a:solidFill>
                  <a:srgbClr val="000000"/>
                </a:solidFill>
              </a:defRPr>
            </a:lvl5pPr>
            <a:lvl6pPr lvl="5" rtl="0">
              <a:lnSpc>
                <a:spcPct val="100000"/>
              </a:lnSpc>
              <a:spcBef>
                <a:spcPts val="0"/>
              </a:spcBef>
              <a:spcAft>
                <a:spcPts val="0"/>
              </a:spcAft>
              <a:buClr>
                <a:srgbClr val="000000"/>
              </a:buClr>
              <a:buSzPts val="2800"/>
              <a:buNone/>
              <a:defRPr sz="2800">
                <a:solidFill>
                  <a:srgbClr val="000000"/>
                </a:solidFill>
              </a:defRPr>
            </a:lvl6pPr>
            <a:lvl7pPr lvl="6" rtl="0">
              <a:lnSpc>
                <a:spcPct val="100000"/>
              </a:lnSpc>
              <a:spcBef>
                <a:spcPts val="0"/>
              </a:spcBef>
              <a:spcAft>
                <a:spcPts val="0"/>
              </a:spcAft>
              <a:buClr>
                <a:srgbClr val="000000"/>
              </a:buClr>
              <a:buSzPts val="2800"/>
              <a:buNone/>
              <a:defRPr sz="2800">
                <a:solidFill>
                  <a:srgbClr val="000000"/>
                </a:solidFill>
              </a:defRPr>
            </a:lvl7pPr>
            <a:lvl8pPr lvl="7" rtl="0">
              <a:lnSpc>
                <a:spcPct val="100000"/>
              </a:lnSpc>
              <a:spcBef>
                <a:spcPts val="0"/>
              </a:spcBef>
              <a:spcAft>
                <a:spcPts val="0"/>
              </a:spcAft>
              <a:buClr>
                <a:srgbClr val="000000"/>
              </a:buClr>
              <a:buSzPts val="2800"/>
              <a:buNone/>
              <a:defRPr sz="2800">
                <a:solidFill>
                  <a:srgbClr val="000000"/>
                </a:solidFill>
              </a:defRPr>
            </a:lvl8pPr>
            <a:lvl9pPr lvl="8" rtl="0">
              <a:lnSpc>
                <a:spcPct val="100000"/>
              </a:lnSpc>
              <a:spcBef>
                <a:spcPts val="0"/>
              </a:spcBef>
              <a:spcAft>
                <a:spcPts val="0"/>
              </a:spcAft>
              <a:buClr>
                <a:srgbClr val="000000"/>
              </a:buClr>
              <a:buSzPts val="2800"/>
              <a:buNone/>
              <a:defRPr sz="2800">
                <a:solidFill>
                  <a:srgbClr val="000000"/>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Resources">
  <p:cSld name="CUSTOM_25_1">
    <p:spTree>
      <p:nvGrpSpPr>
        <p:cNvPr id="1" name="Shape 111"/>
        <p:cNvGrpSpPr/>
        <p:nvPr/>
      </p:nvGrpSpPr>
      <p:grpSpPr>
        <a:xfrm>
          <a:off x="0" y="0"/>
          <a:ext cx="0" cy="0"/>
          <a:chOff x="0" y="0"/>
          <a:chExt cx="0" cy="0"/>
        </a:xfrm>
      </p:grpSpPr>
      <p:sp>
        <p:nvSpPr>
          <p:cNvPr id="112" name="Google Shape;112;p21"/>
          <p:cNvSpPr txBox="1">
            <a:spLocks noGrp="1"/>
          </p:cNvSpPr>
          <p:nvPr>
            <p:ph type="body" idx="1"/>
          </p:nvPr>
        </p:nvSpPr>
        <p:spPr>
          <a:xfrm>
            <a:off x="642050" y="1277550"/>
            <a:ext cx="5308200" cy="1476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000000"/>
              </a:buClr>
              <a:buSzPts val="1200"/>
              <a:buChar char="●"/>
              <a:defRPr>
                <a:solidFill>
                  <a:srgbClr val="000000"/>
                </a:solidFill>
              </a:defRPr>
            </a:lvl1pPr>
            <a:lvl2pPr marL="914400" lvl="1" indent="-304800" rtl="0">
              <a:spcBef>
                <a:spcPts val="1600"/>
              </a:spcBef>
              <a:spcAft>
                <a:spcPts val="0"/>
              </a:spcAft>
              <a:buClr>
                <a:srgbClr val="000000"/>
              </a:buClr>
              <a:buSzPts val="1200"/>
              <a:buChar char="○"/>
              <a:defRPr>
                <a:solidFill>
                  <a:srgbClr val="000000"/>
                </a:solidFill>
              </a:defRPr>
            </a:lvl2pPr>
            <a:lvl3pPr marL="1371600" lvl="2" indent="-304800" rtl="0">
              <a:spcBef>
                <a:spcPts val="1600"/>
              </a:spcBef>
              <a:spcAft>
                <a:spcPts val="0"/>
              </a:spcAft>
              <a:buClr>
                <a:srgbClr val="000000"/>
              </a:buClr>
              <a:buSzPts val="1200"/>
              <a:buChar char="■"/>
              <a:defRPr>
                <a:solidFill>
                  <a:srgbClr val="000000"/>
                </a:solidFill>
              </a:defRPr>
            </a:lvl3pPr>
            <a:lvl4pPr marL="1828800" lvl="3" indent="-304800" rtl="0">
              <a:spcBef>
                <a:spcPts val="1600"/>
              </a:spcBef>
              <a:spcAft>
                <a:spcPts val="0"/>
              </a:spcAft>
              <a:buClr>
                <a:srgbClr val="000000"/>
              </a:buClr>
              <a:buSzPts val="1200"/>
              <a:buChar char="●"/>
              <a:defRPr>
                <a:solidFill>
                  <a:srgbClr val="000000"/>
                </a:solidFill>
              </a:defRPr>
            </a:lvl4pPr>
            <a:lvl5pPr marL="2286000" lvl="4" indent="-304800" rtl="0">
              <a:spcBef>
                <a:spcPts val="1600"/>
              </a:spcBef>
              <a:spcAft>
                <a:spcPts val="0"/>
              </a:spcAft>
              <a:buClr>
                <a:srgbClr val="000000"/>
              </a:buClr>
              <a:buSzPts val="1200"/>
              <a:buChar char="○"/>
              <a:defRPr>
                <a:solidFill>
                  <a:srgbClr val="000000"/>
                </a:solidFill>
              </a:defRPr>
            </a:lvl5pPr>
            <a:lvl6pPr marL="2743200" lvl="5" indent="-304800" rtl="0">
              <a:spcBef>
                <a:spcPts val="1600"/>
              </a:spcBef>
              <a:spcAft>
                <a:spcPts val="0"/>
              </a:spcAft>
              <a:buClr>
                <a:srgbClr val="000000"/>
              </a:buClr>
              <a:buSzPts val="1200"/>
              <a:buChar char="■"/>
              <a:defRPr>
                <a:solidFill>
                  <a:srgbClr val="000000"/>
                </a:solidFill>
              </a:defRPr>
            </a:lvl6pPr>
            <a:lvl7pPr marL="3200400" lvl="6" indent="-304800" rtl="0">
              <a:spcBef>
                <a:spcPts val="1600"/>
              </a:spcBef>
              <a:spcAft>
                <a:spcPts val="0"/>
              </a:spcAft>
              <a:buClr>
                <a:srgbClr val="000000"/>
              </a:buClr>
              <a:buSzPts val="1200"/>
              <a:buChar char="●"/>
              <a:defRPr>
                <a:solidFill>
                  <a:srgbClr val="000000"/>
                </a:solidFill>
              </a:defRPr>
            </a:lvl7pPr>
            <a:lvl8pPr marL="3657600" lvl="7" indent="-304800" rtl="0">
              <a:spcBef>
                <a:spcPts val="1600"/>
              </a:spcBef>
              <a:spcAft>
                <a:spcPts val="0"/>
              </a:spcAft>
              <a:buClr>
                <a:srgbClr val="000000"/>
              </a:buClr>
              <a:buSzPts val="1200"/>
              <a:buChar char="○"/>
              <a:defRPr>
                <a:solidFill>
                  <a:srgbClr val="000000"/>
                </a:solidFill>
              </a:defRPr>
            </a:lvl8pPr>
            <a:lvl9pPr marL="4114800" lvl="8" indent="-304800" rtl="0">
              <a:spcBef>
                <a:spcPts val="1600"/>
              </a:spcBef>
              <a:spcAft>
                <a:spcPts val="1600"/>
              </a:spcAft>
              <a:buClr>
                <a:srgbClr val="000000"/>
              </a:buClr>
              <a:buSzPts val="1200"/>
              <a:buChar char="■"/>
              <a:defRPr>
                <a:solidFill>
                  <a:srgbClr val="000000"/>
                </a:solidFill>
              </a:defRPr>
            </a:lvl9pPr>
          </a:lstStyle>
          <a:p>
            <a:endParaRPr/>
          </a:p>
        </p:txBody>
      </p:sp>
      <p:sp>
        <p:nvSpPr>
          <p:cNvPr id="113" name="Google Shape;113;p21"/>
          <p:cNvSpPr txBox="1">
            <a:spLocks noGrp="1"/>
          </p:cNvSpPr>
          <p:nvPr>
            <p:ph type="ctrTitle"/>
          </p:nvPr>
        </p:nvSpPr>
        <p:spPr>
          <a:xfrm rot="5400000">
            <a:off x="6923109" y="1407498"/>
            <a:ext cx="2449800" cy="4875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14" name="Google Shape;114;p21"/>
          <p:cNvSpPr txBox="1">
            <a:spLocks noGrp="1"/>
          </p:cNvSpPr>
          <p:nvPr>
            <p:ph type="subTitle" idx="2"/>
          </p:nvPr>
        </p:nvSpPr>
        <p:spPr>
          <a:xfrm>
            <a:off x="642050" y="540000"/>
            <a:ext cx="4655400" cy="96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chemeClr val="lt1"/>
              </a:buClr>
              <a:buSzPts val="1200"/>
              <a:buNone/>
              <a:defRPr>
                <a:solidFill>
                  <a:schemeClr val="lt1"/>
                </a:solidFill>
              </a:defRPr>
            </a:lvl2pPr>
            <a:lvl3pPr lvl="2" rtl="0">
              <a:lnSpc>
                <a:spcPct val="100000"/>
              </a:lnSpc>
              <a:spcBef>
                <a:spcPts val="0"/>
              </a:spcBef>
              <a:spcAft>
                <a:spcPts val="0"/>
              </a:spcAft>
              <a:buClr>
                <a:schemeClr val="lt1"/>
              </a:buClr>
              <a:buSzPts val="1200"/>
              <a:buNone/>
              <a:defRPr>
                <a:solidFill>
                  <a:schemeClr val="lt1"/>
                </a:solidFill>
              </a:defRPr>
            </a:lvl3pPr>
            <a:lvl4pPr lvl="3" rtl="0">
              <a:lnSpc>
                <a:spcPct val="100000"/>
              </a:lnSpc>
              <a:spcBef>
                <a:spcPts val="0"/>
              </a:spcBef>
              <a:spcAft>
                <a:spcPts val="0"/>
              </a:spcAft>
              <a:buClr>
                <a:schemeClr val="lt1"/>
              </a:buClr>
              <a:buSzPts val="1200"/>
              <a:buNone/>
              <a:defRPr>
                <a:solidFill>
                  <a:schemeClr val="lt1"/>
                </a:solidFill>
              </a:defRPr>
            </a:lvl4pPr>
            <a:lvl5pPr lvl="4" rtl="0">
              <a:lnSpc>
                <a:spcPct val="100000"/>
              </a:lnSpc>
              <a:spcBef>
                <a:spcPts val="0"/>
              </a:spcBef>
              <a:spcAft>
                <a:spcPts val="0"/>
              </a:spcAft>
              <a:buClr>
                <a:schemeClr val="lt1"/>
              </a:buClr>
              <a:buSzPts val="1200"/>
              <a:buNone/>
              <a:defRPr>
                <a:solidFill>
                  <a:schemeClr val="lt1"/>
                </a:solidFill>
              </a:defRPr>
            </a:lvl5pPr>
            <a:lvl6pPr lvl="5" rtl="0">
              <a:lnSpc>
                <a:spcPct val="100000"/>
              </a:lnSpc>
              <a:spcBef>
                <a:spcPts val="0"/>
              </a:spcBef>
              <a:spcAft>
                <a:spcPts val="0"/>
              </a:spcAft>
              <a:buClr>
                <a:schemeClr val="lt1"/>
              </a:buClr>
              <a:buSzPts val="1200"/>
              <a:buNone/>
              <a:defRPr>
                <a:solidFill>
                  <a:schemeClr val="lt1"/>
                </a:solidFill>
              </a:defRPr>
            </a:lvl6pPr>
            <a:lvl7pPr lvl="6" rtl="0">
              <a:lnSpc>
                <a:spcPct val="100000"/>
              </a:lnSpc>
              <a:spcBef>
                <a:spcPts val="0"/>
              </a:spcBef>
              <a:spcAft>
                <a:spcPts val="0"/>
              </a:spcAft>
              <a:buClr>
                <a:schemeClr val="lt1"/>
              </a:buClr>
              <a:buSzPts val="1200"/>
              <a:buNone/>
              <a:defRPr>
                <a:solidFill>
                  <a:schemeClr val="lt1"/>
                </a:solidFill>
              </a:defRPr>
            </a:lvl7pPr>
            <a:lvl8pPr lvl="7" rtl="0">
              <a:lnSpc>
                <a:spcPct val="100000"/>
              </a:lnSpc>
              <a:spcBef>
                <a:spcPts val="0"/>
              </a:spcBef>
              <a:spcAft>
                <a:spcPts val="0"/>
              </a:spcAft>
              <a:buClr>
                <a:schemeClr val="lt1"/>
              </a:buClr>
              <a:buSzPts val="1200"/>
              <a:buNone/>
              <a:defRPr>
                <a:solidFill>
                  <a:schemeClr val="lt1"/>
                </a:solidFill>
              </a:defRPr>
            </a:lvl8pPr>
            <a:lvl9pPr lvl="8" rtl="0">
              <a:lnSpc>
                <a:spcPct val="100000"/>
              </a:lnSpc>
              <a:spcBef>
                <a:spcPts val="0"/>
              </a:spcBef>
              <a:spcAft>
                <a:spcPts val="0"/>
              </a:spcAft>
              <a:buClr>
                <a:schemeClr val="lt1"/>
              </a:buClr>
              <a:buSzPts val="1200"/>
              <a:buNone/>
              <a:defRPr>
                <a:solidFill>
                  <a:schemeClr val="lt1"/>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sp>
        <p:nvSpPr>
          <p:cNvPr id="40" name="Google Shape;40;p6"/>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893625"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6" name="Google Shape;46;p6"/>
          <p:cNvSpPr txBox="1">
            <a:spLocks noGrp="1"/>
          </p:cNvSpPr>
          <p:nvPr>
            <p:ph type="body" idx="2"/>
          </p:nvPr>
        </p:nvSpPr>
        <p:spPr>
          <a:xfrm>
            <a:off x="4219456"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Clr>
                <a:schemeClr val="accent6"/>
              </a:buClr>
              <a:buSzPts val="1800"/>
              <a:buChar char="▷"/>
              <a:defRPr>
                <a:solidFill>
                  <a:schemeClr val="dk1"/>
                </a:solidFill>
              </a:defRPr>
            </a:lvl1pPr>
            <a:lvl2pPr marL="914400" lvl="1" indent="-381000">
              <a:spcBef>
                <a:spcPts val="0"/>
              </a:spcBef>
              <a:spcAft>
                <a:spcPts val="0"/>
              </a:spcAft>
              <a:buClr>
                <a:schemeClr val="dk1"/>
              </a:buClr>
              <a:buSzPts val="2400"/>
              <a:buChar char="○"/>
              <a:defRPr>
                <a:solidFill>
                  <a:schemeClr val="dk1"/>
                </a:solidFill>
              </a:defRPr>
            </a:lvl2pPr>
            <a:lvl3pPr marL="1371600" lvl="2" indent="-381000">
              <a:spcBef>
                <a:spcPts val="0"/>
              </a:spcBef>
              <a:spcAft>
                <a:spcPts val="0"/>
              </a:spcAft>
              <a:buClr>
                <a:schemeClr val="dk1"/>
              </a:buClr>
              <a:buSzPts val="2400"/>
              <a:buChar char="■"/>
              <a:defRPr>
                <a:solidFill>
                  <a:schemeClr val="dk1"/>
                </a:solidFill>
              </a:defRPr>
            </a:lvl3pPr>
            <a:lvl4pPr marL="1828800" lvl="3" indent="-381000">
              <a:spcBef>
                <a:spcPts val="0"/>
              </a:spcBef>
              <a:spcAft>
                <a:spcPts val="0"/>
              </a:spcAft>
              <a:buClr>
                <a:schemeClr val="dk1"/>
              </a:buClr>
              <a:buSzPts val="2400"/>
              <a:buChar char="●"/>
              <a:defRPr>
                <a:solidFill>
                  <a:schemeClr val="dk1"/>
                </a:solidFill>
              </a:defRPr>
            </a:lvl4pPr>
            <a:lvl5pPr marL="2286000" lvl="4" indent="-381000">
              <a:spcBef>
                <a:spcPts val="0"/>
              </a:spcBef>
              <a:spcAft>
                <a:spcPts val="0"/>
              </a:spcAft>
              <a:buClr>
                <a:schemeClr val="dk1"/>
              </a:buClr>
              <a:buSzPts val="2400"/>
              <a:buChar char="○"/>
              <a:defRPr>
                <a:solidFill>
                  <a:schemeClr val="dk1"/>
                </a:solidFill>
              </a:defRPr>
            </a:lvl5pPr>
            <a:lvl6pPr marL="2743200" lvl="5" indent="-381000">
              <a:spcBef>
                <a:spcPts val="0"/>
              </a:spcBef>
              <a:spcAft>
                <a:spcPts val="0"/>
              </a:spcAft>
              <a:buClr>
                <a:schemeClr val="dk1"/>
              </a:buClr>
              <a:buSzPts val="2400"/>
              <a:buChar char="■"/>
              <a:defRPr>
                <a:solidFill>
                  <a:schemeClr val="dk1"/>
                </a:solidFill>
              </a:defRPr>
            </a:lvl6pPr>
            <a:lvl7pPr marL="3200400" lvl="6" indent="-381000">
              <a:spcBef>
                <a:spcPts val="0"/>
              </a:spcBef>
              <a:spcAft>
                <a:spcPts val="0"/>
              </a:spcAft>
              <a:buClr>
                <a:schemeClr val="dk1"/>
              </a:buClr>
              <a:buSzPts val="2400"/>
              <a:buChar char="●"/>
              <a:defRPr>
                <a:solidFill>
                  <a:schemeClr val="dk1"/>
                </a:solidFill>
              </a:defRPr>
            </a:lvl7pPr>
            <a:lvl8pPr marL="3657600" lvl="7" indent="-381000">
              <a:spcBef>
                <a:spcPts val="0"/>
              </a:spcBef>
              <a:spcAft>
                <a:spcPts val="0"/>
              </a:spcAft>
              <a:buClr>
                <a:schemeClr val="dk1"/>
              </a:buClr>
              <a:buSzPts val="2400"/>
              <a:buChar char="○"/>
              <a:defRPr>
                <a:solidFill>
                  <a:schemeClr val="dk1"/>
                </a:solidFill>
              </a:defRPr>
            </a:lvl8pPr>
            <a:lvl9pPr marL="4114800" lvl="8" indent="-381000">
              <a:spcBef>
                <a:spcPts val="0"/>
              </a:spcBef>
              <a:spcAft>
                <a:spcPts val="0"/>
              </a:spcAft>
              <a:buClr>
                <a:schemeClr val="dk1"/>
              </a:buClr>
              <a:buSzPts val="2400"/>
              <a:buChar char="■"/>
              <a:defRPr>
                <a:solidFill>
                  <a:schemeClr val="dk1"/>
                </a:solidFill>
              </a:defRPr>
            </a:lvl9pPr>
          </a:lstStyle>
          <a:p>
            <a:endParaRPr/>
          </a:p>
        </p:txBody>
      </p:sp>
      <p:sp>
        <p:nvSpPr>
          <p:cNvPr id="34" name="Google Shape;34;p5"/>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1EB5C9-1307-BA42-ABA2-0BC069CD8E7F}"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
        <p:nvSpPr>
          <p:cNvPr id="3" name="Rectangle 2"/>
          <p:cNvSpPr/>
          <p:nvPr userDrawn="1"/>
        </p:nvSpPr>
        <p:spPr>
          <a:xfrm>
            <a:off x="0" y="0"/>
            <a:ext cx="9143999" cy="19142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 name="Group 3"/>
          <p:cNvGrpSpPr/>
          <p:nvPr userDrawn="1"/>
        </p:nvGrpSpPr>
        <p:grpSpPr>
          <a:xfrm>
            <a:off x="1" y="1907340"/>
            <a:ext cx="9144000" cy="69374"/>
            <a:chOff x="11445923" y="0"/>
            <a:chExt cx="1119115" cy="2552282"/>
          </a:xfrm>
        </p:grpSpPr>
        <p:sp>
          <p:nvSpPr>
            <p:cNvPr id="5" name="Rectangle 4"/>
            <p:cNvSpPr/>
            <p:nvPr/>
          </p:nvSpPr>
          <p:spPr>
            <a:xfrm>
              <a:off x="11818961" y="0"/>
              <a:ext cx="373038" cy="25522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sz="1350"/>
            </a:p>
          </p:txBody>
        </p:sp>
        <p:sp>
          <p:nvSpPr>
            <p:cNvPr id="6" name="Rectangle 5"/>
            <p:cNvSpPr/>
            <p:nvPr/>
          </p:nvSpPr>
          <p:spPr>
            <a:xfrm>
              <a:off x="11445923" y="0"/>
              <a:ext cx="373038" cy="25522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sz="1350"/>
            </a:p>
          </p:txBody>
        </p:sp>
        <p:sp>
          <p:nvSpPr>
            <p:cNvPr id="7" name="Rectangle 6"/>
            <p:cNvSpPr/>
            <p:nvPr/>
          </p:nvSpPr>
          <p:spPr>
            <a:xfrm>
              <a:off x="12192000" y="0"/>
              <a:ext cx="373038" cy="255228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sz="1350"/>
            </a:p>
          </p:txBody>
        </p:sp>
      </p:grpSp>
      <p:grpSp>
        <p:nvGrpSpPr>
          <p:cNvPr id="8" name="Group 7"/>
          <p:cNvGrpSpPr/>
          <p:nvPr userDrawn="1"/>
        </p:nvGrpSpPr>
        <p:grpSpPr>
          <a:xfrm>
            <a:off x="8344898" y="44970"/>
            <a:ext cx="737681" cy="919631"/>
            <a:chOff x="8411919" y="701065"/>
            <a:chExt cx="2800065" cy="3490702"/>
          </a:xfrm>
        </p:grpSpPr>
        <p:cxnSp>
          <p:nvCxnSpPr>
            <p:cNvPr id="9" name="Straight Connector 8"/>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userDrawn="1"/>
        </p:nvGrpSpPr>
        <p:grpSpPr>
          <a:xfrm rot="15730005">
            <a:off x="7527398" y="196946"/>
            <a:ext cx="737681" cy="919631"/>
            <a:chOff x="8411919" y="701065"/>
            <a:chExt cx="2800065" cy="3490702"/>
          </a:xfrm>
        </p:grpSpPr>
        <p:cxnSp>
          <p:nvCxnSpPr>
            <p:cNvPr id="32" name="Straight Connector 31"/>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userDrawn="1"/>
        </p:nvGrpSpPr>
        <p:grpSpPr>
          <a:xfrm rot="6889181">
            <a:off x="7809717" y="1201446"/>
            <a:ext cx="597353" cy="744692"/>
            <a:chOff x="8411919" y="701065"/>
            <a:chExt cx="2800065" cy="3490702"/>
          </a:xfrm>
        </p:grpSpPr>
        <p:cxnSp>
          <p:nvCxnSpPr>
            <p:cNvPr id="55" name="Straight Connector 54"/>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userDrawn="1"/>
        </p:nvGrpSpPr>
        <p:grpSpPr>
          <a:xfrm rot="20334324">
            <a:off x="8270280" y="563349"/>
            <a:ext cx="873720" cy="1089224"/>
            <a:chOff x="8411919" y="701065"/>
            <a:chExt cx="2800065" cy="3490702"/>
          </a:xfrm>
        </p:grpSpPr>
        <p:cxnSp>
          <p:nvCxnSpPr>
            <p:cNvPr id="78" name="Straight Connector 77"/>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00" name="Group 99"/>
          <p:cNvGrpSpPr/>
          <p:nvPr userDrawn="1"/>
        </p:nvGrpSpPr>
        <p:grpSpPr>
          <a:xfrm rot="20334324">
            <a:off x="6777867" y="53748"/>
            <a:ext cx="565055" cy="553016"/>
            <a:chOff x="8411919" y="701065"/>
            <a:chExt cx="2800065" cy="3490702"/>
          </a:xfrm>
        </p:grpSpPr>
        <p:cxnSp>
          <p:nvCxnSpPr>
            <p:cNvPr id="101" name="Straight Connector 100"/>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userDrawn="1"/>
        </p:nvGrpSpPr>
        <p:grpSpPr>
          <a:xfrm rot="19421998">
            <a:off x="7311061" y="1038173"/>
            <a:ext cx="537906" cy="526445"/>
            <a:chOff x="8411919" y="701065"/>
            <a:chExt cx="2800065" cy="3490702"/>
          </a:xfrm>
        </p:grpSpPr>
        <p:cxnSp>
          <p:nvCxnSpPr>
            <p:cNvPr id="124" name="Straight Connector 123"/>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userDrawn="1"/>
        </p:nvGrpSpPr>
        <p:grpSpPr>
          <a:xfrm rot="19421998">
            <a:off x="6933310" y="994181"/>
            <a:ext cx="343784" cy="336458"/>
            <a:chOff x="8411919" y="701065"/>
            <a:chExt cx="2800065" cy="3490702"/>
          </a:xfrm>
        </p:grpSpPr>
        <p:cxnSp>
          <p:nvCxnSpPr>
            <p:cNvPr id="147" name="Straight Connector 146"/>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userDrawn="1"/>
        </p:nvGrpSpPr>
        <p:grpSpPr>
          <a:xfrm rot="19421998">
            <a:off x="8073812" y="32825"/>
            <a:ext cx="309548" cy="302951"/>
            <a:chOff x="8411919" y="701065"/>
            <a:chExt cx="2800065" cy="3490702"/>
          </a:xfrm>
        </p:grpSpPr>
        <p:cxnSp>
          <p:nvCxnSpPr>
            <p:cNvPr id="170" name="Straight Connector 169"/>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92" name="Rectangle 191"/>
          <p:cNvSpPr/>
          <p:nvPr userDrawn="1"/>
        </p:nvSpPr>
        <p:spPr>
          <a:xfrm>
            <a:off x="8584442" y="0"/>
            <a:ext cx="279779" cy="19142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sz="1350"/>
          </a:p>
        </p:txBody>
      </p:sp>
      <p:sp>
        <p:nvSpPr>
          <p:cNvPr id="193" name="Rectangle 192"/>
          <p:cNvSpPr/>
          <p:nvPr userDrawn="1"/>
        </p:nvSpPr>
        <p:spPr>
          <a:xfrm>
            <a:off x="8864221" y="0"/>
            <a:ext cx="279779" cy="191421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sz="135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10665"/>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4265">
                <a:solidFill>
                  <a:schemeClr val="tx1">
                    <a:tint val="75000"/>
                  </a:schemeClr>
                </a:solidFill>
              </a:defRPr>
            </a:lvl1pPr>
            <a:lvl2pPr marL="812800" indent="0">
              <a:buNone/>
              <a:defRPr sz="3555">
                <a:solidFill>
                  <a:schemeClr val="tx1">
                    <a:tint val="75000"/>
                  </a:schemeClr>
                </a:solidFill>
              </a:defRPr>
            </a:lvl2pPr>
            <a:lvl3pPr marL="1625600" indent="0">
              <a:buNone/>
              <a:defRPr sz="3200">
                <a:solidFill>
                  <a:schemeClr val="tx1">
                    <a:tint val="75000"/>
                  </a:schemeClr>
                </a:solidFill>
              </a:defRPr>
            </a:lvl3pPr>
            <a:lvl4pPr marL="2438400" indent="0">
              <a:buNone/>
              <a:defRPr sz="2845">
                <a:solidFill>
                  <a:schemeClr val="tx1">
                    <a:tint val="75000"/>
                  </a:schemeClr>
                </a:solidFill>
              </a:defRPr>
            </a:lvl4pPr>
            <a:lvl5pPr marL="3251200" indent="0">
              <a:buNone/>
              <a:defRPr sz="2845">
                <a:solidFill>
                  <a:schemeClr val="tx1">
                    <a:tint val="75000"/>
                  </a:schemeClr>
                </a:solidFill>
              </a:defRPr>
            </a:lvl5pPr>
            <a:lvl6pPr marL="4064000" indent="0">
              <a:buNone/>
              <a:defRPr sz="2845">
                <a:solidFill>
                  <a:schemeClr val="tx1">
                    <a:tint val="75000"/>
                  </a:schemeClr>
                </a:solidFill>
              </a:defRPr>
            </a:lvl6pPr>
            <a:lvl7pPr marL="4876800" indent="0">
              <a:buNone/>
              <a:defRPr sz="2845">
                <a:solidFill>
                  <a:schemeClr val="tx1">
                    <a:tint val="75000"/>
                  </a:schemeClr>
                </a:solidFill>
              </a:defRPr>
            </a:lvl7pPr>
            <a:lvl8pPr marL="5689600" indent="0">
              <a:buNone/>
              <a:defRPr sz="2845">
                <a:solidFill>
                  <a:schemeClr val="tx1">
                    <a:tint val="75000"/>
                  </a:schemeClr>
                </a:solidFill>
              </a:defRPr>
            </a:lvl8pPr>
            <a:lvl9pPr marL="6502400" indent="0">
              <a:buNone/>
              <a:defRPr sz="284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Style slide layout">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anose="020B0604020202020204" pitchFamily="34" charset="0"/>
              </a:defRPr>
            </a:lvl1pPr>
          </a:lstStyle>
          <a:p>
            <a:pPr lvl="0"/>
            <a:r>
              <a:rPr lang="en-US" altLang="ko-KR"/>
              <a:t>BASIC LAYOUT</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7"/>
            <a:ext cx="7886700" cy="994172"/>
          </a:xfrm>
        </p:spPr>
        <p:txBody>
          <a:bodyPr/>
          <a:lstStyle/>
          <a:p>
            <a:r>
              <a:rPr lang="en-US"/>
              <a:t>Click to edit Master title style</a:t>
            </a:r>
          </a:p>
        </p:txBody>
      </p:sp>
      <p:sp>
        <p:nvSpPr>
          <p:cNvPr id="3" name="Content Placeholder 2"/>
          <p:cNvSpPr>
            <a:spLocks noGrp="1"/>
          </p:cNvSpPr>
          <p:nvPr>
            <p:ph idx="1"/>
          </p:nvPr>
        </p:nvSpPr>
        <p:spPr>
          <a:xfrm>
            <a:off x="628650" y="1369219"/>
            <a:ext cx="78867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61303" t="40074" r="16122" b="50241"/>
          <a:stretch>
            <a:fillRect/>
          </a:stretch>
        </p:blipFill>
        <p:spPr>
          <a:xfrm rot="10800000">
            <a:off x="3750" y="-11703"/>
            <a:ext cx="2850414" cy="68784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4265" b="1"/>
            </a:lvl1pPr>
            <a:lvl2pPr marL="812800" indent="0">
              <a:buNone/>
              <a:defRPr sz="3555" b="1"/>
            </a:lvl2pPr>
            <a:lvl3pPr marL="1625600" indent="0">
              <a:buNone/>
              <a:defRPr sz="3200" b="1"/>
            </a:lvl3pPr>
            <a:lvl4pPr marL="2438400" indent="0">
              <a:buNone/>
              <a:defRPr sz="2845" b="1"/>
            </a:lvl4pPr>
            <a:lvl5pPr marL="3251200" indent="0">
              <a:buNone/>
              <a:defRPr sz="2845" b="1"/>
            </a:lvl5pPr>
            <a:lvl6pPr marL="4064000" indent="0">
              <a:buNone/>
              <a:defRPr sz="2845" b="1"/>
            </a:lvl6pPr>
            <a:lvl7pPr marL="4876800" indent="0">
              <a:buNone/>
              <a:defRPr sz="2845" b="1"/>
            </a:lvl7pPr>
            <a:lvl8pPr marL="5689600" indent="0">
              <a:buNone/>
              <a:defRPr sz="2845" b="1"/>
            </a:lvl8pPr>
            <a:lvl9pPr marL="6502400" indent="0">
              <a:buNone/>
              <a:defRPr sz="2845"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4265" b="1"/>
            </a:lvl1pPr>
            <a:lvl2pPr marL="812800" indent="0">
              <a:buNone/>
              <a:defRPr sz="3555" b="1"/>
            </a:lvl2pPr>
            <a:lvl3pPr marL="1625600" indent="0">
              <a:buNone/>
              <a:defRPr sz="3200" b="1"/>
            </a:lvl3pPr>
            <a:lvl4pPr marL="2438400" indent="0">
              <a:buNone/>
              <a:defRPr sz="2845" b="1"/>
            </a:lvl4pPr>
            <a:lvl5pPr marL="3251200" indent="0">
              <a:buNone/>
              <a:defRPr sz="2845" b="1"/>
            </a:lvl5pPr>
            <a:lvl6pPr marL="4064000" indent="0">
              <a:buNone/>
              <a:defRPr sz="2845" b="1"/>
            </a:lvl6pPr>
            <a:lvl7pPr marL="4876800" indent="0">
              <a:buNone/>
              <a:defRPr sz="2845" b="1"/>
            </a:lvl7pPr>
            <a:lvl8pPr marL="5689600" indent="0">
              <a:buNone/>
              <a:defRPr sz="2845" b="1"/>
            </a:lvl8pPr>
            <a:lvl9pPr marL="6502400" indent="0">
              <a:buNone/>
              <a:defRPr sz="2845"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569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5690"/>
            </a:lvl1pPr>
            <a:lvl2pPr>
              <a:defRPr sz="4980"/>
            </a:lvl2pPr>
            <a:lvl3pPr>
              <a:defRPr sz="4265"/>
            </a:lvl3pPr>
            <a:lvl4pPr>
              <a:defRPr sz="3555"/>
            </a:lvl4pPr>
            <a:lvl5pPr>
              <a:defRPr sz="3555"/>
            </a:lvl5pPr>
            <a:lvl6pPr>
              <a:defRPr sz="3555"/>
            </a:lvl6pPr>
            <a:lvl7pPr>
              <a:defRPr sz="3555"/>
            </a:lvl7pPr>
            <a:lvl8pPr>
              <a:defRPr sz="3555"/>
            </a:lvl8pPr>
            <a:lvl9pPr>
              <a:defRPr sz="355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2845"/>
            </a:lvl1pPr>
            <a:lvl2pPr marL="812800" indent="0">
              <a:buNone/>
              <a:defRPr sz="2490"/>
            </a:lvl2pPr>
            <a:lvl3pPr marL="1625600" indent="0">
              <a:buNone/>
              <a:defRPr sz="2135"/>
            </a:lvl3pPr>
            <a:lvl4pPr marL="2438400" indent="0">
              <a:buNone/>
              <a:defRPr sz="1780"/>
            </a:lvl4pPr>
            <a:lvl5pPr marL="3251200" indent="0">
              <a:buNone/>
              <a:defRPr sz="1780"/>
            </a:lvl5pPr>
            <a:lvl6pPr marL="4064000" indent="0">
              <a:buNone/>
              <a:defRPr sz="1780"/>
            </a:lvl6pPr>
            <a:lvl7pPr marL="4876800" indent="0">
              <a:buNone/>
              <a:defRPr sz="1780"/>
            </a:lvl7pPr>
            <a:lvl8pPr marL="5689600" indent="0">
              <a:buNone/>
              <a:defRPr sz="1780"/>
            </a:lvl8pPr>
            <a:lvl9pPr marL="6502400" indent="0">
              <a:buNone/>
              <a:defRPr sz="178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5690"/>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5690"/>
            </a:lvl1pPr>
            <a:lvl2pPr marL="812800" indent="0">
              <a:buNone/>
              <a:defRPr sz="4980"/>
            </a:lvl2pPr>
            <a:lvl3pPr marL="1625600" indent="0">
              <a:buNone/>
              <a:defRPr sz="4265"/>
            </a:lvl3pPr>
            <a:lvl4pPr marL="2438400" indent="0">
              <a:buNone/>
              <a:defRPr sz="3555"/>
            </a:lvl4pPr>
            <a:lvl5pPr marL="3251200" indent="0">
              <a:buNone/>
              <a:defRPr sz="3555"/>
            </a:lvl5pPr>
            <a:lvl6pPr marL="4064000" indent="0">
              <a:buNone/>
              <a:defRPr sz="3555"/>
            </a:lvl6pPr>
            <a:lvl7pPr marL="4876800" indent="0">
              <a:buNone/>
              <a:defRPr sz="3555"/>
            </a:lvl7pPr>
            <a:lvl8pPr marL="5689600" indent="0">
              <a:buNone/>
              <a:defRPr sz="3555"/>
            </a:lvl8pPr>
            <a:lvl9pPr marL="6502400" indent="0">
              <a:buNone/>
              <a:defRPr sz="3555"/>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2845"/>
            </a:lvl1pPr>
            <a:lvl2pPr marL="812800" indent="0">
              <a:buNone/>
              <a:defRPr sz="2490"/>
            </a:lvl2pPr>
            <a:lvl3pPr marL="1625600" indent="0">
              <a:buNone/>
              <a:defRPr sz="2135"/>
            </a:lvl3pPr>
            <a:lvl4pPr marL="2438400" indent="0">
              <a:buNone/>
              <a:defRPr sz="1780"/>
            </a:lvl4pPr>
            <a:lvl5pPr marL="3251200" indent="0">
              <a:buNone/>
              <a:defRPr sz="1780"/>
            </a:lvl5pPr>
            <a:lvl6pPr marL="4064000" indent="0">
              <a:buNone/>
              <a:defRPr sz="1780"/>
            </a:lvl6pPr>
            <a:lvl7pPr marL="4876800" indent="0">
              <a:buNone/>
              <a:defRPr sz="1780"/>
            </a:lvl7pPr>
            <a:lvl8pPr marL="5689600" indent="0">
              <a:buNone/>
              <a:defRPr sz="1780"/>
            </a:lvl8pPr>
            <a:lvl9pPr marL="6502400" indent="0">
              <a:buNone/>
              <a:defRPr sz="178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3.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2135">
                <a:solidFill>
                  <a:schemeClr val="tx1">
                    <a:tint val="75000"/>
                  </a:schemeClr>
                </a:solidFill>
              </a:defRPr>
            </a:lvl1pPr>
          </a:lstStyle>
          <a:p>
            <a:fld id="{C764DE79-268F-4C1A-8933-263129D2AF90}" type="datetimeFigureOut">
              <a:rPr lang="en-US" dirty="0"/>
              <a:t>11/27/2023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213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2135">
                <a:solidFill>
                  <a:schemeClr val="tx1">
                    <a:tint val="75000"/>
                  </a:schemeClr>
                </a:solidFill>
              </a:defRPr>
            </a:lvl1pPr>
          </a:lstStyle>
          <a:p>
            <a:fld id="{48F63A3B-78C7-47BE-AE5E-E10140E04643}" type="slidenum">
              <a:rPr lang="en-US" dirty="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1pPr>
            <a:lvl2pPr lvl="1"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2pPr>
            <a:lvl3pPr lvl="2"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3pPr>
            <a:lvl4pPr lvl="3"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4pPr>
            <a:lvl5pPr lvl="4"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5pPr>
            <a:lvl6pPr lvl="5"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6pPr>
            <a:lvl7pPr lvl="6"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7pPr>
            <a:lvl8pPr lvl="7"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8pPr>
            <a:lvl9pPr lvl="8"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1"/>
              </a:buClr>
              <a:buSzPts val="1200"/>
              <a:buFont typeface="Catamaran Light" panose="020B0604020202020204"/>
              <a:buChar char="●"/>
              <a:defRPr sz="1200">
                <a:solidFill>
                  <a:schemeClr val="dk1"/>
                </a:solidFill>
                <a:latin typeface="Catamaran Light" panose="020B0604020202020204"/>
                <a:ea typeface="Catamaran Light" panose="020B0604020202020204"/>
                <a:cs typeface="Catamaran Light" panose="020B0604020202020204"/>
                <a:sym typeface="Catamaran Light" panose="020B0604020202020204"/>
              </a:defRPr>
            </a:lvl1pPr>
            <a:lvl2pPr marL="914400" lvl="1" indent="-304800" rtl="0">
              <a:lnSpc>
                <a:spcPct val="115000"/>
              </a:lnSpc>
              <a:spcBef>
                <a:spcPts val="1600"/>
              </a:spcBef>
              <a:spcAft>
                <a:spcPts val="0"/>
              </a:spcAft>
              <a:buClr>
                <a:schemeClr val="dk1"/>
              </a:buClr>
              <a:buSzPts val="1200"/>
              <a:buFont typeface="Catamaran Light" panose="020B0604020202020204"/>
              <a:buChar char="○"/>
              <a:defRPr sz="1200">
                <a:solidFill>
                  <a:schemeClr val="dk1"/>
                </a:solidFill>
                <a:latin typeface="Catamaran Light" panose="020B0604020202020204"/>
                <a:ea typeface="Catamaran Light" panose="020B0604020202020204"/>
                <a:cs typeface="Catamaran Light" panose="020B0604020202020204"/>
                <a:sym typeface="Catamaran Light" panose="020B0604020202020204"/>
              </a:defRPr>
            </a:lvl2pPr>
            <a:lvl3pPr marL="1371600" lvl="2" indent="-304800" rtl="0">
              <a:lnSpc>
                <a:spcPct val="115000"/>
              </a:lnSpc>
              <a:spcBef>
                <a:spcPts val="1600"/>
              </a:spcBef>
              <a:spcAft>
                <a:spcPts val="0"/>
              </a:spcAft>
              <a:buClr>
                <a:schemeClr val="dk1"/>
              </a:buClr>
              <a:buSzPts val="1200"/>
              <a:buFont typeface="Catamaran Light" panose="020B0604020202020204"/>
              <a:buChar char="■"/>
              <a:defRPr sz="1200">
                <a:solidFill>
                  <a:schemeClr val="dk1"/>
                </a:solidFill>
                <a:latin typeface="Catamaran Light" panose="020B0604020202020204"/>
                <a:ea typeface="Catamaran Light" panose="020B0604020202020204"/>
                <a:cs typeface="Catamaran Light" panose="020B0604020202020204"/>
                <a:sym typeface="Catamaran Light" panose="020B0604020202020204"/>
              </a:defRPr>
            </a:lvl3pPr>
            <a:lvl4pPr marL="1828800" lvl="3" indent="-304800" rtl="0">
              <a:lnSpc>
                <a:spcPct val="115000"/>
              </a:lnSpc>
              <a:spcBef>
                <a:spcPts val="1600"/>
              </a:spcBef>
              <a:spcAft>
                <a:spcPts val="0"/>
              </a:spcAft>
              <a:buClr>
                <a:schemeClr val="dk1"/>
              </a:buClr>
              <a:buSzPts val="1200"/>
              <a:buFont typeface="Catamaran Light" panose="020B0604020202020204"/>
              <a:buChar char="●"/>
              <a:defRPr sz="1200">
                <a:solidFill>
                  <a:schemeClr val="dk1"/>
                </a:solidFill>
                <a:latin typeface="Catamaran Light" panose="020B0604020202020204"/>
                <a:ea typeface="Catamaran Light" panose="020B0604020202020204"/>
                <a:cs typeface="Catamaran Light" panose="020B0604020202020204"/>
                <a:sym typeface="Catamaran Light" panose="020B0604020202020204"/>
              </a:defRPr>
            </a:lvl4pPr>
            <a:lvl5pPr marL="2286000" lvl="4" indent="-304800" rtl="0">
              <a:lnSpc>
                <a:spcPct val="115000"/>
              </a:lnSpc>
              <a:spcBef>
                <a:spcPts val="1600"/>
              </a:spcBef>
              <a:spcAft>
                <a:spcPts val="0"/>
              </a:spcAft>
              <a:buClr>
                <a:schemeClr val="dk1"/>
              </a:buClr>
              <a:buSzPts val="1200"/>
              <a:buFont typeface="Catamaran Light" panose="020B0604020202020204"/>
              <a:buChar char="○"/>
              <a:defRPr sz="1200">
                <a:solidFill>
                  <a:schemeClr val="dk1"/>
                </a:solidFill>
                <a:latin typeface="Catamaran Light" panose="020B0604020202020204"/>
                <a:ea typeface="Catamaran Light" panose="020B0604020202020204"/>
                <a:cs typeface="Catamaran Light" panose="020B0604020202020204"/>
                <a:sym typeface="Catamaran Light" panose="020B0604020202020204"/>
              </a:defRPr>
            </a:lvl5pPr>
            <a:lvl6pPr marL="2743200" lvl="5" indent="-304800" rtl="0">
              <a:lnSpc>
                <a:spcPct val="115000"/>
              </a:lnSpc>
              <a:spcBef>
                <a:spcPts val="1600"/>
              </a:spcBef>
              <a:spcAft>
                <a:spcPts val="0"/>
              </a:spcAft>
              <a:buClr>
                <a:schemeClr val="dk1"/>
              </a:buClr>
              <a:buSzPts val="1200"/>
              <a:buFont typeface="Catamaran Light" panose="020B0604020202020204"/>
              <a:buChar char="■"/>
              <a:defRPr sz="1200">
                <a:solidFill>
                  <a:schemeClr val="dk1"/>
                </a:solidFill>
                <a:latin typeface="Catamaran Light" panose="020B0604020202020204"/>
                <a:ea typeface="Catamaran Light" panose="020B0604020202020204"/>
                <a:cs typeface="Catamaran Light" panose="020B0604020202020204"/>
                <a:sym typeface="Catamaran Light" panose="020B0604020202020204"/>
              </a:defRPr>
            </a:lvl6pPr>
            <a:lvl7pPr marL="3200400" lvl="6" indent="-304800" rtl="0">
              <a:lnSpc>
                <a:spcPct val="115000"/>
              </a:lnSpc>
              <a:spcBef>
                <a:spcPts val="1600"/>
              </a:spcBef>
              <a:spcAft>
                <a:spcPts val="0"/>
              </a:spcAft>
              <a:buClr>
                <a:schemeClr val="dk1"/>
              </a:buClr>
              <a:buSzPts val="1200"/>
              <a:buFont typeface="Catamaran Light" panose="020B0604020202020204"/>
              <a:buChar char="●"/>
              <a:defRPr sz="1200">
                <a:solidFill>
                  <a:schemeClr val="dk1"/>
                </a:solidFill>
                <a:latin typeface="Catamaran Light" panose="020B0604020202020204"/>
                <a:ea typeface="Catamaran Light" panose="020B0604020202020204"/>
                <a:cs typeface="Catamaran Light" panose="020B0604020202020204"/>
                <a:sym typeface="Catamaran Light" panose="020B0604020202020204"/>
              </a:defRPr>
            </a:lvl7pPr>
            <a:lvl8pPr marL="3657600" lvl="7" indent="-304800" rtl="0">
              <a:lnSpc>
                <a:spcPct val="115000"/>
              </a:lnSpc>
              <a:spcBef>
                <a:spcPts val="1600"/>
              </a:spcBef>
              <a:spcAft>
                <a:spcPts val="0"/>
              </a:spcAft>
              <a:buClr>
                <a:schemeClr val="dk1"/>
              </a:buClr>
              <a:buSzPts val="1200"/>
              <a:buFont typeface="Catamaran Light" panose="020B0604020202020204"/>
              <a:buChar char="○"/>
              <a:defRPr sz="1200">
                <a:solidFill>
                  <a:schemeClr val="dk1"/>
                </a:solidFill>
                <a:latin typeface="Catamaran Light" panose="020B0604020202020204"/>
                <a:ea typeface="Catamaran Light" panose="020B0604020202020204"/>
                <a:cs typeface="Catamaran Light" panose="020B0604020202020204"/>
                <a:sym typeface="Catamaran Light" panose="020B0604020202020204"/>
              </a:defRPr>
            </a:lvl8pPr>
            <a:lvl9pPr marL="4114800" lvl="8" indent="-304800" rtl="0">
              <a:lnSpc>
                <a:spcPct val="115000"/>
              </a:lnSpc>
              <a:spcBef>
                <a:spcPts val="1600"/>
              </a:spcBef>
              <a:spcAft>
                <a:spcPts val="1600"/>
              </a:spcAft>
              <a:buClr>
                <a:schemeClr val="dk1"/>
              </a:buClr>
              <a:buSzPts val="1200"/>
              <a:buFont typeface="Catamaran Light" panose="020B0604020202020204"/>
              <a:buChar char="■"/>
              <a:defRPr sz="1200">
                <a:solidFill>
                  <a:schemeClr val="dk1"/>
                </a:solidFill>
                <a:latin typeface="Catamaran Light" panose="020B0604020202020204"/>
                <a:ea typeface="Catamaran Light" panose="020B0604020202020204"/>
                <a:cs typeface="Catamaran Light" panose="020B0604020202020204"/>
                <a:sym typeface="Catamaran Light" panose="020B0604020202020204"/>
              </a:defRPr>
            </a:lvl9pPr>
          </a:lstStyle>
          <a:p>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5.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
          <p:cNvSpPr txBox="1">
            <a:spLocks noGrp="1"/>
          </p:cNvSpPr>
          <p:nvPr>
            <p:ph type="body" idx="1"/>
          </p:nvPr>
        </p:nvSpPr>
        <p:spPr>
          <a:xfrm>
            <a:off x="3536052" y="3198395"/>
            <a:ext cx="5166054" cy="762635"/>
          </a:xfrm>
          <a:prstGeom prst="rect">
            <a:avLst/>
          </a:prstGeom>
          <a:noFill/>
          <a:ln>
            <a:noFill/>
          </a:ln>
        </p:spPr>
        <p:txBody>
          <a:bodyPr spcFirstLastPara="1" wrap="square" lIns="68568" tIns="34275" rIns="68568" bIns="34275" anchor="ctr" anchorCtr="0">
            <a:noAutofit/>
          </a:bodyPr>
          <a:lstStyle/>
          <a:p>
            <a:pPr marL="0" indent="0">
              <a:spcBef>
                <a:spcPts val="0"/>
              </a:spcBef>
              <a:buSzPts val="2000"/>
            </a:pPr>
            <a:r>
              <a:rPr lang="en-US" sz="1400" b="1" dirty="0"/>
              <a:t>Studi </a:t>
            </a:r>
            <a:r>
              <a:rPr lang="en-US" sz="1400" b="1" err="1"/>
              <a:t>Kasus</a:t>
            </a:r>
            <a:r>
              <a:rPr lang="en-US" sz="1400" b="1" dirty="0"/>
              <a:t>: Tata Kelola Pendidikan </a:t>
            </a:r>
            <a:r>
              <a:rPr lang="en-US" sz="1400" b="1" err="1"/>
              <a:t>Eksisting</a:t>
            </a:r>
            <a:r>
              <a:rPr lang="en-US" sz="1400" b="1" dirty="0"/>
              <a:t> di Indonesia dan di Tingkat Global </a:t>
            </a:r>
          </a:p>
        </p:txBody>
      </p:sp>
      <p:sp>
        <p:nvSpPr>
          <p:cNvPr id="177" name="Google Shape;177;p1"/>
          <p:cNvSpPr txBox="1">
            <a:spLocks noGrp="1"/>
          </p:cNvSpPr>
          <p:nvPr>
            <p:ph type="title"/>
          </p:nvPr>
        </p:nvSpPr>
        <p:spPr>
          <a:xfrm>
            <a:off x="2723373" y="2105501"/>
            <a:ext cx="6054090" cy="932498"/>
          </a:xfrm>
          <a:prstGeom prst="rect">
            <a:avLst/>
          </a:prstGeom>
          <a:noFill/>
          <a:ln>
            <a:noFill/>
          </a:ln>
        </p:spPr>
        <p:txBody>
          <a:bodyPr spcFirstLastPara="1" wrap="square" lIns="68568" tIns="34275" rIns="68568" bIns="34275" anchor="ctr" anchorCtr="0">
            <a:noAutofit/>
          </a:bodyPr>
          <a:lstStyle/>
          <a:p>
            <a:pPr marL="0" lvl="0" indent="0" algn="r" rtl="0">
              <a:lnSpc>
                <a:spcPct val="90000"/>
              </a:lnSpc>
              <a:spcBef>
                <a:spcPts val="0"/>
              </a:spcBef>
              <a:spcAft>
                <a:spcPts val="0"/>
              </a:spcAft>
              <a:buClr>
                <a:schemeClr val="dk1"/>
              </a:buClr>
              <a:buSzPts val="4800"/>
              <a:buFont typeface="Arial" panose="020B0604020202020204"/>
              <a:buNone/>
            </a:pPr>
            <a:r>
              <a:rPr lang="en-US" b="1"/>
              <a:t>Laporan Kajian </a:t>
            </a:r>
            <a:br>
              <a:rPr lang="en-US" b="1"/>
            </a:br>
            <a:r>
              <a:rPr lang="en-US" b="1"/>
              <a:t>Tata Kelola Pendidikan </a:t>
            </a:r>
          </a:p>
        </p:txBody>
      </p:sp>
      <p:pic>
        <p:nvPicPr>
          <p:cNvPr id="179" name="Google Shape;179;p1" descr="Sekolah Penggerak | Sekolah Penggerak"/>
          <p:cNvPicPr preferRelativeResize="0"/>
          <p:nvPr/>
        </p:nvPicPr>
        <p:blipFill rotWithShape="1">
          <a:blip r:embed="rId3"/>
          <a:srcRect r="78826"/>
          <a:stretch>
            <a:fillRect/>
          </a:stretch>
        </p:blipFill>
        <p:spPr>
          <a:xfrm>
            <a:off x="233680" y="251460"/>
            <a:ext cx="879475" cy="847090"/>
          </a:xfrm>
          <a:prstGeom prst="rect">
            <a:avLst/>
          </a:prstGeom>
          <a:noFill/>
          <a:ln>
            <a:noFill/>
          </a:ln>
        </p:spPr>
      </p:pic>
      <p:sp>
        <p:nvSpPr>
          <p:cNvPr id="180" name="Google Shape;180;p1"/>
          <p:cNvSpPr/>
          <p:nvPr/>
        </p:nvSpPr>
        <p:spPr>
          <a:xfrm>
            <a:off x="6171565" y="3830955"/>
            <a:ext cx="2804795" cy="584835"/>
          </a:xfrm>
          <a:prstGeom prst="rect">
            <a:avLst/>
          </a:prstGeom>
          <a:solidFill>
            <a:schemeClr val="lt1"/>
          </a:solidFill>
          <a:ln>
            <a:noFill/>
          </a:ln>
        </p:spPr>
        <p:txBody>
          <a:bodyPr spcFirstLastPara="1" wrap="square" lIns="68568" tIns="34275" rIns="68568" bIns="34275" anchor="ctr" anchorCtr="0">
            <a:noAutofit/>
          </a:bodyPr>
          <a:lstStyle/>
          <a:p>
            <a:pPr marL="0" marR="0" lvl="0" indent="0" algn="ctr" rtl="0">
              <a:spcBef>
                <a:spcPts val="0"/>
              </a:spcBef>
              <a:spcAft>
                <a:spcPts val="0"/>
              </a:spcAft>
              <a:buNone/>
            </a:pPr>
            <a:r>
              <a:rPr lang="en-US" sz="1350" b="1" i="0" u="none" strike="noStrike" cap="none">
                <a:solidFill>
                  <a:schemeClr val="dk1"/>
                </a:solidFill>
                <a:latin typeface="Arial" panose="020B0604020202020204"/>
                <a:ea typeface="Arial" panose="020B0604020202020204"/>
                <a:cs typeface="Arial" panose="020B0604020202020204"/>
                <a:sym typeface="Arial" panose="020B0604020202020204"/>
              </a:rPr>
              <a:t>Jakarta, November 2023</a:t>
            </a:r>
            <a:endParaRPr sz="1350" b="1"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pic>
        <p:nvPicPr>
          <p:cNvPr id="181" name="Google Shape;181;p1" descr="Sekolah Penggerak | Sekolah Penggerak"/>
          <p:cNvPicPr preferRelativeResize="0"/>
          <p:nvPr/>
        </p:nvPicPr>
        <p:blipFill rotWithShape="1">
          <a:blip r:embed="rId4"/>
          <a:srcRect/>
          <a:stretch>
            <a:fillRect/>
          </a:stretch>
        </p:blipFill>
        <p:spPr>
          <a:xfrm>
            <a:off x="0" y="3701303"/>
            <a:ext cx="2563771" cy="1456432"/>
          </a:xfrm>
          <a:prstGeom prst="rect">
            <a:avLst/>
          </a:prstGeom>
          <a:noFill/>
          <a:ln>
            <a:noFill/>
          </a:ln>
        </p:spPr>
      </p:pic>
      <p:sp>
        <p:nvSpPr>
          <p:cNvPr id="2" name="Text Box 1"/>
          <p:cNvSpPr txBox="1"/>
          <p:nvPr/>
        </p:nvSpPr>
        <p:spPr>
          <a:xfrm>
            <a:off x="1064260" y="319405"/>
            <a:ext cx="4775835" cy="737235"/>
          </a:xfrm>
          <a:prstGeom prst="rect">
            <a:avLst/>
          </a:prstGeom>
          <a:noFill/>
        </p:spPr>
        <p:txBody>
          <a:bodyPr wrap="square" rtlCol="0" anchor="t">
            <a:spAutoFit/>
          </a:bodyPr>
          <a:lstStyle/>
          <a:p>
            <a:r>
              <a:rPr lang="en-US"/>
              <a:t>DIREKTORAT JENDERAL</a:t>
            </a:r>
          </a:p>
          <a:p>
            <a:r>
              <a:rPr lang="en-US" b="1"/>
              <a:t>PENDIDIKAN ANAK USIA DINI, PENDIDIKAN DASAR DAN PENDIDIKAN MENENGAH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223" y="178862"/>
            <a:ext cx="6240630" cy="543759"/>
          </a:xfrm>
        </p:spPr>
        <p:txBody>
          <a:bodyPr>
            <a:normAutofit/>
          </a:bodyPr>
          <a:lstStyle/>
          <a:p>
            <a:r>
              <a:rPr lang="en-US" sz="2000" dirty="0">
                <a:solidFill>
                  <a:srgbClr val="0070C0"/>
                </a:solidFill>
                <a:latin typeface="Calibri"/>
                <a:cs typeface="Calibri"/>
              </a:rPr>
              <a:t>Posisi Indonesia di </a:t>
            </a:r>
            <a:r>
              <a:rPr lang="en-US" sz="2000" err="1">
                <a:solidFill>
                  <a:srgbClr val="0070C0"/>
                </a:solidFill>
                <a:latin typeface="Calibri"/>
                <a:cs typeface="Calibri"/>
              </a:rPr>
              <a:t>tingkat</a:t>
            </a:r>
            <a:r>
              <a:rPr lang="en-US" sz="2000" dirty="0">
                <a:solidFill>
                  <a:srgbClr val="0070C0"/>
                </a:solidFill>
                <a:latin typeface="Calibri"/>
                <a:cs typeface="Calibri"/>
              </a:rPr>
              <a:t> global</a:t>
            </a:r>
            <a:endParaRPr lang="en-US" sz="2000" b="1" dirty="0">
              <a:solidFill>
                <a:srgbClr val="0070C0"/>
              </a:solidFill>
              <a:latin typeface="Calibri"/>
              <a:cs typeface="Calibri"/>
            </a:endParaRPr>
          </a:p>
        </p:txBody>
      </p:sp>
      <p:pic>
        <p:nvPicPr>
          <p:cNvPr id="3" name="Picture 1" descr="pca_all_files/figure-pptx/unnamed-chunk-43-1.png"/>
          <p:cNvPicPr>
            <a:picLocks noGrp="1" noChangeAspect="1"/>
          </p:cNvPicPr>
          <p:nvPr/>
        </p:nvPicPr>
        <p:blipFill>
          <a:blip r:embed="rId2"/>
          <a:stretch>
            <a:fillRect/>
          </a:stretch>
        </p:blipFill>
        <p:spPr bwMode="auto">
          <a:xfrm>
            <a:off x="240734" y="833764"/>
            <a:ext cx="2063342" cy="2268768"/>
          </a:xfrm>
          <a:prstGeom prst="rect">
            <a:avLst/>
          </a:prstGeom>
          <a:noFill/>
          <a:ln w="9525">
            <a:noFill/>
          </a:ln>
        </p:spPr>
      </p:pic>
      <p:sp>
        <p:nvSpPr>
          <p:cNvPr id="8" name="Content Placeholder 3"/>
          <p:cNvSpPr txBox="1"/>
          <p:nvPr/>
        </p:nvSpPr>
        <p:spPr>
          <a:xfrm>
            <a:off x="2969546" y="3507181"/>
            <a:ext cx="3103419" cy="1368245"/>
          </a:xfrm>
          <a:prstGeom prst="rect">
            <a:avLst/>
          </a:prstGeom>
        </p:spPr>
        <p:txBody>
          <a:bodyPr vert="horz" lIns="91440" tIns="45720" rIns="91440" bIns="45720" rtlCol="0" anchor="t">
            <a:normAutofit/>
          </a:bodyPr>
          <a:lstStyle>
            <a:lvl1pPr marL="342900" indent="-342900" algn="l" defTabSz="342900" rtl="0" eaLnBrk="1" latinLnBrk="0" hangingPunct="1">
              <a:spcBef>
                <a:spcPct val="20000"/>
              </a:spcBef>
              <a:buFont typeface="Arial" panose="020B0604020202020204"/>
              <a:buChar char="•"/>
              <a:defRPr sz="2100" kern="1200">
                <a:solidFill>
                  <a:schemeClr val="tx1"/>
                </a:solidFill>
                <a:latin typeface="+mn-lt"/>
                <a:ea typeface="+mn-ea"/>
                <a:cs typeface="+mn-cs"/>
              </a:defRPr>
            </a:lvl1pPr>
            <a:lvl2pPr marL="685800" indent="-342900" algn="l" defTabSz="342900" rtl="0" eaLnBrk="1" latinLnBrk="0" hangingPunct="1">
              <a:spcBef>
                <a:spcPct val="20000"/>
              </a:spcBef>
              <a:buFont typeface="Arial" panose="020B0604020202020204"/>
              <a:buChar char="–"/>
              <a:defRPr sz="1800" kern="1200">
                <a:solidFill>
                  <a:schemeClr val="tx1"/>
                </a:solidFill>
                <a:latin typeface="+mn-lt"/>
                <a:ea typeface="+mn-ea"/>
                <a:cs typeface="+mn-cs"/>
              </a:defRPr>
            </a:lvl2pPr>
            <a:lvl3pPr marL="1028700" indent="-342900" algn="l" defTabSz="342900" rtl="0" eaLnBrk="1" latinLnBrk="0" hangingPunct="1">
              <a:spcBef>
                <a:spcPct val="20000"/>
              </a:spcBef>
              <a:buFont typeface="Arial" panose="020B0604020202020204"/>
              <a:buChar char="•"/>
              <a:defRPr sz="1500" kern="1200">
                <a:solidFill>
                  <a:schemeClr val="tx1"/>
                </a:solidFill>
                <a:latin typeface="+mn-lt"/>
                <a:ea typeface="+mn-ea"/>
                <a:cs typeface="+mn-cs"/>
              </a:defRPr>
            </a:lvl3pPr>
            <a:lvl4pPr marL="1371600" indent="-342900" algn="l" defTabSz="342900" rtl="0" eaLnBrk="1" latinLnBrk="0" hangingPunct="1">
              <a:spcBef>
                <a:spcPct val="20000"/>
              </a:spcBef>
              <a:buFont typeface="Arial" panose="020B0604020202020204"/>
              <a:buChar char="–"/>
              <a:defRPr sz="1350" kern="1200">
                <a:solidFill>
                  <a:schemeClr val="tx1"/>
                </a:solidFill>
                <a:latin typeface="+mn-lt"/>
                <a:ea typeface="+mn-ea"/>
                <a:cs typeface="+mn-cs"/>
              </a:defRPr>
            </a:lvl4pPr>
            <a:lvl5pPr marL="1714500" indent="-342900" algn="l" defTabSz="342900" rtl="0" eaLnBrk="1" latinLnBrk="0" hangingPunct="1">
              <a:spcBef>
                <a:spcPct val="20000"/>
              </a:spcBef>
              <a:buFont typeface="Arial" panose="020B0604020202020204"/>
              <a:buChar char="»"/>
              <a:defRPr sz="1350" kern="1200">
                <a:solidFill>
                  <a:schemeClr val="tx1"/>
                </a:solidFill>
                <a:latin typeface="+mn-lt"/>
                <a:ea typeface="+mn-ea"/>
                <a:cs typeface="+mn-cs"/>
              </a:defRPr>
            </a:lvl5pPr>
            <a:lvl6pPr marL="2057400" indent="-342900" algn="l" defTabSz="342900" rtl="0" eaLnBrk="1" latinLnBrk="0" hangingPunct="1">
              <a:spcBef>
                <a:spcPct val="20000"/>
              </a:spcBef>
              <a:buFont typeface="Arial" panose="020B0604020202020204"/>
              <a:buChar char="•"/>
              <a:defRPr sz="1350" kern="1200">
                <a:solidFill>
                  <a:schemeClr val="tx1"/>
                </a:solidFill>
                <a:latin typeface="+mn-lt"/>
                <a:ea typeface="+mn-ea"/>
                <a:cs typeface="+mn-cs"/>
              </a:defRPr>
            </a:lvl6pPr>
            <a:lvl7pPr marL="2400300" indent="-342900" algn="l" defTabSz="342900" rtl="0" eaLnBrk="1" latinLnBrk="0" hangingPunct="1">
              <a:spcBef>
                <a:spcPct val="20000"/>
              </a:spcBef>
              <a:buFont typeface="Arial" panose="020B0604020202020204"/>
              <a:buChar char="•"/>
              <a:defRPr sz="1350" kern="1200">
                <a:solidFill>
                  <a:schemeClr val="tx1"/>
                </a:solidFill>
                <a:latin typeface="+mn-lt"/>
                <a:ea typeface="+mn-ea"/>
                <a:cs typeface="+mn-cs"/>
              </a:defRPr>
            </a:lvl7pPr>
            <a:lvl8pPr marL="2743200" indent="-342900" algn="l" defTabSz="342900" rtl="0" eaLnBrk="1" latinLnBrk="0" hangingPunct="1">
              <a:spcBef>
                <a:spcPct val="20000"/>
              </a:spcBef>
              <a:buFont typeface="Arial" panose="020B0604020202020204"/>
              <a:buChar char="•"/>
              <a:defRPr sz="1350" kern="1200">
                <a:solidFill>
                  <a:schemeClr val="tx1"/>
                </a:solidFill>
                <a:latin typeface="+mn-lt"/>
                <a:ea typeface="+mn-ea"/>
                <a:cs typeface="+mn-cs"/>
              </a:defRPr>
            </a:lvl8pPr>
            <a:lvl9pPr marL="3086100" indent="-342900" algn="l" defTabSz="342900" rtl="0" eaLnBrk="1" latinLnBrk="0" hangingPunct="1">
              <a:spcBef>
                <a:spcPct val="20000"/>
              </a:spcBef>
              <a:buFont typeface="Arial" panose="020B0604020202020204"/>
              <a:buChar char="•"/>
              <a:defRPr sz="1350" kern="1200">
                <a:solidFill>
                  <a:schemeClr val="tx1"/>
                </a:solidFill>
                <a:latin typeface="+mn-lt"/>
                <a:ea typeface="+mn-ea"/>
                <a:cs typeface="+mn-cs"/>
              </a:defRPr>
            </a:lvl9pPr>
          </a:lstStyle>
          <a:p>
            <a:pPr marL="0" indent="0" algn="just">
              <a:buFont typeface="Arial" panose="020B0604020202020204"/>
              <a:buNone/>
            </a:pPr>
            <a:r>
              <a:rPr lang="en-US" sz="1100" dirty="0">
                <a:latin typeface="Calibri"/>
                <a:cs typeface="Calibri"/>
              </a:rPr>
              <a:t>Dari </a:t>
            </a:r>
            <a:r>
              <a:rPr lang="en-US" sz="1100" dirty="0" err="1">
                <a:latin typeface="Calibri"/>
                <a:cs typeface="Calibri"/>
              </a:rPr>
              <a:t>hasil</a:t>
            </a:r>
            <a:r>
              <a:rPr lang="en-US" sz="1100" dirty="0">
                <a:latin typeface="Calibri"/>
                <a:cs typeface="Calibri"/>
              </a:rPr>
              <a:t> uji </a:t>
            </a:r>
            <a:r>
              <a:rPr lang="en-US" sz="1100" dirty="0" err="1">
                <a:latin typeface="Calibri"/>
                <a:cs typeface="Calibri"/>
              </a:rPr>
              <a:t>korelasi</a:t>
            </a:r>
            <a:r>
              <a:rPr lang="en-US" sz="1100" dirty="0">
                <a:latin typeface="Calibri"/>
                <a:cs typeface="Calibri"/>
              </a:rPr>
              <a:t> </a:t>
            </a:r>
            <a:r>
              <a:rPr lang="en-US" sz="1100" dirty="0" err="1">
                <a:latin typeface="Calibri"/>
                <a:cs typeface="Calibri"/>
              </a:rPr>
              <a:t>antara</a:t>
            </a:r>
            <a:r>
              <a:rPr lang="en-US" sz="1100" dirty="0">
                <a:latin typeface="Calibri"/>
                <a:cs typeface="Calibri"/>
              </a:rPr>
              <a:t> </a:t>
            </a:r>
            <a:r>
              <a:rPr lang="id-ID" sz="1100" dirty="0" err="1">
                <a:latin typeface="Calibri"/>
                <a:cs typeface="Calibri"/>
              </a:rPr>
              <a:t>ata</a:t>
            </a:r>
            <a:r>
              <a:rPr lang="id-ID" sz="1100" dirty="0">
                <a:latin typeface="Calibri"/>
                <a:cs typeface="Calibri"/>
              </a:rPr>
              <a:t>-rata skor per negara</a:t>
            </a:r>
            <a:r>
              <a:rPr lang="en-US" sz="1100" dirty="0">
                <a:latin typeface="Calibri"/>
                <a:cs typeface="Calibri"/>
              </a:rPr>
              <a:t> </a:t>
            </a:r>
            <a:r>
              <a:rPr lang="en-US" sz="1100" dirty="0" err="1">
                <a:latin typeface="Calibri"/>
                <a:cs typeface="Calibri"/>
              </a:rPr>
              <a:t>seluruh</a:t>
            </a:r>
            <a:r>
              <a:rPr lang="en-US" sz="1100" dirty="0">
                <a:latin typeface="Calibri"/>
                <a:cs typeface="Calibri"/>
              </a:rPr>
              <a:t> </a:t>
            </a:r>
            <a:r>
              <a:rPr lang="en-US" sz="1100" dirty="0" err="1">
                <a:latin typeface="Calibri"/>
                <a:cs typeface="Calibri"/>
              </a:rPr>
              <a:t>aspek</a:t>
            </a:r>
            <a:r>
              <a:rPr lang="en-US" sz="1100" dirty="0">
                <a:latin typeface="Calibri"/>
                <a:cs typeface="Calibri"/>
              </a:rPr>
              <a:t> </a:t>
            </a:r>
            <a:r>
              <a:rPr lang="en-US" sz="1100" dirty="0" err="1">
                <a:latin typeface="Calibri"/>
                <a:cs typeface="Calibri"/>
              </a:rPr>
              <a:t>dengan</a:t>
            </a:r>
            <a:r>
              <a:rPr lang="en-US" sz="1100" dirty="0">
                <a:latin typeface="Calibri"/>
                <a:cs typeface="Calibri"/>
              </a:rPr>
              <a:t> </a:t>
            </a:r>
            <a:r>
              <a:rPr lang="en-US" sz="1100" dirty="0" err="1">
                <a:latin typeface="Calibri"/>
                <a:cs typeface="Calibri"/>
              </a:rPr>
              <a:t>capaian</a:t>
            </a:r>
            <a:r>
              <a:rPr lang="en-US" sz="1100" dirty="0">
                <a:latin typeface="Calibri"/>
                <a:cs typeface="Calibri"/>
              </a:rPr>
              <a:t> </a:t>
            </a:r>
            <a:r>
              <a:rPr lang="id-ID" sz="1100" dirty="0">
                <a:latin typeface="Calibri"/>
                <a:cs typeface="Calibri"/>
              </a:rPr>
              <a:t> prestasi matematika, membaca, dan sains menunjukkan terdapat hubungan </a:t>
            </a:r>
            <a:r>
              <a:rPr lang="id-ID" sz="1100" b="1" dirty="0">
                <a:latin typeface="Calibri"/>
                <a:cs typeface="Calibri"/>
              </a:rPr>
              <a:t>positif dan sangat signifikan</a:t>
            </a:r>
            <a:r>
              <a:rPr lang="id-ID" sz="1100" dirty="0">
                <a:latin typeface="Calibri"/>
                <a:cs typeface="Calibri"/>
              </a:rPr>
              <a:t> antara skor seluruh aspek dan prestasi belajar. </a:t>
            </a:r>
            <a:endParaRPr lang="en-US" sz="1100" dirty="0">
              <a:latin typeface="Calibri"/>
              <a:cs typeface="Calibri"/>
            </a:endParaRPr>
          </a:p>
          <a:p>
            <a:pPr marL="0" indent="0" algn="just">
              <a:buNone/>
            </a:pPr>
            <a:r>
              <a:rPr lang="en-US" sz="1100" dirty="0">
                <a:latin typeface="Calibri"/>
                <a:cs typeface="Calibri"/>
              </a:rPr>
              <a:t>D</a:t>
            </a:r>
            <a:r>
              <a:rPr lang="id-ID" sz="1100" dirty="0" err="1">
                <a:latin typeface="Calibri"/>
                <a:cs typeface="Calibri"/>
              </a:rPr>
              <a:t>apat</a:t>
            </a:r>
            <a:r>
              <a:rPr lang="id-ID" sz="1100" dirty="0">
                <a:latin typeface="Calibri"/>
                <a:cs typeface="Calibri"/>
              </a:rPr>
              <a:t> disimpulkan bahwa ada hubungan antara seluruh aspek dengan hasil belajar.</a:t>
            </a:r>
            <a:endParaRPr lang="id-ID" sz="1100" dirty="0">
              <a:latin typeface="Calibri"/>
              <a:ea typeface="Calibri"/>
              <a:cs typeface="Calibri"/>
            </a:endParaRPr>
          </a:p>
        </p:txBody>
      </p:sp>
      <p:pic>
        <p:nvPicPr>
          <p:cNvPr id="10" name="Picture 1" descr="pca_all_files/figure-pptx/unnamed-chunk-45-1.png"/>
          <p:cNvPicPr>
            <a:picLocks noGrp="1" noChangeAspect="1"/>
          </p:cNvPicPr>
          <p:nvPr/>
        </p:nvPicPr>
        <p:blipFill>
          <a:blip r:embed="rId3"/>
          <a:stretch>
            <a:fillRect/>
          </a:stretch>
        </p:blipFill>
        <p:spPr bwMode="auto">
          <a:xfrm>
            <a:off x="6079975" y="833923"/>
            <a:ext cx="2070947" cy="2243796"/>
          </a:xfrm>
          <a:prstGeom prst="rect">
            <a:avLst/>
          </a:prstGeom>
          <a:noFill/>
          <a:ln w="9525">
            <a:noFill/>
          </a:ln>
        </p:spPr>
      </p:pic>
      <p:sp>
        <p:nvSpPr>
          <p:cNvPr id="12" name="Content Placeholder 3"/>
          <p:cNvSpPr txBox="1"/>
          <p:nvPr/>
        </p:nvSpPr>
        <p:spPr>
          <a:xfrm>
            <a:off x="6194682" y="3533004"/>
            <a:ext cx="2635828" cy="1052612"/>
          </a:xfrm>
          <a:prstGeom prst="rect">
            <a:avLst/>
          </a:prstGeom>
        </p:spPr>
        <p:txBody>
          <a:bodyPr vert="horz" lIns="91440" tIns="45720" rIns="91440" bIns="45720" rtlCol="0" anchor="t">
            <a:normAutofit/>
          </a:bodyPr>
          <a:lstStyle>
            <a:lvl1pPr marL="342900" indent="-342900" algn="l" defTabSz="342900" rtl="0" eaLnBrk="1" latinLnBrk="0" hangingPunct="1">
              <a:spcBef>
                <a:spcPct val="20000"/>
              </a:spcBef>
              <a:buFont typeface="Arial" panose="020B0604020202020204"/>
              <a:buChar char="•"/>
              <a:defRPr sz="2100" kern="1200">
                <a:solidFill>
                  <a:schemeClr val="tx1"/>
                </a:solidFill>
                <a:latin typeface="+mn-lt"/>
                <a:ea typeface="+mn-ea"/>
                <a:cs typeface="+mn-cs"/>
              </a:defRPr>
            </a:lvl1pPr>
            <a:lvl2pPr marL="685800" indent="-342900" algn="l" defTabSz="342900" rtl="0" eaLnBrk="1" latinLnBrk="0" hangingPunct="1">
              <a:spcBef>
                <a:spcPct val="20000"/>
              </a:spcBef>
              <a:buFont typeface="Arial" panose="020B0604020202020204"/>
              <a:buChar char="–"/>
              <a:defRPr sz="1800" kern="1200">
                <a:solidFill>
                  <a:schemeClr val="tx1"/>
                </a:solidFill>
                <a:latin typeface="+mn-lt"/>
                <a:ea typeface="+mn-ea"/>
                <a:cs typeface="+mn-cs"/>
              </a:defRPr>
            </a:lvl2pPr>
            <a:lvl3pPr marL="1028700" indent="-342900" algn="l" defTabSz="342900" rtl="0" eaLnBrk="1" latinLnBrk="0" hangingPunct="1">
              <a:spcBef>
                <a:spcPct val="20000"/>
              </a:spcBef>
              <a:buFont typeface="Arial" panose="020B0604020202020204"/>
              <a:buChar char="•"/>
              <a:defRPr sz="1500" kern="1200">
                <a:solidFill>
                  <a:schemeClr val="tx1"/>
                </a:solidFill>
                <a:latin typeface="+mn-lt"/>
                <a:ea typeface="+mn-ea"/>
                <a:cs typeface="+mn-cs"/>
              </a:defRPr>
            </a:lvl3pPr>
            <a:lvl4pPr marL="1371600" indent="-342900" algn="l" defTabSz="342900" rtl="0" eaLnBrk="1" latinLnBrk="0" hangingPunct="1">
              <a:spcBef>
                <a:spcPct val="20000"/>
              </a:spcBef>
              <a:buFont typeface="Arial" panose="020B0604020202020204"/>
              <a:buChar char="–"/>
              <a:defRPr sz="1350" kern="1200">
                <a:solidFill>
                  <a:schemeClr val="tx1"/>
                </a:solidFill>
                <a:latin typeface="+mn-lt"/>
                <a:ea typeface="+mn-ea"/>
                <a:cs typeface="+mn-cs"/>
              </a:defRPr>
            </a:lvl4pPr>
            <a:lvl5pPr marL="1714500" indent="-342900" algn="l" defTabSz="342900" rtl="0" eaLnBrk="1" latinLnBrk="0" hangingPunct="1">
              <a:spcBef>
                <a:spcPct val="20000"/>
              </a:spcBef>
              <a:buFont typeface="Arial" panose="020B0604020202020204"/>
              <a:buChar char="»"/>
              <a:defRPr sz="1350" kern="1200">
                <a:solidFill>
                  <a:schemeClr val="tx1"/>
                </a:solidFill>
                <a:latin typeface="+mn-lt"/>
                <a:ea typeface="+mn-ea"/>
                <a:cs typeface="+mn-cs"/>
              </a:defRPr>
            </a:lvl5pPr>
            <a:lvl6pPr marL="2057400" indent="-342900" algn="l" defTabSz="342900" rtl="0" eaLnBrk="1" latinLnBrk="0" hangingPunct="1">
              <a:spcBef>
                <a:spcPct val="20000"/>
              </a:spcBef>
              <a:buFont typeface="Arial" panose="020B0604020202020204"/>
              <a:buChar char="•"/>
              <a:defRPr sz="1350" kern="1200">
                <a:solidFill>
                  <a:schemeClr val="tx1"/>
                </a:solidFill>
                <a:latin typeface="+mn-lt"/>
                <a:ea typeface="+mn-ea"/>
                <a:cs typeface="+mn-cs"/>
              </a:defRPr>
            </a:lvl6pPr>
            <a:lvl7pPr marL="2400300" indent="-342900" algn="l" defTabSz="342900" rtl="0" eaLnBrk="1" latinLnBrk="0" hangingPunct="1">
              <a:spcBef>
                <a:spcPct val="20000"/>
              </a:spcBef>
              <a:buFont typeface="Arial" panose="020B0604020202020204"/>
              <a:buChar char="•"/>
              <a:defRPr sz="1350" kern="1200">
                <a:solidFill>
                  <a:schemeClr val="tx1"/>
                </a:solidFill>
                <a:latin typeface="+mn-lt"/>
                <a:ea typeface="+mn-ea"/>
                <a:cs typeface="+mn-cs"/>
              </a:defRPr>
            </a:lvl7pPr>
            <a:lvl8pPr marL="2743200" indent="-342900" algn="l" defTabSz="342900" rtl="0" eaLnBrk="1" latinLnBrk="0" hangingPunct="1">
              <a:spcBef>
                <a:spcPct val="20000"/>
              </a:spcBef>
              <a:buFont typeface="Arial" panose="020B0604020202020204"/>
              <a:buChar char="•"/>
              <a:defRPr sz="1350" kern="1200">
                <a:solidFill>
                  <a:schemeClr val="tx1"/>
                </a:solidFill>
                <a:latin typeface="+mn-lt"/>
                <a:ea typeface="+mn-ea"/>
                <a:cs typeface="+mn-cs"/>
              </a:defRPr>
            </a:lvl8pPr>
            <a:lvl9pPr marL="3086100" indent="-342900" algn="l" defTabSz="342900" rtl="0" eaLnBrk="1" latinLnBrk="0" hangingPunct="1">
              <a:spcBef>
                <a:spcPct val="20000"/>
              </a:spcBef>
              <a:buFont typeface="Arial" panose="020B0604020202020204"/>
              <a:buChar char="•"/>
              <a:defRPr sz="1350" kern="1200">
                <a:solidFill>
                  <a:schemeClr val="tx1"/>
                </a:solidFill>
                <a:latin typeface="+mn-lt"/>
                <a:ea typeface="+mn-ea"/>
                <a:cs typeface="+mn-cs"/>
              </a:defRPr>
            </a:lvl9pPr>
          </a:lstStyle>
          <a:p>
            <a:pPr marL="0" indent="0" algn="just">
              <a:buNone/>
            </a:pPr>
            <a:r>
              <a:rPr lang="en-US" sz="1100" dirty="0">
                <a:latin typeface="Calibri"/>
                <a:cs typeface="Calibri"/>
              </a:rPr>
              <a:t>Dari </a:t>
            </a:r>
            <a:r>
              <a:rPr lang="en-US" sz="1100" dirty="0" err="1">
                <a:latin typeface="Calibri"/>
                <a:cs typeface="Calibri"/>
              </a:rPr>
              <a:t>analisis</a:t>
            </a:r>
            <a:r>
              <a:rPr lang="en-US" sz="1100" dirty="0">
                <a:latin typeface="Calibri"/>
                <a:cs typeface="Calibri"/>
              </a:rPr>
              <a:t> s</a:t>
            </a:r>
            <a:r>
              <a:rPr lang="id-ID" sz="1100" dirty="0" err="1">
                <a:latin typeface="Calibri"/>
                <a:cs typeface="Calibri"/>
              </a:rPr>
              <a:t>eluruh</a:t>
            </a:r>
            <a:r>
              <a:rPr lang="id-ID" sz="1100" dirty="0">
                <a:latin typeface="Calibri"/>
                <a:cs typeface="Calibri"/>
              </a:rPr>
              <a:t> aspek </a:t>
            </a:r>
            <a:r>
              <a:rPr lang="en-US" sz="1100" dirty="0" err="1">
                <a:latin typeface="Calibri"/>
                <a:cs typeface="Calibri"/>
              </a:rPr>
              <a:t>maka</a:t>
            </a:r>
            <a:r>
              <a:rPr lang="en-US" sz="1100" dirty="0">
                <a:latin typeface="Calibri"/>
                <a:cs typeface="Calibri"/>
              </a:rPr>
              <a:t> </a:t>
            </a:r>
            <a:r>
              <a:rPr lang="id-ID" sz="1100" dirty="0">
                <a:latin typeface="Calibri"/>
                <a:cs typeface="Calibri"/>
              </a:rPr>
              <a:t>Indonesia berada pada </a:t>
            </a:r>
            <a:r>
              <a:rPr lang="id-ID" sz="1100" b="1" dirty="0">
                <a:latin typeface="Calibri"/>
                <a:cs typeface="Calibri"/>
              </a:rPr>
              <a:t>kuartil dua</a:t>
            </a:r>
            <a:r>
              <a:rPr lang="id-ID" sz="1100" dirty="0">
                <a:latin typeface="Calibri"/>
                <a:cs typeface="Calibri"/>
              </a:rPr>
              <a:t> yang berarti cukup rendah. Dengan demikian perlu ada upaya lebih untuk meningkatkan seluruh aspek tersebut.</a:t>
            </a:r>
            <a:endParaRPr lang="id-ID" sz="1100" dirty="0">
              <a:latin typeface="Calibri"/>
              <a:ea typeface="Calibri"/>
              <a:cs typeface="Calibri"/>
            </a:endParaRPr>
          </a:p>
        </p:txBody>
      </p:sp>
      <p:pic>
        <p:nvPicPr>
          <p:cNvPr id="5" name="Picture 4" descr="08a_laporan_oecd_files/figure-pptx/unnamed-chunk-17-2.png">
            <a:extLst>
              <a:ext uri="{FF2B5EF4-FFF2-40B4-BE49-F238E27FC236}">
                <a16:creationId xmlns:a16="http://schemas.microsoft.com/office/drawing/2014/main" xmlns="" id="{3C3D895C-1CF3-68EC-E121-77D80343C0BF}"/>
              </a:ext>
            </a:extLst>
          </p:cNvPr>
          <p:cNvPicPr>
            <a:picLocks noChangeAspect="1"/>
          </p:cNvPicPr>
          <p:nvPr/>
        </p:nvPicPr>
        <p:blipFill>
          <a:blip r:embed="rId4"/>
          <a:stretch>
            <a:fillRect/>
          </a:stretch>
        </p:blipFill>
        <p:spPr>
          <a:xfrm>
            <a:off x="2748883" y="833784"/>
            <a:ext cx="2743200" cy="1960353"/>
          </a:xfrm>
          <a:prstGeom prst="rect">
            <a:avLst/>
          </a:prstGeom>
        </p:spPr>
      </p:pic>
      <p:sp>
        <p:nvSpPr>
          <p:cNvPr id="7" name="TextBox 2">
            <a:extLst>
              <a:ext uri="{FF2B5EF4-FFF2-40B4-BE49-F238E27FC236}">
                <a16:creationId xmlns:a16="http://schemas.microsoft.com/office/drawing/2014/main" xmlns="" id="{E5AF0219-21A4-786F-8FA9-8DC337D26E1D}"/>
              </a:ext>
            </a:extLst>
          </p:cNvPr>
          <p:cNvSpPr txBox="1"/>
          <p:nvPr/>
        </p:nvSpPr>
        <p:spPr>
          <a:xfrm>
            <a:off x="6076340" y="3073865"/>
            <a:ext cx="2178050" cy="246221"/>
          </a:xfrm>
          <a:prstGeom prst="rect">
            <a:avLst/>
          </a:prstGeom>
          <a:noFill/>
        </p:spPr>
        <p:txBody>
          <a:bodyPr wrap="square" lIns="91440" tIns="45720" rIns="91440" bIns="45720" anchor="t">
            <a:spAutoFit/>
          </a:bodyPr>
          <a:lstStyle/>
          <a:p>
            <a:pPr algn="ctr">
              <a:spcAft>
                <a:spcPts val="600"/>
              </a:spcAft>
            </a:pPr>
            <a:r>
              <a:rPr lang="en-GB" sz="1000" err="1">
                <a:solidFill>
                  <a:schemeClr val="tx1"/>
                </a:solidFill>
                <a:latin typeface="Tenorite" panose="00000500000000000000"/>
              </a:rPr>
              <a:t>Sumber</a:t>
            </a:r>
            <a:r>
              <a:rPr lang="en-GB" sz="1000">
                <a:solidFill>
                  <a:schemeClr val="tx1"/>
                </a:solidFill>
                <a:latin typeface="Tenorite" panose="00000500000000000000"/>
              </a:rPr>
              <a:t>: data </a:t>
            </a:r>
            <a:r>
              <a:rPr lang="en-GB" sz="1000" err="1">
                <a:solidFill>
                  <a:schemeClr val="tx1"/>
                </a:solidFill>
                <a:latin typeface="Tenorite" panose="00000500000000000000"/>
              </a:rPr>
              <a:t>PiSA</a:t>
            </a:r>
            <a:r>
              <a:rPr lang="en-GB" sz="1000">
                <a:solidFill>
                  <a:schemeClr val="tx1"/>
                </a:solidFill>
                <a:latin typeface="Tenorite" panose="00000500000000000000"/>
              </a:rPr>
              <a:t> 2018 </a:t>
            </a:r>
            <a:r>
              <a:rPr lang="en-GB" sz="1000" err="1">
                <a:solidFill>
                  <a:schemeClr val="tx1"/>
                </a:solidFill>
                <a:latin typeface="Tenorite" panose="00000500000000000000"/>
              </a:rPr>
              <a:t>diolah</a:t>
            </a:r>
          </a:p>
        </p:txBody>
      </p:sp>
      <p:sp>
        <p:nvSpPr>
          <p:cNvPr id="6" name="Content Placeholder 3">
            <a:extLst>
              <a:ext uri="{FF2B5EF4-FFF2-40B4-BE49-F238E27FC236}">
                <a16:creationId xmlns:a16="http://schemas.microsoft.com/office/drawing/2014/main" xmlns="" id="{6C8592F9-0B1E-52CD-87D8-40F6974458F3}"/>
              </a:ext>
            </a:extLst>
          </p:cNvPr>
          <p:cNvSpPr txBox="1"/>
          <p:nvPr/>
        </p:nvSpPr>
        <p:spPr>
          <a:xfrm>
            <a:off x="105552" y="3520170"/>
            <a:ext cx="2811175" cy="1368245"/>
          </a:xfrm>
          <a:prstGeom prst="rect">
            <a:avLst/>
          </a:prstGeom>
        </p:spPr>
        <p:txBody>
          <a:bodyPr vert="horz" lIns="91440" tIns="45720" rIns="91440" bIns="45720" rtlCol="0" anchor="t">
            <a:normAutofit/>
          </a:bodyPr>
          <a:lstStyle>
            <a:lvl1pPr marL="342900" indent="-342900" algn="l" defTabSz="342900" rtl="0" eaLnBrk="1" latinLnBrk="0" hangingPunct="1">
              <a:spcBef>
                <a:spcPct val="20000"/>
              </a:spcBef>
              <a:buFont typeface="Arial" panose="020B0604020202020204"/>
              <a:buChar char="•"/>
              <a:defRPr sz="2100" kern="1200">
                <a:solidFill>
                  <a:schemeClr val="tx1"/>
                </a:solidFill>
                <a:latin typeface="+mn-lt"/>
                <a:ea typeface="+mn-ea"/>
                <a:cs typeface="+mn-cs"/>
              </a:defRPr>
            </a:lvl1pPr>
            <a:lvl2pPr marL="685800" indent="-342900" algn="l" defTabSz="342900" rtl="0" eaLnBrk="1" latinLnBrk="0" hangingPunct="1">
              <a:spcBef>
                <a:spcPct val="20000"/>
              </a:spcBef>
              <a:buFont typeface="Arial" panose="020B0604020202020204"/>
              <a:buChar char="–"/>
              <a:defRPr sz="1800" kern="1200">
                <a:solidFill>
                  <a:schemeClr val="tx1"/>
                </a:solidFill>
                <a:latin typeface="+mn-lt"/>
                <a:ea typeface="+mn-ea"/>
                <a:cs typeface="+mn-cs"/>
              </a:defRPr>
            </a:lvl2pPr>
            <a:lvl3pPr marL="1028700" indent="-342900" algn="l" defTabSz="342900" rtl="0" eaLnBrk="1" latinLnBrk="0" hangingPunct="1">
              <a:spcBef>
                <a:spcPct val="20000"/>
              </a:spcBef>
              <a:buFont typeface="Arial" panose="020B0604020202020204"/>
              <a:buChar char="•"/>
              <a:defRPr sz="1500" kern="1200">
                <a:solidFill>
                  <a:schemeClr val="tx1"/>
                </a:solidFill>
                <a:latin typeface="+mn-lt"/>
                <a:ea typeface="+mn-ea"/>
                <a:cs typeface="+mn-cs"/>
              </a:defRPr>
            </a:lvl3pPr>
            <a:lvl4pPr marL="1371600" indent="-342900" algn="l" defTabSz="342900" rtl="0" eaLnBrk="1" latinLnBrk="0" hangingPunct="1">
              <a:spcBef>
                <a:spcPct val="20000"/>
              </a:spcBef>
              <a:buFont typeface="Arial" panose="020B0604020202020204"/>
              <a:buChar char="–"/>
              <a:defRPr sz="1350" kern="1200">
                <a:solidFill>
                  <a:schemeClr val="tx1"/>
                </a:solidFill>
                <a:latin typeface="+mn-lt"/>
                <a:ea typeface="+mn-ea"/>
                <a:cs typeface="+mn-cs"/>
              </a:defRPr>
            </a:lvl4pPr>
            <a:lvl5pPr marL="1714500" indent="-342900" algn="l" defTabSz="342900" rtl="0" eaLnBrk="1" latinLnBrk="0" hangingPunct="1">
              <a:spcBef>
                <a:spcPct val="20000"/>
              </a:spcBef>
              <a:buFont typeface="Arial" panose="020B0604020202020204"/>
              <a:buChar char="»"/>
              <a:defRPr sz="1350" kern="1200">
                <a:solidFill>
                  <a:schemeClr val="tx1"/>
                </a:solidFill>
                <a:latin typeface="+mn-lt"/>
                <a:ea typeface="+mn-ea"/>
                <a:cs typeface="+mn-cs"/>
              </a:defRPr>
            </a:lvl5pPr>
            <a:lvl6pPr marL="2057400" indent="-342900" algn="l" defTabSz="342900" rtl="0" eaLnBrk="1" latinLnBrk="0" hangingPunct="1">
              <a:spcBef>
                <a:spcPct val="20000"/>
              </a:spcBef>
              <a:buFont typeface="Arial" panose="020B0604020202020204"/>
              <a:buChar char="•"/>
              <a:defRPr sz="1350" kern="1200">
                <a:solidFill>
                  <a:schemeClr val="tx1"/>
                </a:solidFill>
                <a:latin typeface="+mn-lt"/>
                <a:ea typeface="+mn-ea"/>
                <a:cs typeface="+mn-cs"/>
              </a:defRPr>
            </a:lvl6pPr>
            <a:lvl7pPr marL="2400300" indent="-342900" algn="l" defTabSz="342900" rtl="0" eaLnBrk="1" latinLnBrk="0" hangingPunct="1">
              <a:spcBef>
                <a:spcPct val="20000"/>
              </a:spcBef>
              <a:buFont typeface="Arial" panose="020B0604020202020204"/>
              <a:buChar char="•"/>
              <a:defRPr sz="1350" kern="1200">
                <a:solidFill>
                  <a:schemeClr val="tx1"/>
                </a:solidFill>
                <a:latin typeface="+mn-lt"/>
                <a:ea typeface="+mn-ea"/>
                <a:cs typeface="+mn-cs"/>
              </a:defRPr>
            </a:lvl7pPr>
            <a:lvl8pPr marL="2743200" indent="-342900" algn="l" defTabSz="342900" rtl="0" eaLnBrk="1" latinLnBrk="0" hangingPunct="1">
              <a:spcBef>
                <a:spcPct val="20000"/>
              </a:spcBef>
              <a:buFont typeface="Arial" panose="020B0604020202020204"/>
              <a:buChar char="•"/>
              <a:defRPr sz="1350" kern="1200">
                <a:solidFill>
                  <a:schemeClr val="tx1"/>
                </a:solidFill>
                <a:latin typeface="+mn-lt"/>
                <a:ea typeface="+mn-ea"/>
                <a:cs typeface="+mn-cs"/>
              </a:defRPr>
            </a:lvl8pPr>
            <a:lvl9pPr marL="3086100" indent="-342900" algn="l" defTabSz="342900" rtl="0" eaLnBrk="1" latinLnBrk="0" hangingPunct="1">
              <a:spcBef>
                <a:spcPct val="20000"/>
              </a:spcBef>
              <a:buFont typeface="Arial" panose="020B0604020202020204"/>
              <a:buChar char="•"/>
              <a:defRPr sz="1350" kern="1200">
                <a:solidFill>
                  <a:schemeClr val="tx1"/>
                </a:solidFill>
                <a:latin typeface="+mn-lt"/>
                <a:ea typeface="+mn-ea"/>
                <a:cs typeface="+mn-cs"/>
              </a:defRPr>
            </a:lvl9pPr>
          </a:lstStyle>
          <a:p>
            <a:pPr marL="0" indent="0" algn="just">
              <a:buNone/>
            </a:pPr>
            <a:r>
              <a:rPr lang="en-US" sz="1100" dirty="0">
                <a:latin typeface="Calibri"/>
                <a:cs typeface="Calibri"/>
              </a:rPr>
              <a:t>Dari </a:t>
            </a:r>
            <a:r>
              <a:rPr lang="en-US" sz="1100" dirty="0" err="1">
                <a:latin typeface="Calibri"/>
                <a:cs typeface="Calibri"/>
              </a:rPr>
              <a:t>hasil</a:t>
            </a:r>
            <a:r>
              <a:rPr lang="en-US" sz="1100" dirty="0">
                <a:latin typeface="Calibri"/>
                <a:cs typeface="Calibri"/>
              </a:rPr>
              <a:t> </a:t>
            </a:r>
            <a:r>
              <a:rPr lang="en-US" sz="1100" dirty="0" err="1">
                <a:latin typeface="Calibri"/>
                <a:cs typeface="Calibri"/>
              </a:rPr>
              <a:t>analisiis</a:t>
            </a:r>
            <a:r>
              <a:rPr lang="en-US" sz="1100" dirty="0">
                <a:latin typeface="Calibri"/>
                <a:cs typeface="Calibri"/>
              </a:rPr>
              <a:t> PCA di 48 </a:t>
            </a:r>
            <a:r>
              <a:rPr lang="en-US" sz="1100" dirty="0" err="1">
                <a:latin typeface="Calibri"/>
                <a:cs typeface="Calibri"/>
              </a:rPr>
              <a:t>Aspek</a:t>
            </a:r>
            <a:r>
              <a:rPr lang="en-US" sz="1100" dirty="0">
                <a:latin typeface="Calibri"/>
                <a:cs typeface="Calibri"/>
              </a:rPr>
              <a:t> </a:t>
            </a:r>
            <a:r>
              <a:rPr lang="en-US" sz="1100" dirty="0" err="1">
                <a:latin typeface="Calibri"/>
                <a:cs typeface="Calibri"/>
              </a:rPr>
              <a:t>diketahui</a:t>
            </a:r>
            <a:r>
              <a:rPr lang="en-US" sz="1100" dirty="0">
                <a:latin typeface="Calibri"/>
                <a:cs typeface="Calibri"/>
              </a:rPr>
              <a:t> </a:t>
            </a:r>
            <a:r>
              <a:rPr lang="en-US" sz="1100" dirty="0" err="1">
                <a:latin typeface="Calibri"/>
                <a:cs typeface="Calibri"/>
              </a:rPr>
              <a:t>bahwa</a:t>
            </a:r>
            <a:r>
              <a:rPr lang="en-US" sz="1100" dirty="0">
                <a:latin typeface="Calibri"/>
                <a:cs typeface="Calibri"/>
              </a:rPr>
              <a:t> item </a:t>
            </a:r>
            <a:r>
              <a:rPr lang="en-US" sz="1100" dirty="0" err="1">
                <a:latin typeface="Calibri"/>
                <a:cs typeface="Calibri"/>
              </a:rPr>
              <a:t>gawai</a:t>
            </a:r>
            <a:r>
              <a:rPr lang="en-US" sz="1100" dirty="0">
                <a:latin typeface="Calibri"/>
                <a:cs typeface="Calibri"/>
              </a:rPr>
              <a:t> </a:t>
            </a:r>
            <a:r>
              <a:rPr lang="en-US" sz="1100" dirty="0" err="1">
                <a:latin typeface="Calibri"/>
                <a:cs typeface="Calibri"/>
              </a:rPr>
              <a:t>pembelajaran</a:t>
            </a:r>
            <a:r>
              <a:rPr lang="en-US" sz="1100" dirty="0">
                <a:latin typeface="Calibri"/>
                <a:cs typeface="Calibri"/>
              </a:rPr>
              <a:t> </a:t>
            </a:r>
            <a:r>
              <a:rPr lang="en-US" sz="1100" dirty="0" err="1">
                <a:latin typeface="Calibri"/>
                <a:cs typeface="Calibri"/>
              </a:rPr>
              <a:t>tercukupi</a:t>
            </a:r>
            <a:r>
              <a:rPr lang="en-US" sz="1100" dirty="0">
                <a:latin typeface="Calibri"/>
                <a:cs typeface="Calibri"/>
              </a:rPr>
              <a:t>, </a:t>
            </a:r>
            <a:r>
              <a:rPr lang="en-US" sz="1100" dirty="0" err="1">
                <a:latin typeface="Calibri"/>
                <a:cs typeface="Calibri"/>
              </a:rPr>
              <a:t>kapasitas</a:t>
            </a:r>
            <a:r>
              <a:rPr lang="en-US" sz="1100" dirty="0">
                <a:latin typeface="Calibri"/>
                <a:cs typeface="Calibri"/>
              </a:rPr>
              <a:t> </a:t>
            </a:r>
            <a:r>
              <a:rPr lang="en-US" sz="1100" dirty="0" err="1">
                <a:latin typeface="Calibri"/>
                <a:cs typeface="Calibri"/>
              </a:rPr>
              <a:t>gawai</a:t>
            </a:r>
            <a:r>
              <a:rPr lang="en-US" sz="1100" dirty="0">
                <a:latin typeface="Calibri"/>
                <a:cs typeface="Calibri"/>
              </a:rPr>
              <a:t> </a:t>
            </a:r>
            <a:r>
              <a:rPr lang="en-US" sz="1100" dirty="0" err="1">
                <a:latin typeface="Calibri"/>
                <a:cs typeface="Calibri"/>
              </a:rPr>
              <a:t>tercukupi</a:t>
            </a:r>
            <a:r>
              <a:rPr lang="en-US" sz="1100" dirty="0">
                <a:latin typeface="Calibri"/>
                <a:cs typeface="Calibri"/>
              </a:rPr>
              <a:t>, dan </a:t>
            </a:r>
            <a:r>
              <a:rPr lang="en-US" sz="1100" dirty="0" err="1">
                <a:latin typeface="Calibri"/>
                <a:cs typeface="Calibri"/>
              </a:rPr>
              <a:t>gawai</a:t>
            </a:r>
            <a:r>
              <a:rPr lang="en-US" sz="1100" dirty="0">
                <a:latin typeface="Calibri"/>
                <a:cs typeface="Calibri"/>
              </a:rPr>
              <a:t> </a:t>
            </a:r>
            <a:r>
              <a:rPr lang="en-US" sz="1100" dirty="0" err="1">
                <a:latin typeface="Calibri"/>
                <a:cs typeface="Calibri"/>
              </a:rPr>
              <a:t>terhubung</a:t>
            </a:r>
            <a:r>
              <a:rPr lang="en-US" sz="1100" dirty="0">
                <a:latin typeface="Calibri"/>
                <a:cs typeface="Calibri"/>
              </a:rPr>
              <a:t> internet </a:t>
            </a:r>
            <a:r>
              <a:rPr lang="en-US" sz="1100" dirty="0" err="1">
                <a:latin typeface="Calibri"/>
                <a:cs typeface="Calibri"/>
              </a:rPr>
              <a:t>tercukupi</a:t>
            </a:r>
            <a:r>
              <a:rPr lang="en-US" sz="1100" dirty="0">
                <a:latin typeface="Calibri"/>
                <a:cs typeface="Calibri"/>
              </a:rPr>
              <a:t> </a:t>
            </a:r>
            <a:r>
              <a:rPr lang="en-US" sz="1100" dirty="0" err="1">
                <a:latin typeface="Calibri"/>
                <a:cs typeface="Calibri"/>
              </a:rPr>
              <a:t>menjadi</a:t>
            </a:r>
            <a:r>
              <a:rPr lang="en-US" sz="1100" dirty="0">
                <a:latin typeface="Calibri"/>
                <a:cs typeface="Calibri"/>
              </a:rPr>
              <a:t> </a:t>
            </a:r>
            <a:r>
              <a:rPr lang="en-US" sz="1100" dirty="0" err="1">
                <a:latin typeface="Calibri"/>
                <a:cs typeface="Calibri"/>
              </a:rPr>
              <a:t>kontributor</a:t>
            </a:r>
            <a:r>
              <a:rPr lang="en-US" sz="1100" dirty="0">
                <a:latin typeface="Calibri"/>
                <a:cs typeface="Calibri"/>
              </a:rPr>
              <a:t> paling </a:t>
            </a:r>
            <a:r>
              <a:rPr lang="en-US" sz="1100" dirty="0" err="1">
                <a:latin typeface="Calibri"/>
                <a:cs typeface="Calibri"/>
              </a:rPr>
              <a:t>besar</a:t>
            </a:r>
            <a:r>
              <a:rPr lang="en-US" sz="1100" dirty="0">
                <a:latin typeface="Calibri"/>
                <a:cs typeface="Calibri"/>
              </a:rPr>
              <a:t> </a:t>
            </a:r>
            <a:r>
              <a:rPr lang="en-US" sz="1100" dirty="0" err="1">
                <a:latin typeface="Calibri"/>
                <a:cs typeface="Calibri"/>
              </a:rPr>
              <a:t>dengan</a:t>
            </a:r>
            <a:r>
              <a:rPr lang="en-US" sz="1100" dirty="0">
                <a:latin typeface="Calibri"/>
                <a:cs typeface="Calibri"/>
              </a:rPr>
              <a:t> </a:t>
            </a:r>
            <a:r>
              <a:rPr lang="en-US" sz="1100" dirty="0" err="1">
                <a:latin typeface="Calibri"/>
                <a:cs typeface="Calibri"/>
              </a:rPr>
              <a:t>bobot</a:t>
            </a:r>
            <a:r>
              <a:rPr lang="en-US" sz="1100" dirty="0">
                <a:latin typeface="Calibri"/>
                <a:cs typeface="Calibri"/>
              </a:rPr>
              <a:t> </a:t>
            </a:r>
            <a:r>
              <a:rPr lang="en-US" sz="1100" dirty="0" err="1">
                <a:latin typeface="Calibri"/>
                <a:cs typeface="Calibri"/>
              </a:rPr>
              <a:t>proporsi</a:t>
            </a:r>
            <a:r>
              <a:rPr lang="en-US" sz="1100" dirty="0">
                <a:latin typeface="Calibri"/>
                <a:cs typeface="Calibri"/>
              </a:rPr>
              <a:t> </a:t>
            </a:r>
            <a:r>
              <a:rPr lang="en-US" sz="1100" dirty="0" err="1">
                <a:latin typeface="Calibri"/>
                <a:cs typeface="Calibri"/>
              </a:rPr>
              <a:t>sejumlah</a:t>
            </a:r>
            <a:r>
              <a:rPr lang="en-US" sz="1100" dirty="0">
                <a:latin typeface="Calibri"/>
                <a:cs typeface="Calibri"/>
              </a:rPr>
              <a:t> 6%</a:t>
            </a:r>
            <a:endParaRPr lang="en-US" sz="1100" dirty="0">
              <a:latin typeface="Calibri"/>
              <a:ea typeface="Calibri"/>
              <a:cs typeface="Calibri"/>
            </a:endParaRPr>
          </a:p>
        </p:txBody>
      </p:sp>
    </p:spTree>
    <p:extLst>
      <p:ext uri="{BB962C8B-B14F-4D97-AF65-F5344CB8AC3E}">
        <p14:creationId xmlns:p14="http://schemas.microsoft.com/office/powerpoint/2010/main" val="1891082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464" y="151227"/>
            <a:ext cx="8229601" cy="637812"/>
          </a:xfrm>
        </p:spPr>
        <p:txBody>
          <a:bodyPr>
            <a:noAutofit/>
          </a:bodyPr>
          <a:lstStyle/>
          <a:p>
            <a:r>
              <a:rPr lang="en-US" sz="2400" err="1">
                <a:solidFill>
                  <a:srgbClr val="0070C0"/>
                </a:solidFill>
                <a:latin typeface="Calibri"/>
                <a:cs typeface="Calibri"/>
              </a:rPr>
              <a:t>Temuan</a:t>
            </a:r>
            <a:r>
              <a:rPr lang="en-US" sz="2400">
                <a:solidFill>
                  <a:srgbClr val="0070C0"/>
                </a:solidFill>
                <a:latin typeface="Calibri"/>
                <a:cs typeface="Calibri"/>
              </a:rPr>
              <a:t> Umum </a:t>
            </a:r>
            <a:r>
              <a:rPr lang="en-US" sz="2400" i="1">
                <a:solidFill>
                  <a:srgbClr val="0070C0"/>
                </a:solidFill>
                <a:latin typeface="Calibri"/>
                <a:cs typeface="Calibri"/>
              </a:rPr>
              <a:t>Benchmarking</a:t>
            </a:r>
            <a:r>
              <a:rPr lang="en-US" sz="2400">
                <a:solidFill>
                  <a:srgbClr val="0070C0"/>
                </a:solidFill>
                <a:latin typeface="Calibri"/>
                <a:cs typeface="Calibri"/>
              </a:rPr>
              <a:t> Pendidikan Tingkat Global</a:t>
            </a:r>
            <a:endParaRPr lang="en-US" sz="2400">
              <a:latin typeface="Calibri"/>
              <a:ea typeface="Calibri"/>
              <a:cs typeface="Calibri"/>
            </a:endParaRPr>
          </a:p>
        </p:txBody>
      </p:sp>
      <p:sp>
        <p:nvSpPr>
          <p:cNvPr id="4" name="Content Placeholder 3"/>
          <p:cNvSpPr txBox="1"/>
          <p:nvPr/>
        </p:nvSpPr>
        <p:spPr>
          <a:xfrm>
            <a:off x="4379038" y="839689"/>
            <a:ext cx="4696357" cy="3914843"/>
          </a:xfrm>
          <a:prstGeom prst="rect">
            <a:avLst/>
          </a:prstGeom>
        </p:spPr>
        <p:txBody>
          <a:bodyPr vert="horz" lIns="91440" tIns="45720" rIns="91440" bIns="45720" rtlCol="0" anchor="t">
            <a:noAutofit/>
          </a:bodyPr>
          <a:lstStyle>
            <a:lvl1pPr marL="342900" indent="-342900" algn="l" defTabSz="342900" rtl="0" eaLnBrk="1" latinLnBrk="0" hangingPunct="1">
              <a:spcBef>
                <a:spcPct val="20000"/>
              </a:spcBef>
              <a:buFont typeface="Arial" panose="020B0604020202020204"/>
              <a:buChar char="•"/>
              <a:defRPr sz="2100" kern="1200">
                <a:solidFill>
                  <a:schemeClr val="tx1"/>
                </a:solidFill>
                <a:latin typeface="+mn-lt"/>
                <a:ea typeface="+mn-ea"/>
                <a:cs typeface="+mn-cs"/>
              </a:defRPr>
            </a:lvl1pPr>
            <a:lvl2pPr marL="685800" indent="-342900" algn="l" defTabSz="342900" rtl="0" eaLnBrk="1" latinLnBrk="0" hangingPunct="1">
              <a:spcBef>
                <a:spcPct val="20000"/>
              </a:spcBef>
              <a:buFont typeface="Arial" panose="020B0604020202020204"/>
              <a:buChar char="–"/>
              <a:defRPr sz="1800" kern="1200">
                <a:solidFill>
                  <a:schemeClr val="tx1"/>
                </a:solidFill>
                <a:latin typeface="+mn-lt"/>
                <a:ea typeface="+mn-ea"/>
                <a:cs typeface="+mn-cs"/>
              </a:defRPr>
            </a:lvl2pPr>
            <a:lvl3pPr marL="1028700" indent="-342900" algn="l" defTabSz="342900" rtl="0" eaLnBrk="1" latinLnBrk="0" hangingPunct="1">
              <a:spcBef>
                <a:spcPct val="20000"/>
              </a:spcBef>
              <a:buFont typeface="Arial" panose="020B0604020202020204"/>
              <a:buChar char="•"/>
              <a:defRPr sz="1500" kern="1200">
                <a:solidFill>
                  <a:schemeClr val="tx1"/>
                </a:solidFill>
                <a:latin typeface="+mn-lt"/>
                <a:ea typeface="+mn-ea"/>
                <a:cs typeface="+mn-cs"/>
              </a:defRPr>
            </a:lvl3pPr>
            <a:lvl4pPr marL="1371600" indent="-342900" algn="l" defTabSz="342900" rtl="0" eaLnBrk="1" latinLnBrk="0" hangingPunct="1">
              <a:spcBef>
                <a:spcPct val="20000"/>
              </a:spcBef>
              <a:buFont typeface="Arial" panose="020B0604020202020204"/>
              <a:buChar char="–"/>
              <a:defRPr sz="1350" kern="1200">
                <a:solidFill>
                  <a:schemeClr val="tx1"/>
                </a:solidFill>
                <a:latin typeface="+mn-lt"/>
                <a:ea typeface="+mn-ea"/>
                <a:cs typeface="+mn-cs"/>
              </a:defRPr>
            </a:lvl4pPr>
            <a:lvl5pPr marL="1714500" indent="-342900" algn="l" defTabSz="342900" rtl="0" eaLnBrk="1" latinLnBrk="0" hangingPunct="1">
              <a:spcBef>
                <a:spcPct val="20000"/>
              </a:spcBef>
              <a:buFont typeface="Arial" panose="020B0604020202020204"/>
              <a:buChar char="»"/>
              <a:defRPr sz="1350" kern="1200">
                <a:solidFill>
                  <a:schemeClr val="tx1"/>
                </a:solidFill>
                <a:latin typeface="+mn-lt"/>
                <a:ea typeface="+mn-ea"/>
                <a:cs typeface="+mn-cs"/>
              </a:defRPr>
            </a:lvl5pPr>
            <a:lvl6pPr marL="2057400" indent="-342900" algn="l" defTabSz="342900" rtl="0" eaLnBrk="1" latinLnBrk="0" hangingPunct="1">
              <a:spcBef>
                <a:spcPct val="20000"/>
              </a:spcBef>
              <a:buFont typeface="Arial" panose="020B0604020202020204"/>
              <a:buChar char="•"/>
              <a:defRPr sz="1350" kern="1200">
                <a:solidFill>
                  <a:schemeClr val="tx1"/>
                </a:solidFill>
                <a:latin typeface="+mn-lt"/>
                <a:ea typeface="+mn-ea"/>
                <a:cs typeface="+mn-cs"/>
              </a:defRPr>
            </a:lvl6pPr>
            <a:lvl7pPr marL="2400300" indent="-342900" algn="l" defTabSz="342900" rtl="0" eaLnBrk="1" latinLnBrk="0" hangingPunct="1">
              <a:spcBef>
                <a:spcPct val="20000"/>
              </a:spcBef>
              <a:buFont typeface="Arial" panose="020B0604020202020204"/>
              <a:buChar char="•"/>
              <a:defRPr sz="1350" kern="1200">
                <a:solidFill>
                  <a:schemeClr val="tx1"/>
                </a:solidFill>
                <a:latin typeface="+mn-lt"/>
                <a:ea typeface="+mn-ea"/>
                <a:cs typeface="+mn-cs"/>
              </a:defRPr>
            </a:lvl7pPr>
            <a:lvl8pPr marL="2743200" indent="-342900" algn="l" defTabSz="342900" rtl="0" eaLnBrk="1" latinLnBrk="0" hangingPunct="1">
              <a:spcBef>
                <a:spcPct val="20000"/>
              </a:spcBef>
              <a:buFont typeface="Arial" panose="020B0604020202020204"/>
              <a:buChar char="•"/>
              <a:defRPr sz="1350" kern="1200">
                <a:solidFill>
                  <a:schemeClr val="tx1"/>
                </a:solidFill>
                <a:latin typeface="+mn-lt"/>
                <a:ea typeface="+mn-ea"/>
                <a:cs typeface="+mn-cs"/>
              </a:defRPr>
            </a:lvl8pPr>
            <a:lvl9pPr marL="3086100" indent="-342900" algn="l" defTabSz="342900" rtl="0" eaLnBrk="1" latinLnBrk="0" hangingPunct="1">
              <a:spcBef>
                <a:spcPct val="20000"/>
              </a:spcBef>
              <a:buFont typeface="Arial" panose="020B0604020202020204"/>
              <a:buChar char="•"/>
              <a:defRPr sz="1350" kern="1200">
                <a:solidFill>
                  <a:schemeClr val="tx1"/>
                </a:solidFill>
                <a:latin typeface="+mn-lt"/>
                <a:ea typeface="+mn-ea"/>
                <a:cs typeface="+mn-cs"/>
              </a:defRPr>
            </a:lvl9pPr>
          </a:lstStyle>
          <a:p>
            <a:pPr marL="0" indent="0">
              <a:buNone/>
            </a:pPr>
            <a:r>
              <a:rPr lang="en-US" sz="1300" err="1">
                <a:latin typeface="Calibri"/>
                <a:cs typeface="Calibri"/>
              </a:rPr>
              <a:t>Aspek</a:t>
            </a:r>
            <a:r>
              <a:rPr lang="en-US" sz="1300">
                <a:latin typeface="Calibri"/>
                <a:cs typeface="Calibri"/>
              </a:rPr>
              <a:t> yang </a:t>
            </a:r>
            <a:r>
              <a:rPr lang="en-US" sz="1300" err="1">
                <a:latin typeface="Calibri"/>
                <a:cs typeface="Calibri"/>
              </a:rPr>
              <a:t>mempunyai</a:t>
            </a:r>
            <a:r>
              <a:rPr lang="en-US" sz="1300">
                <a:latin typeface="Calibri"/>
                <a:cs typeface="Calibri"/>
              </a:rPr>
              <a:t> </a:t>
            </a:r>
            <a:r>
              <a:rPr lang="en-US" sz="1300" err="1">
                <a:latin typeface="Calibri"/>
                <a:cs typeface="Calibri"/>
              </a:rPr>
              <a:t>korelasi</a:t>
            </a:r>
            <a:r>
              <a:rPr lang="en-US" sz="1300">
                <a:latin typeface="Calibri"/>
                <a:cs typeface="Calibri"/>
              </a:rPr>
              <a:t> sangat </a:t>
            </a:r>
            <a:r>
              <a:rPr lang="en-US" sz="1300" err="1">
                <a:latin typeface="Calibri"/>
                <a:cs typeface="Calibri"/>
              </a:rPr>
              <a:t>signifikan</a:t>
            </a:r>
            <a:r>
              <a:rPr lang="en-US" sz="1300">
                <a:latin typeface="Calibri"/>
                <a:cs typeface="Calibri"/>
              </a:rPr>
              <a:t> </a:t>
            </a:r>
            <a:r>
              <a:rPr lang="en-US" sz="1300" err="1">
                <a:latin typeface="Calibri"/>
                <a:cs typeface="Calibri"/>
              </a:rPr>
              <a:t>adalah</a:t>
            </a:r>
            <a:r>
              <a:rPr lang="en-US" sz="1300">
                <a:latin typeface="Calibri"/>
                <a:cs typeface="Calibri"/>
              </a:rPr>
              <a:t>: </a:t>
            </a:r>
            <a:r>
              <a:rPr lang="en-US" sz="1300" b="1" err="1">
                <a:latin typeface="Calibri"/>
                <a:cs typeface="Calibri"/>
              </a:rPr>
              <a:t>aspek</a:t>
            </a:r>
            <a:r>
              <a:rPr lang="en-US" sz="1300" b="1">
                <a:latin typeface="Calibri"/>
                <a:cs typeface="Calibri"/>
              </a:rPr>
              <a:t> </a:t>
            </a:r>
            <a:r>
              <a:rPr lang="en-US" sz="1300" b="1" err="1">
                <a:latin typeface="Calibri"/>
                <a:cs typeface="Calibri"/>
              </a:rPr>
              <a:t>kualifikasi</a:t>
            </a:r>
            <a:r>
              <a:rPr lang="en-US" sz="1300" b="1">
                <a:latin typeface="Calibri"/>
                <a:cs typeface="Calibri"/>
              </a:rPr>
              <a:t> guru, </a:t>
            </a:r>
            <a:r>
              <a:rPr lang="en-US" sz="1300" b="1" err="1">
                <a:latin typeface="Calibri"/>
                <a:cs typeface="Calibri"/>
              </a:rPr>
              <a:t>kecukupan</a:t>
            </a:r>
            <a:r>
              <a:rPr lang="en-US" sz="1300" b="1">
                <a:latin typeface="Calibri"/>
                <a:cs typeface="Calibri"/>
              </a:rPr>
              <a:t> </a:t>
            </a:r>
            <a:r>
              <a:rPr lang="en-US" sz="1300" b="1" err="1">
                <a:latin typeface="Calibri"/>
                <a:cs typeface="Calibri"/>
              </a:rPr>
              <a:t>fasilitas</a:t>
            </a:r>
            <a:r>
              <a:rPr lang="en-US" sz="1300" b="1">
                <a:latin typeface="Calibri"/>
                <a:cs typeface="Calibri"/>
              </a:rPr>
              <a:t> </a:t>
            </a:r>
            <a:r>
              <a:rPr lang="en-US" sz="1300" b="1" err="1">
                <a:latin typeface="Calibri"/>
                <a:cs typeface="Calibri"/>
              </a:rPr>
              <a:t>pendidikan</a:t>
            </a:r>
            <a:r>
              <a:rPr lang="en-US" sz="1300" b="1">
                <a:latin typeface="Calibri"/>
                <a:cs typeface="Calibri"/>
              </a:rPr>
              <a:t>, </a:t>
            </a:r>
            <a:r>
              <a:rPr lang="en-US" sz="1300" b="1" err="1">
                <a:latin typeface="Calibri"/>
                <a:cs typeface="Calibri"/>
              </a:rPr>
              <a:t>kecukupan</a:t>
            </a:r>
            <a:r>
              <a:rPr lang="en-US" sz="1300" b="1">
                <a:latin typeface="Calibri"/>
                <a:cs typeface="Calibri"/>
              </a:rPr>
              <a:t> </a:t>
            </a:r>
            <a:r>
              <a:rPr lang="en-US" sz="1300" b="1" err="1">
                <a:latin typeface="Calibri"/>
                <a:cs typeface="Calibri"/>
              </a:rPr>
              <a:t>fasilitas</a:t>
            </a:r>
            <a:r>
              <a:rPr lang="en-US" sz="1300" b="1">
                <a:latin typeface="Calibri"/>
                <a:cs typeface="Calibri"/>
              </a:rPr>
              <a:t> digital </a:t>
            </a:r>
            <a:r>
              <a:rPr lang="en-US" sz="1300" b="1" err="1">
                <a:latin typeface="Calibri"/>
                <a:cs typeface="Calibri"/>
              </a:rPr>
              <a:t>satuan</a:t>
            </a:r>
            <a:r>
              <a:rPr lang="en-US" sz="1300" b="1">
                <a:latin typeface="Calibri"/>
                <a:cs typeface="Calibri"/>
              </a:rPr>
              <a:t> </a:t>
            </a:r>
            <a:r>
              <a:rPr lang="en-US" sz="1300" b="1" err="1">
                <a:latin typeface="Calibri"/>
                <a:cs typeface="Calibri"/>
              </a:rPr>
              <a:t>pendidikan</a:t>
            </a:r>
            <a:r>
              <a:rPr lang="en-US" sz="1300" b="1">
                <a:latin typeface="Calibri"/>
                <a:cs typeface="Calibri"/>
              </a:rPr>
              <a:t>, </a:t>
            </a:r>
            <a:r>
              <a:rPr lang="en-US" sz="1300">
                <a:latin typeface="Calibri"/>
                <a:cs typeface="Calibri"/>
              </a:rPr>
              <a:t>dan</a:t>
            </a:r>
            <a:r>
              <a:rPr lang="en-US" sz="1300" b="1">
                <a:latin typeface="Calibri"/>
                <a:cs typeface="Calibri"/>
              </a:rPr>
              <a:t> </a:t>
            </a:r>
            <a:r>
              <a:rPr lang="en-US" sz="1300" b="1" err="1">
                <a:latin typeface="Calibri"/>
                <a:cs typeface="Calibri"/>
              </a:rPr>
              <a:t>aspek</a:t>
            </a:r>
            <a:r>
              <a:rPr lang="en-US" sz="1300" b="1">
                <a:latin typeface="Calibri"/>
                <a:cs typeface="Calibri"/>
              </a:rPr>
              <a:t> </a:t>
            </a:r>
            <a:r>
              <a:rPr lang="en-US" sz="1300" b="1" err="1">
                <a:latin typeface="Calibri"/>
                <a:cs typeface="Calibri"/>
              </a:rPr>
              <a:t>kapasitas</a:t>
            </a:r>
            <a:r>
              <a:rPr lang="en-US" sz="1300" b="1">
                <a:latin typeface="Calibri"/>
                <a:cs typeface="Calibri"/>
              </a:rPr>
              <a:t> digital </a:t>
            </a:r>
            <a:r>
              <a:rPr lang="en-US" sz="1300" b="1" err="1">
                <a:latin typeface="Calibri"/>
                <a:cs typeface="Calibri"/>
              </a:rPr>
              <a:t>satuan</a:t>
            </a:r>
            <a:r>
              <a:rPr lang="en-US" sz="1300" b="1">
                <a:latin typeface="Calibri"/>
                <a:cs typeface="Calibri"/>
              </a:rPr>
              <a:t> </a:t>
            </a:r>
            <a:r>
              <a:rPr lang="en-US" sz="1300" b="1" err="1">
                <a:latin typeface="Calibri"/>
                <a:cs typeface="Calibri"/>
              </a:rPr>
              <a:t>pendidikan</a:t>
            </a:r>
            <a:r>
              <a:rPr lang="id-ID" sz="1300">
                <a:latin typeface="Calibri"/>
                <a:cs typeface="Calibri"/>
              </a:rPr>
              <a:t>.</a:t>
            </a:r>
            <a:r>
              <a:rPr lang="en-US" sz="1300">
                <a:latin typeface="Calibri"/>
                <a:cs typeface="Calibri"/>
              </a:rPr>
              <a:t> </a:t>
            </a:r>
            <a:r>
              <a:rPr lang="en-US" sz="1300" err="1">
                <a:latin typeface="Calibri"/>
                <a:ea typeface="Calibri"/>
                <a:cs typeface="Calibri"/>
              </a:rPr>
              <a:t>Sedangkan</a:t>
            </a:r>
            <a:r>
              <a:rPr lang="en-US" sz="1300">
                <a:latin typeface="Calibri"/>
                <a:ea typeface="Calibri"/>
                <a:cs typeface="Calibri"/>
              </a:rPr>
              <a:t> </a:t>
            </a:r>
            <a:r>
              <a:rPr lang="en-US" sz="1300" err="1">
                <a:latin typeface="Calibri"/>
                <a:ea typeface="Calibri"/>
                <a:cs typeface="Calibri"/>
              </a:rPr>
              <a:t>aspek</a:t>
            </a:r>
            <a:r>
              <a:rPr lang="en-US" sz="1300">
                <a:latin typeface="Calibri"/>
                <a:ea typeface="Calibri"/>
                <a:cs typeface="Calibri"/>
              </a:rPr>
              <a:t> yang </a:t>
            </a:r>
            <a:r>
              <a:rPr lang="en-US" sz="1300" err="1">
                <a:latin typeface="Calibri"/>
                <a:ea typeface="Calibri"/>
                <a:cs typeface="Calibri"/>
              </a:rPr>
              <a:t>mempunyai</a:t>
            </a:r>
            <a:r>
              <a:rPr lang="en-US" sz="1300">
                <a:latin typeface="Calibri"/>
                <a:ea typeface="Calibri"/>
                <a:cs typeface="Calibri"/>
              </a:rPr>
              <a:t> </a:t>
            </a:r>
            <a:r>
              <a:rPr lang="en-US" sz="1300" err="1">
                <a:latin typeface="Calibri"/>
                <a:ea typeface="Calibri"/>
                <a:cs typeface="Calibri"/>
              </a:rPr>
              <a:t>korelasi</a:t>
            </a:r>
            <a:r>
              <a:rPr lang="en-US" sz="1300">
                <a:latin typeface="Calibri"/>
                <a:ea typeface="Calibri"/>
                <a:cs typeface="Calibri"/>
              </a:rPr>
              <a:t> </a:t>
            </a:r>
            <a:r>
              <a:rPr lang="en-US" sz="1300" err="1">
                <a:latin typeface="Calibri"/>
                <a:ea typeface="Calibri"/>
                <a:cs typeface="Calibri"/>
              </a:rPr>
              <a:t>signifikan</a:t>
            </a:r>
            <a:r>
              <a:rPr lang="en-US" sz="1300">
                <a:latin typeface="Calibri"/>
                <a:ea typeface="Calibri"/>
                <a:cs typeface="Calibri"/>
              </a:rPr>
              <a:t> </a:t>
            </a:r>
            <a:r>
              <a:rPr lang="en-US" sz="1300" err="1">
                <a:latin typeface="Calibri"/>
                <a:ea typeface="Calibri"/>
                <a:cs typeface="Calibri"/>
              </a:rPr>
              <a:t>adalah</a:t>
            </a:r>
            <a:r>
              <a:rPr lang="en-US" sz="1300">
                <a:latin typeface="Calibri"/>
                <a:ea typeface="Calibri"/>
                <a:cs typeface="Calibri"/>
              </a:rPr>
              <a:t> </a:t>
            </a:r>
            <a:r>
              <a:rPr lang="en-US" sz="1300" b="1" err="1">
                <a:latin typeface="Calibri"/>
                <a:ea typeface="Calibri"/>
                <a:cs typeface="Calibri"/>
              </a:rPr>
              <a:t>aspek</a:t>
            </a:r>
            <a:r>
              <a:rPr lang="en-US" sz="1300" b="1">
                <a:latin typeface="Calibri"/>
                <a:ea typeface="Calibri"/>
                <a:cs typeface="Calibri"/>
              </a:rPr>
              <a:t> </a:t>
            </a:r>
            <a:r>
              <a:rPr lang="en-US" sz="1300" b="1" err="1">
                <a:latin typeface="Calibri"/>
                <a:ea typeface="Calibri"/>
                <a:cs typeface="Calibri"/>
              </a:rPr>
              <a:t>bimbingan</a:t>
            </a:r>
            <a:r>
              <a:rPr lang="en-US" sz="1300" b="1">
                <a:latin typeface="Calibri"/>
                <a:ea typeface="Calibri"/>
                <a:cs typeface="Calibri"/>
              </a:rPr>
              <a:t> </a:t>
            </a:r>
            <a:r>
              <a:rPr lang="en-US" sz="1300" b="1" err="1">
                <a:latin typeface="Calibri"/>
                <a:ea typeface="Calibri"/>
                <a:cs typeface="Calibri"/>
              </a:rPr>
              <a:t>karir</a:t>
            </a:r>
            <a:r>
              <a:rPr lang="en-US" sz="1300">
                <a:latin typeface="Calibri"/>
                <a:ea typeface="Calibri"/>
                <a:cs typeface="Calibri"/>
              </a:rPr>
              <a:t>. </a:t>
            </a:r>
          </a:p>
          <a:p>
            <a:pPr marL="0" indent="0">
              <a:buNone/>
            </a:pPr>
            <a:r>
              <a:rPr lang="en-US" sz="1300" err="1">
                <a:latin typeface="Calibri"/>
                <a:ea typeface="Calibri"/>
                <a:cs typeface="Calibri"/>
              </a:rPr>
              <a:t>Dengan</a:t>
            </a:r>
            <a:r>
              <a:rPr lang="en-US" sz="1300">
                <a:latin typeface="Calibri"/>
                <a:ea typeface="Calibri"/>
                <a:cs typeface="Calibri"/>
              </a:rPr>
              <a:t> </a:t>
            </a:r>
            <a:r>
              <a:rPr lang="en-US" sz="1300" err="1">
                <a:latin typeface="Calibri"/>
                <a:ea typeface="Calibri"/>
                <a:cs typeface="Calibri"/>
              </a:rPr>
              <a:t>demikian</a:t>
            </a:r>
            <a:r>
              <a:rPr lang="en-US" sz="1300">
                <a:latin typeface="Calibri"/>
                <a:ea typeface="Calibri"/>
                <a:cs typeface="Calibri"/>
              </a:rPr>
              <a:t> </a:t>
            </a:r>
            <a:r>
              <a:rPr lang="en-US" sz="1300" err="1">
                <a:latin typeface="Calibri"/>
                <a:ea typeface="Calibri"/>
                <a:cs typeface="Calibri"/>
              </a:rPr>
              <a:t>aspek-aspek</a:t>
            </a:r>
            <a:r>
              <a:rPr lang="en-US" sz="1300">
                <a:latin typeface="Calibri"/>
                <a:ea typeface="Calibri"/>
                <a:cs typeface="Calibri"/>
              </a:rPr>
              <a:t> </a:t>
            </a:r>
            <a:r>
              <a:rPr lang="en-US" sz="1300" err="1">
                <a:latin typeface="Calibri"/>
                <a:ea typeface="Calibri"/>
                <a:cs typeface="Calibri"/>
              </a:rPr>
              <a:t>tersebut</a:t>
            </a:r>
            <a:r>
              <a:rPr lang="en-US" sz="1300">
                <a:latin typeface="Calibri"/>
                <a:ea typeface="Calibri"/>
                <a:cs typeface="Calibri"/>
              </a:rPr>
              <a:t> sangat </a:t>
            </a:r>
            <a:r>
              <a:rPr lang="en-US" sz="1300" err="1">
                <a:latin typeface="Calibri"/>
                <a:ea typeface="Calibri"/>
                <a:cs typeface="Calibri"/>
              </a:rPr>
              <a:t>penting</a:t>
            </a:r>
            <a:r>
              <a:rPr lang="en-US" sz="1300">
                <a:latin typeface="Calibri"/>
                <a:ea typeface="Calibri"/>
                <a:cs typeface="Calibri"/>
              </a:rPr>
              <a:t> </a:t>
            </a:r>
            <a:r>
              <a:rPr lang="en-US" sz="1300" err="1">
                <a:latin typeface="Calibri"/>
                <a:ea typeface="Calibri"/>
                <a:cs typeface="Calibri"/>
              </a:rPr>
              <a:t>untuk</a:t>
            </a:r>
            <a:r>
              <a:rPr lang="en-US" sz="1300">
                <a:latin typeface="Calibri"/>
                <a:ea typeface="Calibri"/>
                <a:cs typeface="Calibri"/>
              </a:rPr>
              <a:t> </a:t>
            </a:r>
            <a:r>
              <a:rPr lang="en-US" sz="1300" err="1">
                <a:latin typeface="Calibri"/>
                <a:ea typeface="Calibri"/>
                <a:cs typeface="Calibri"/>
              </a:rPr>
              <a:t>diperhatikan</a:t>
            </a:r>
            <a:r>
              <a:rPr lang="en-US" sz="1300">
                <a:latin typeface="Calibri"/>
                <a:ea typeface="Calibri"/>
                <a:cs typeface="Calibri"/>
              </a:rPr>
              <a:t> </a:t>
            </a:r>
            <a:r>
              <a:rPr lang="en-US" sz="1300" err="1">
                <a:latin typeface="Calibri"/>
                <a:ea typeface="Calibri"/>
                <a:cs typeface="Calibri"/>
              </a:rPr>
              <a:t>dalam</a:t>
            </a:r>
            <a:r>
              <a:rPr lang="en-US" sz="1300">
                <a:latin typeface="Calibri"/>
                <a:ea typeface="Calibri"/>
                <a:cs typeface="Calibri"/>
              </a:rPr>
              <a:t> </a:t>
            </a:r>
            <a:r>
              <a:rPr lang="en-US" sz="1300" err="1">
                <a:latin typeface="Calibri"/>
                <a:ea typeface="Calibri"/>
                <a:cs typeface="Calibri"/>
              </a:rPr>
              <a:t>upaya</a:t>
            </a:r>
            <a:r>
              <a:rPr lang="en-US" sz="1300">
                <a:latin typeface="Calibri"/>
                <a:ea typeface="Calibri"/>
                <a:cs typeface="Calibri"/>
              </a:rPr>
              <a:t> </a:t>
            </a:r>
            <a:r>
              <a:rPr lang="en-US" sz="1300" err="1">
                <a:latin typeface="Calibri"/>
                <a:ea typeface="Calibri"/>
                <a:cs typeface="Calibri"/>
              </a:rPr>
              <a:t>peningkatan</a:t>
            </a:r>
            <a:r>
              <a:rPr lang="en-US" sz="1300">
                <a:latin typeface="Calibri"/>
                <a:ea typeface="Calibri"/>
                <a:cs typeface="Calibri"/>
              </a:rPr>
              <a:t> </a:t>
            </a:r>
            <a:r>
              <a:rPr lang="en-US" sz="1300" err="1">
                <a:latin typeface="Calibri"/>
                <a:ea typeface="Calibri"/>
                <a:cs typeface="Calibri"/>
              </a:rPr>
              <a:t>hasil</a:t>
            </a:r>
            <a:r>
              <a:rPr lang="en-US" sz="1300">
                <a:latin typeface="Calibri"/>
                <a:ea typeface="Calibri"/>
                <a:cs typeface="Calibri"/>
              </a:rPr>
              <a:t> </a:t>
            </a:r>
            <a:r>
              <a:rPr lang="en-US" sz="1300" err="1">
                <a:latin typeface="Calibri"/>
                <a:ea typeface="Calibri"/>
                <a:cs typeface="Calibri"/>
              </a:rPr>
              <a:t>belajar</a:t>
            </a:r>
            <a:r>
              <a:rPr lang="en-US" sz="1300">
                <a:latin typeface="Calibri"/>
                <a:ea typeface="Calibri"/>
                <a:cs typeface="Calibri"/>
              </a:rPr>
              <a:t>.</a:t>
            </a:r>
            <a:endParaRPr lang="en-US" sz="1300">
              <a:latin typeface="Calibri"/>
              <a:cs typeface="Calibri"/>
            </a:endParaRPr>
          </a:p>
          <a:p>
            <a:pPr marL="0" indent="0">
              <a:buNone/>
            </a:pPr>
            <a:endParaRPr lang="en-US" sz="1300">
              <a:latin typeface="Calibri"/>
              <a:cs typeface="Calibri"/>
            </a:endParaRPr>
          </a:p>
          <a:p>
            <a:pPr marL="342900" lvl="0" indent="-342900">
              <a:buAutoNum type="arabicPeriod"/>
            </a:pPr>
            <a:r>
              <a:rPr lang="en-ID" sz="1300">
                <a:latin typeface="Calibri"/>
                <a:cs typeface="Calibri"/>
              </a:rPr>
              <a:t>Indonesia </a:t>
            </a:r>
            <a:r>
              <a:rPr lang="en-ID" sz="1300" err="1">
                <a:latin typeface="Calibri"/>
                <a:cs typeface="Calibri"/>
              </a:rPr>
              <a:t>mempunyai</a:t>
            </a:r>
            <a:r>
              <a:rPr lang="en-ID" sz="1300">
                <a:latin typeface="Calibri"/>
                <a:cs typeface="Calibri"/>
              </a:rPr>
              <a:t> </a:t>
            </a:r>
            <a:r>
              <a:rPr lang="en-ID" sz="1300" err="1">
                <a:latin typeface="Calibri"/>
                <a:cs typeface="Calibri"/>
              </a:rPr>
              <a:t>peringkat</a:t>
            </a:r>
            <a:r>
              <a:rPr lang="en-ID" sz="1300">
                <a:latin typeface="Calibri"/>
                <a:cs typeface="Calibri"/>
              </a:rPr>
              <a:t> yang </a:t>
            </a:r>
            <a:r>
              <a:rPr lang="en-ID" sz="1300" b="1" err="1">
                <a:latin typeface="Calibri"/>
                <a:cs typeface="Calibri"/>
              </a:rPr>
              <a:t>tinggi</a:t>
            </a:r>
            <a:r>
              <a:rPr lang="en-ID" sz="1300">
                <a:latin typeface="Calibri"/>
                <a:cs typeface="Calibri"/>
              </a:rPr>
              <a:t> pada: </a:t>
            </a:r>
            <a:r>
              <a:rPr lang="en-ID" sz="1300" err="1">
                <a:latin typeface="Calibri"/>
                <a:cs typeface="Calibri"/>
              </a:rPr>
              <a:t>aspek</a:t>
            </a:r>
            <a:r>
              <a:rPr lang="en-ID" sz="1300">
                <a:latin typeface="Calibri"/>
                <a:cs typeface="Calibri"/>
              </a:rPr>
              <a:t> </a:t>
            </a:r>
            <a:r>
              <a:rPr lang="en-ID" sz="1300" err="1">
                <a:latin typeface="Calibri"/>
                <a:cs typeface="Calibri"/>
              </a:rPr>
              <a:t>penerimaan</a:t>
            </a:r>
            <a:r>
              <a:rPr lang="en-ID" sz="1300">
                <a:latin typeface="Calibri"/>
                <a:cs typeface="Calibri"/>
              </a:rPr>
              <a:t> </a:t>
            </a:r>
            <a:r>
              <a:rPr lang="en-ID" sz="1300" err="1">
                <a:latin typeface="Calibri"/>
                <a:cs typeface="Calibri"/>
              </a:rPr>
              <a:t>peserta</a:t>
            </a:r>
            <a:r>
              <a:rPr lang="en-ID" sz="1300">
                <a:latin typeface="Calibri"/>
                <a:cs typeface="Calibri"/>
              </a:rPr>
              <a:t> </a:t>
            </a:r>
            <a:r>
              <a:rPr lang="en-ID" sz="1300" err="1">
                <a:latin typeface="Calibri"/>
                <a:cs typeface="Calibri"/>
              </a:rPr>
              <a:t>didik</a:t>
            </a:r>
            <a:r>
              <a:rPr lang="en-ID" sz="1300">
                <a:latin typeface="Calibri"/>
                <a:cs typeface="Calibri"/>
              </a:rPr>
              <a:t> dan </a:t>
            </a:r>
            <a:r>
              <a:rPr lang="en-ID" sz="1300" err="1">
                <a:latin typeface="Calibri"/>
                <a:cs typeface="Calibri"/>
              </a:rPr>
              <a:t>pemanfaatan</a:t>
            </a:r>
            <a:r>
              <a:rPr lang="en-ID" sz="1300">
                <a:latin typeface="Calibri"/>
                <a:cs typeface="Calibri"/>
              </a:rPr>
              <a:t> </a:t>
            </a:r>
            <a:r>
              <a:rPr lang="en-ID" sz="1300" err="1">
                <a:latin typeface="Calibri"/>
                <a:cs typeface="Calibri"/>
              </a:rPr>
              <a:t>penilaian</a:t>
            </a:r>
            <a:r>
              <a:rPr lang="en-ID" sz="1300">
                <a:latin typeface="Calibri"/>
                <a:cs typeface="Calibri"/>
              </a:rPr>
              <a:t>.</a:t>
            </a:r>
          </a:p>
          <a:p>
            <a:pPr>
              <a:buAutoNum type="arabicPeriod"/>
            </a:pPr>
            <a:r>
              <a:rPr lang="en-ID" sz="1300">
                <a:latin typeface="Calibri"/>
                <a:cs typeface="Calibri"/>
              </a:rPr>
              <a:t>Indonesia </a:t>
            </a:r>
            <a:r>
              <a:rPr lang="en-ID" sz="1300" err="1">
                <a:latin typeface="Calibri"/>
                <a:cs typeface="Calibri"/>
              </a:rPr>
              <a:t>mempunyai</a:t>
            </a:r>
            <a:r>
              <a:rPr lang="en-ID" sz="1300">
                <a:latin typeface="Calibri"/>
                <a:cs typeface="Calibri"/>
              </a:rPr>
              <a:t> </a:t>
            </a:r>
            <a:r>
              <a:rPr lang="en-ID" sz="1300" err="1">
                <a:latin typeface="Calibri"/>
                <a:cs typeface="Calibri"/>
              </a:rPr>
              <a:t>peringkat</a:t>
            </a:r>
            <a:r>
              <a:rPr lang="en-ID" sz="1300">
                <a:latin typeface="Calibri"/>
                <a:cs typeface="Calibri"/>
              </a:rPr>
              <a:t> yang </a:t>
            </a:r>
            <a:r>
              <a:rPr lang="en-ID" sz="1300" b="1" err="1">
                <a:latin typeface="Calibri"/>
                <a:cs typeface="Calibri"/>
              </a:rPr>
              <a:t>cukup</a:t>
            </a:r>
            <a:r>
              <a:rPr lang="en-ID" sz="1300" b="1">
                <a:latin typeface="Calibri"/>
                <a:cs typeface="Calibri"/>
              </a:rPr>
              <a:t> </a:t>
            </a:r>
            <a:r>
              <a:rPr lang="en-ID" sz="1300" b="1" err="1">
                <a:latin typeface="Calibri"/>
                <a:cs typeface="Calibri"/>
              </a:rPr>
              <a:t>tinggi</a:t>
            </a:r>
            <a:r>
              <a:rPr lang="en-ID" sz="1300" b="1">
                <a:latin typeface="Calibri"/>
                <a:cs typeface="Calibri"/>
              </a:rPr>
              <a:t> </a:t>
            </a:r>
            <a:r>
              <a:rPr lang="en-ID" sz="1300">
                <a:latin typeface="Calibri"/>
                <a:cs typeface="Calibri"/>
              </a:rPr>
              <a:t>pada </a:t>
            </a:r>
            <a:r>
              <a:rPr lang="en-ID" sz="1300" err="1">
                <a:latin typeface="Calibri"/>
                <a:cs typeface="Calibri"/>
              </a:rPr>
              <a:t>aspek</a:t>
            </a:r>
            <a:r>
              <a:rPr lang="en-ID" sz="1300">
                <a:latin typeface="Calibri"/>
                <a:cs typeface="Calibri"/>
              </a:rPr>
              <a:t> </a:t>
            </a:r>
            <a:r>
              <a:rPr lang="en-ID" sz="1300" err="1">
                <a:latin typeface="Calibri"/>
                <a:cs typeface="Calibri"/>
              </a:rPr>
              <a:t>bimbingan</a:t>
            </a:r>
            <a:r>
              <a:rPr lang="en-ID" sz="1300">
                <a:latin typeface="Calibri"/>
                <a:cs typeface="Calibri"/>
              </a:rPr>
              <a:t> </a:t>
            </a:r>
            <a:r>
              <a:rPr lang="en-ID" sz="1300" err="1">
                <a:latin typeface="Calibri"/>
                <a:cs typeface="Calibri"/>
              </a:rPr>
              <a:t>karir</a:t>
            </a:r>
            <a:r>
              <a:rPr lang="en-ID" sz="1300">
                <a:latin typeface="Calibri"/>
                <a:cs typeface="Calibri"/>
              </a:rPr>
              <a:t>, </a:t>
            </a:r>
            <a:r>
              <a:rPr lang="en-ID" sz="1300" err="1">
                <a:latin typeface="Calibri"/>
                <a:cs typeface="Calibri"/>
              </a:rPr>
              <a:t>kapasitas</a:t>
            </a:r>
            <a:r>
              <a:rPr lang="en-ID" sz="1300">
                <a:latin typeface="Calibri"/>
                <a:cs typeface="Calibri"/>
              </a:rPr>
              <a:t> digital </a:t>
            </a:r>
            <a:r>
              <a:rPr lang="en-ID" sz="1300" err="1">
                <a:latin typeface="Calibri"/>
                <a:cs typeface="Calibri"/>
              </a:rPr>
              <a:t>sekolah</a:t>
            </a:r>
            <a:r>
              <a:rPr lang="en-ID" sz="1300">
                <a:latin typeface="Calibri"/>
                <a:cs typeface="Calibri"/>
              </a:rPr>
              <a:t>, </a:t>
            </a:r>
            <a:r>
              <a:rPr lang="en-ID" sz="1300" err="1">
                <a:latin typeface="Calibri"/>
                <a:cs typeface="Calibri"/>
              </a:rPr>
              <a:t>ketersediaan</a:t>
            </a:r>
            <a:r>
              <a:rPr lang="en-ID" sz="1300">
                <a:latin typeface="Calibri"/>
                <a:cs typeface="Calibri"/>
              </a:rPr>
              <a:t> </a:t>
            </a:r>
            <a:r>
              <a:rPr lang="en-ID" sz="1300" err="1">
                <a:latin typeface="Calibri"/>
                <a:cs typeface="Calibri"/>
              </a:rPr>
              <a:t>ekstrakurikuler</a:t>
            </a:r>
            <a:r>
              <a:rPr lang="en-ID" sz="1300">
                <a:latin typeface="Calibri"/>
                <a:cs typeface="Calibri"/>
              </a:rPr>
              <a:t>, dan </a:t>
            </a:r>
            <a:r>
              <a:rPr lang="en-ID" sz="1300" err="1">
                <a:latin typeface="Calibri"/>
                <a:cs typeface="Calibri"/>
              </a:rPr>
              <a:t>penggunaan</a:t>
            </a:r>
            <a:r>
              <a:rPr lang="en-ID" sz="1300">
                <a:latin typeface="Calibri"/>
                <a:cs typeface="Calibri"/>
              </a:rPr>
              <a:t> data </a:t>
            </a:r>
            <a:r>
              <a:rPr lang="en-ID" sz="1300" err="1">
                <a:latin typeface="Calibri"/>
                <a:cs typeface="Calibri"/>
              </a:rPr>
              <a:t>prestasi</a:t>
            </a:r>
            <a:r>
              <a:rPr lang="en-ID" sz="1300">
                <a:latin typeface="Calibri"/>
                <a:cs typeface="Calibri"/>
              </a:rPr>
              <a:t>.</a:t>
            </a:r>
          </a:p>
          <a:p>
            <a:pPr marL="342900" lvl="0" indent="-342900">
              <a:buAutoNum type="arabicPeriod"/>
            </a:pPr>
            <a:r>
              <a:rPr lang="en-ID" sz="1300">
                <a:latin typeface="Calibri"/>
                <a:cs typeface="Calibri"/>
              </a:rPr>
              <a:t>Indonesia </a:t>
            </a:r>
            <a:r>
              <a:rPr lang="en-ID" sz="1300" err="1">
                <a:latin typeface="Calibri"/>
                <a:cs typeface="Calibri"/>
              </a:rPr>
              <a:t>mempunyai</a:t>
            </a:r>
            <a:r>
              <a:rPr lang="en-ID" sz="1300">
                <a:latin typeface="Calibri"/>
                <a:cs typeface="Calibri"/>
              </a:rPr>
              <a:t> </a:t>
            </a:r>
            <a:r>
              <a:rPr lang="en-ID" sz="1300" err="1">
                <a:latin typeface="Calibri"/>
                <a:cs typeface="Calibri"/>
              </a:rPr>
              <a:t>peringkat</a:t>
            </a:r>
            <a:r>
              <a:rPr lang="en-ID" sz="1300">
                <a:latin typeface="Calibri"/>
                <a:cs typeface="Calibri"/>
              </a:rPr>
              <a:t> yang </a:t>
            </a:r>
            <a:r>
              <a:rPr lang="en-ID" sz="1300" b="1" err="1">
                <a:latin typeface="Calibri"/>
                <a:cs typeface="Calibri"/>
              </a:rPr>
              <a:t>cukup</a:t>
            </a:r>
            <a:r>
              <a:rPr lang="en-ID" sz="1300" b="1">
                <a:latin typeface="Calibri"/>
                <a:cs typeface="Calibri"/>
              </a:rPr>
              <a:t> </a:t>
            </a:r>
            <a:r>
              <a:rPr lang="en-ID" sz="1300" b="1" err="1">
                <a:latin typeface="Calibri"/>
                <a:cs typeface="Calibri"/>
              </a:rPr>
              <a:t>rendah</a:t>
            </a:r>
            <a:r>
              <a:rPr lang="en-ID" sz="1300" b="1">
                <a:latin typeface="Calibri"/>
                <a:cs typeface="Calibri"/>
              </a:rPr>
              <a:t> </a:t>
            </a:r>
            <a:r>
              <a:rPr lang="en-ID" sz="1300">
                <a:latin typeface="Calibri"/>
                <a:cs typeface="Calibri"/>
              </a:rPr>
              <a:t>pada </a:t>
            </a:r>
            <a:r>
              <a:rPr lang="en-ID" sz="1300" err="1">
                <a:latin typeface="Calibri"/>
                <a:cs typeface="Calibri"/>
              </a:rPr>
              <a:t>aspek</a:t>
            </a:r>
            <a:r>
              <a:rPr lang="en-ID" sz="1300">
                <a:latin typeface="Calibri"/>
                <a:cs typeface="Calibri"/>
              </a:rPr>
              <a:t> </a:t>
            </a:r>
            <a:r>
              <a:rPr lang="en-ID" sz="1300" err="1">
                <a:latin typeface="Calibri"/>
                <a:cs typeface="Calibri"/>
              </a:rPr>
              <a:t>pengelompokkan</a:t>
            </a:r>
            <a:r>
              <a:rPr lang="en-ID" sz="1300">
                <a:latin typeface="Calibri"/>
                <a:cs typeface="Calibri"/>
              </a:rPr>
              <a:t> </a:t>
            </a:r>
            <a:r>
              <a:rPr lang="en-ID" sz="1300" err="1">
                <a:latin typeface="Calibri"/>
                <a:cs typeface="Calibri"/>
              </a:rPr>
              <a:t>siswa</a:t>
            </a:r>
            <a:r>
              <a:rPr lang="en-ID" sz="1300">
                <a:latin typeface="Calibri"/>
                <a:cs typeface="Calibri"/>
              </a:rPr>
              <a:t>, </a:t>
            </a:r>
            <a:r>
              <a:rPr lang="en-ID" sz="1300" err="1">
                <a:latin typeface="Calibri"/>
                <a:cs typeface="Calibri"/>
              </a:rPr>
              <a:t>persepsi</a:t>
            </a:r>
            <a:r>
              <a:rPr lang="en-ID" sz="1300">
                <a:latin typeface="Calibri"/>
                <a:cs typeface="Calibri"/>
              </a:rPr>
              <a:t> </a:t>
            </a:r>
            <a:r>
              <a:rPr lang="en-ID" sz="1300" err="1">
                <a:latin typeface="Calibri"/>
                <a:cs typeface="Calibri"/>
              </a:rPr>
              <a:t>kualitas</a:t>
            </a:r>
            <a:r>
              <a:rPr lang="en-ID" sz="1300">
                <a:latin typeface="Calibri"/>
                <a:cs typeface="Calibri"/>
              </a:rPr>
              <a:t> guru, dan </a:t>
            </a:r>
            <a:r>
              <a:rPr lang="en-ID" sz="1300" err="1">
                <a:latin typeface="Calibri"/>
                <a:cs typeface="Calibri"/>
              </a:rPr>
              <a:t>kecukupan</a:t>
            </a:r>
            <a:r>
              <a:rPr lang="en-ID" sz="1300">
                <a:latin typeface="Calibri"/>
                <a:cs typeface="Calibri"/>
              </a:rPr>
              <a:t> </a:t>
            </a:r>
            <a:r>
              <a:rPr lang="en-ID" sz="1300" err="1">
                <a:latin typeface="Calibri"/>
                <a:cs typeface="Calibri"/>
              </a:rPr>
              <a:t>fasilitas</a:t>
            </a:r>
            <a:r>
              <a:rPr lang="en-ID" sz="1300">
                <a:latin typeface="Calibri"/>
                <a:cs typeface="Calibri"/>
              </a:rPr>
              <a:t> digital.</a:t>
            </a:r>
          </a:p>
          <a:p>
            <a:pPr marL="342900" lvl="0" indent="-342900">
              <a:buAutoNum type="arabicPeriod"/>
            </a:pPr>
            <a:r>
              <a:rPr lang="en-ID" sz="1300">
                <a:latin typeface="Calibri"/>
                <a:cs typeface="Calibri"/>
              </a:rPr>
              <a:t>Indonesia </a:t>
            </a:r>
            <a:r>
              <a:rPr lang="en-ID" sz="1300" err="1">
                <a:latin typeface="Calibri"/>
                <a:cs typeface="Calibri"/>
              </a:rPr>
              <a:t>mempunyai</a:t>
            </a:r>
            <a:r>
              <a:rPr lang="en-ID" sz="1300">
                <a:latin typeface="Calibri"/>
                <a:cs typeface="Calibri"/>
              </a:rPr>
              <a:t> </a:t>
            </a:r>
            <a:r>
              <a:rPr lang="en-ID" sz="1300" err="1">
                <a:latin typeface="Calibri"/>
                <a:cs typeface="Calibri"/>
              </a:rPr>
              <a:t>peringkat</a:t>
            </a:r>
            <a:r>
              <a:rPr lang="en-ID" sz="1300">
                <a:latin typeface="Calibri"/>
                <a:cs typeface="Calibri"/>
              </a:rPr>
              <a:t> yang </a:t>
            </a:r>
            <a:r>
              <a:rPr lang="en-ID" sz="1300" b="1" err="1">
                <a:latin typeface="Calibri"/>
                <a:cs typeface="Calibri"/>
              </a:rPr>
              <a:t>rendah</a:t>
            </a:r>
            <a:r>
              <a:rPr lang="en-ID" sz="1300" b="1">
                <a:latin typeface="Calibri"/>
                <a:cs typeface="Calibri"/>
              </a:rPr>
              <a:t> </a:t>
            </a:r>
            <a:r>
              <a:rPr lang="en-ID" sz="1300">
                <a:latin typeface="Calibri"/>
                <a:cs typeface="Calibri"/>
              </a:rPr>
              <a:t>pada </a:t>
            </a:r>
            <a:r>
              <a:rPr lang="en-ID" sz="1300" err="1">
                <a:latin typeface="Calibri"/>
                <a:cs typeface="Calibri"/>
              </a:rPr>
              <a:t>aspek</a:t>
            </a:r>
            <a:r>
              <a:rPr lang="en-ID" sz="1300">
                <a:latin typeface="Calibri"/>
                <a:cs typeface="Calibri"/>
              </a:rPr>
              <a:t> </a:t>
            </a:r>
            <a:r>
              <a:rPr lang="en-ID" sz="1300" err="1">
                <a:latin typeface="Calibri"/>
                <a:cs typeface="Calibri"/>
              </a:rPr>
              <a:t>kualifikasi</a:t>
            </a:r>
            <a:r>
              <a:rPr lang="en-ID" sz="1300">
                <a:latin typeface="Calibri"/>
                <a:cs typeface="Calibri"/>
              </a:rPr>
              <a:t> guru dan </a:t>
            </a:r>
            <a:r>
              <a:rPr lang="en-ID" sz="1300" err="1">
                <a:latin typeface="Calibri"/>
                <a:cs typeface="Calibri"/>
              </a:rPr>
              <a:t>kecukupan</a:t>
            </a:r>
            <a:r>
              <a:rPr lang="en-ID" sz="1300">
                <a:latin typeface="Calibri"/>
                <a:cs typeface="Calibri"/>
              </a:rPr>
              <a:t> </a:t>
            </a:r>
            <a:r>
              <a:rPr lang="en-ID" sz="1300" err="1">
                <a:latin typeface="Calibri"/>
                <a:cs typeface="Calibri"/>
              </a:rPr>
              <a:t>fasilitas</a:t>
            </a:r>
            <a:r>
              <a:rPr lang="en-ID" sz="1300">
                <a:latin typeface="Calibri"/>
                <a:cs typeface="Calibri"/>
              </a:rPr>
              <a:t> </a:t>
            </a:r>
            <a:r>
              <a:rPr lang="en-ID" sz="1300" err="1">
                <a:latin typeface="Calibri"/>
                <a:cs typeface="Calibri"/>
              </a:rPr>
              <a:t>pendidikan</a:t>
            </a:r>
            <a:r>
              <a:rPr lang="en-ID" sz="1300">
                <a:latin typeface="Calibri"/>
                <a:cs typeface="Calibri"/>
              </a:rPr>
              <a:t>.</a:t>
            </a:r>
          </a:p>
          <a:p>
            <a:pPr marL="0" indent="0">
              <a:buFont typeface="Arial" panose="020B0604020202020204"/>
              <a:buNone/>
            </a:pPr>
            <a:endParaRPr lang="id-ID" sz="1300">
              <a:latin typeface="Calibri"/>
              <a:ea typeface="Calibri"/>
              <a:cs typeface="Calibri"/>
            </a:endParaRPr>
          </a:p>
        </p:txBody>
      </p:sp>
      <p:sp>
        <p:nvSpPr>
          <p:cNvPr id="5" name="TextBox 2">
            <a:extLst>
              <a:ext uri="{FF2B5EF4-FFF2-40B4-BE49-F238E27FC236}">
                <a16:creationId xmlns:a16="http://schemas.microsoft.com/office/drawing/2014/main" xmlns="" id="{10F858EB-A6B5-0F30-C24F-EA61475CD0A0}"/>
              </a:ext>
            </a:extLst>
          </p:cNvPr>
          <p:cNvSpPr txBox="1"/>
          <p:nvPr/>
        </p:nvSpPr>
        <p:spPr>
          <a:xfrm>
            <a:off x="1941438" y="4754578"/>
            <a:ext cx="2178050" cy="246221"/>
          </a:xfrm>
          <a:prstGeom prst="rect">
            <a:avLst/>
          </a:prstGeom>
          <a:noFill/>
        </p:spPr>
        <p:txBody>
          <a:bodyPr wrap="square" lIns="91440" tIns="45720" rIns="91440" bIns="45720" anchor="t">
            <a:spAutoFit/>
          </a:bodyPr>
          <a:lstStyle/>
          <a:p>
            <a:pPr algn="ctr">
              <a:spcAft>
                <a:spcPts val="600"/>
              </a:spcAft>
            </a:pPr>
            <a:r>
              <a:rPr lang="en-GB" sz="1000" dirty="0" err="1">
                <a:solidFill>
                  <a:schemeClr val="tx1"/>
                </a:solidFill>
                <a:latin typeface="Tenorite" panose="00000500000000000000"/>
              </a:rPr>
              <a:t>Sumber</a:t>
            </a:r>
            <a:r>
              <a:rPr lang="en-GB" sz="1000" dirty="0">
                <a:solidFill>
                  <a:schemeClr val="tx1"/>
                </a:solidFill>
                <a:latin typeface="Tenorite" panose="00000500000000000000"/>
              </a:rPr>
              <a:t>: data PISA 2018 </a:t>
            </a:r>
            <a:r>
              <a:rPr lang="en-GB" sz="1000" dirty="0" err="1">
                <a:solidFill>
                  <a:schemeClr val="tx1"/>
                </a:solidFill>
                <a:latin typeface="Tenorite" panose="00000500000000000000"/>
              </a:rPr>
              <a:t>diolah</a:t>
            </a:r>
            <a:endParaRPr lang="en-GB" sz="1000" dirty="0">
              <a:solidFill>
                <a:schemeClr val="tx1"/>
              </a:solidFill>
              <a:latin typeface="Tenorite" panose="00000500000000000000"/>
            </a:endParaRPr>
          </a:p>
        </p:txBody>
      </p:sp>
      <p:pic>
        <p:nvPicPr>
          <p:cNvPr id="11" name="Content Placeholder 10" descr="A screenshot of a computer&#10;&#10;Description automatically generated">
            <a:extLst>
              <a:ext uri="{FF2B5EF4-FFF2-40B4-BE49-F238E27FC236}">
                <a16:creationId xmlns:a16="http://schemas.microsoft.com/office/drawing/2014/main" xmlns="" id="{7E149460-8D89-E70F-BCDF-CCB442DD9F27}"/>
              </a:ext>
            </a:extLst>
          </p:cNvPr>
          <p:cNvPicPr>
            <a:picLocks noGrp="1" noChangeAspect="1"/>
          </p:cNvPicPr>
          <p:nvPr>
            <p:ph idx="1"/>
          </p:nvPr>
        </p:nvPicPr>
        <p:blipFill>
          <a:blip r:embed="rId2"/>
          <a:stretch>
            <a:fillRect/>
          </a:stretch>
        </p:blipFill>
        <p:spPr>
          <a:xfrm>
            <a:off x="225545" y="794308"/>
            <a:ext cx="4086095" cy="3916278"/>
          </a:xfrm>
        </p:spPr>
      </p:pic>
    </p:spTree>
    <p:extLst>
      <p:ext uri="{BB962C8B-B14F-4D97-AF65-F5344CB8AC3E}">
        <p14:creationId xmlns:p14="http://schemas.microsoft.com/office/powerpoint/2010/main" val="1952857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cxnSp>
        <p:nvCxnSpPr>
          <p:cNvPr id="2" name="Straight Arrow Connector 1"/>
          <p:cNvCxnSpPr/>
          <p:nvPr/>
        </p:nvCxnSpPr>
        <p:spPr>
          <a:xfrm flipV="1">
            <a:off x="323582" y="4138529"/>
            <a:ext cx="7911465" cy="4445"/>
          </a:xfrm>
          <a:prstGeom prst="straightConnector1">
            <a:avLst/>
          </a:prstGeom>
          <a:ln w="19050"/>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a:stretch>
            <a:fillRect/>
          </a:stretch>
        </p:blipFill>
        <p:spPr>
          <a:xfrm>
            <a:off x="147321" y="173990"/>
            <a:ext cx="3317875" cy="504825"/>
          </a:xfrm>
          <a:prstGeom prst="rect">
            <a:avLst/>
          </a:prstGeom>
        </p:spPr>
      </p:pic>
      <p:sp>
        <p:nvSpPr>
          <p:cNvPr id="5" name="Google Shape;209;p32">
            <a:extLst>
              <a:ext uri="{FF2B5EF4-FFF2-40B4-BE49-F238E27FC236}">
                <a16:creationId xmlns:a16="http://schemas.microsoft.com/office/drawing/2014/main" xmlns="" id="{D3A0791D-AAC3-30B2-5D58-8AE0F5A70E17}"/>
              </a:ext>
            </a:extLst>
          </p:cNvPr>
          <p:cNvSpPr txBox="1"/>
          <p:nvPr/>
        </p:nvSpPr>
        <p:spPr>
          <a:xfrm>
            <a:off x="3149776" y="3306059"/>
            <a:ext cx="4967789" cy="59295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2800"/>
              <a:buFont typeface="Livvic"/>
              <a:buNone/>
              <a:defRPr sz="28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2pPr>
            <a:lvl3pPr marR="0" lvl="2"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3pPr>
            <a:lvl4pPr marR="0" lvl="3"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4pPr>
            <a:lvl5pPr marR="0" lvl="4"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5pPr>
            <a:lvl6pPr marR="0" lvl="5"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6pPr>
            <a:lvl7pPr marR="0" lvl="6"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7pPr>
            <a:lvl8pPr marR="0" lvl="7"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8pPr>
            <a:lvl9pPr marR="0" lvl="8"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9pPr>
          </a:lstStyle>
          <a:p>
            <a:r>
              <a:rPr lang="en-ID" err="1">
                <a:solidFill>
                  <a:srgbClr val="3470AE"/>
                </a:solidFill>
                <a:latin typeface="Tenorite" panose="00000500000000000000"/>
              </a:rPr>
              <a:t>Temuan</a:t>
            </a:r>
            <a:r>
              <a:rPr lang="en-ID">
                <a:solidFill>
                  <a:srgbClr val="3470AE"/>
                </a:solidFill>
                <a:latin typeface="Tenorite" panose="00000500000000000000"/>
              </a:rPr>
              <a:t>  </a:t>
            </a:r>
            <a:r>
              <a:rPr lang="en-ID" err="1">
                <a:solidFill>
                  <a:srgbClr val="3470AE"/>
                </a:solidFill>
                <a:latin typeface="Tenorite" panose="00000500000000000000"/>
              </a:rPr>
              <a:t>Penelitian</a:t>
            </a:r>
            <a:endParaRPr lang="en-ID" err="1">
              <a:solidFill>
                <a:srgbClr val="3470AE"/>
              </a:solidFill>
              <a:latin typeface="Tenorite" panose="00000500000000000000" pitchFamily="2" charset="0"/>
            </a:endParaRPr>
          </a:p>
        </p:txBody>
      </p:sp>
      <p:sp>
        <p:nvSpPr>
          <p:cNvPr id="8" name="Google Shape;209;p32">
            <a:extLst>
              <a:ext uri="{FF2B5EF4-FFF2-40B4-BE49-F238E27FC236}">
                <a16:creationId xmlns:a16="http://schemas.microsoft.com/office/drawing/2014/main" xmlns="" id="{3BB7FDD1-1932-3219-EDC4-C14F22238F82}"/>
              </a:ext>
            </a:extLst>
          </p:cNvPr>
          <p:cNvSpPr txBox="1"/>
          <p:nvPr/>
        </p:nvSpPr>
        <p:spPr>
          <a:xfrm>
            <a:off x="2797579" y="3363594"/>
            <a:ext cx="5397399" cy="820982"/>
          </a:xfrm>
          <a:prstGeom prst="rect">
            <a:avLst/>
          </a:prstGeom>
          <a:noFill/>
          <a:ln>
            <a:noFill/>
          </a:ln>
        </p:spPr>
        <p:txBody>
          <a:bodyPr spcFirstLastPara="1" wrap="square" lIns="68569" tIns="68569" rIns="68569" bIns="6856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r>
              <a:rPr lang="en-ID" sz="1800">
                <a:solidFill>
                  <a:srgbClr val="3470AE"/>
                </a:solidFill>
                <a:latin typeface="Tenorite" panose="00000500000000000000"/>
              </a:rPr>
              <a:t> Tata Kelola Pendidikan </a:t>
            </a:r>
            <a:r>
              <a:rPr lang="en-ID" sz="1800" err="1">
                <a:solidFill>
                  <a:srgbClr val="3470AE"/>
                </a:solidFill>
                <a:latin typeface="Tenorite" panose="00000500000000000000"/>
              </a:rPr>
              <a:t>Eksisting</a:t>
            </a:r>
            <a:endParaRPr lang="en-ID" sz="1600" err="1">
              <a:solidFill>
                <a:srgbClr val="3470AE"/>
              </a:solidFill>
              <a:latin typeface="Tenorite" panose="00000500000000000000"/>
            </a:endParaRPr>
          </a:p>
        </p:txBody>
      </p:sp>
    </p:spTree>
    <p:extLst>
      <p:ext uri="{BB962C8B-B14F-4D97-AF65-F5344CB8AC3E}">
        <p14:creationId xmlns:p14="http://schemas.microsoft.com/office/powerpoint/2010/main" val="126600025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Google Shape;447;p9"/>
          <p:cNvSpPr/>
          <p:nvPr/>
        </p:nvSpPr>
        <p:spPr>
          <a:xfrm rot="16200000">
            <a:off x="8007109" y="3455492"/>
            <a:ext cx="1513185" cy="760545"/>
          </a:xfrm>
          <a:prstGeom prst="triangle">
            <a:avLst>
              <a:gd name="adj" fmla="val 50000"/>
            </a:avLst>
          </a:prstGeom>
          <a:solidFill>
            <a:schemeClr val="accent1">
              <a:alpha val="29803"/>
            </a:schemeClr>
          </a:solidFill>
          <a:ln>
            <a:noFill/>
          </a:ln>
        </p:spPr>
        <p:txBody>
          <a:bodyPr spcFirstLastPara="1" wrap="square" lIns="68568" tIns="34275" rIns="68568" bIns="34275" anchor="ctr" anchorCtr="0">
            <a:noAutofit/>
          </a:bodyPr>
          <a:lstStyle/>
          <a:p>
            <a:pPr marL="0" marR="0" lvl="0" indent="0" algn="ctr" rtl="0">
              <a:spcBef>
                <a:spcPts val="0"/>
              </a:spcBef>
              <a:spcAft>
                <a:spcPts val="0"/>
              </a:spcAft>
              <a:buNone/>
            </a:pPr>
            <a:endParaRPr sz="1200">
              <a:solidFill>
                <a:schemeClr val="lt1"/>
              </a:solidFill>
              <a:latin typeface="+mn-lt"/>
              <a:ea typeface="Arial" panose="020B0604020202020204"/>
              <a:cs typeface="Arial" panose="020B0604020202020204"/>
              <a:sym typeface="Arial" panose="020B0604020202020204"/>
            </a:endParaRPr>
          </a:p>
        </p:txBody>
      </p:sp>
      <p:sp>
        <p:nvSpPr>
          <p:cNvPr id="448" name="Google Shape;448;p9"/>
          <p:cNvSpPr/>
          <p:nvPr/>
        </p:nvSpPr>
        <p:spPr>
          <a:xfrm rot="2700000">
            <a:off x="8630547" y="4083647"/>
            <a:ext cx="364184" cy="364184"/>
          </a:xfrm>
          <a:prstGeom prst="rect">
            <a:avLst/>
          </a:prstGeom>
          <a:solidFill>
            <a:schemeClr val="accent1">
              <a:alpha val="29803"/>
            </a:schemeClr>
          </a:solidFill>
          <a:ln>
            <a:noFill/>
          </a:ln>
        </p:spPr>
        <p:txBody>
          <a:bodyPr spcFirstLastPara="1" wrap="square" lIns="68568" tIns="34275" rIns="68568" bIns="34275" anchor="ctr" anchorCtr="0">
            <a:noAutofit/>
          </a:bodyPr>
          <a:lstStyle/>
          <a:p>
            <a:pPr marL="0" marR="0" lvl="0" indent="0" algn="ctr" rtl="0">
              <a:spcBef>
                <a:spcPts val="0"/>
              </a:spcBef>
              <a:spcAft>
                <a:spcPts val="0"/>
              </a:spcAft>
              <a:buNone/>
            </a:pPr>
            <a:endParaRPr sz="1200">
              <a:solidFill>
                <a:schemeClr val="lt1"/>
              </a:solidFill>
              <a:latin typeface="+mn-lt"/>
              <a:ea typeface="Arial" panose="020B0604020202020204"/>
              <a:cs typeface="Arial" panose="020B0604020202020204"/>
              <a:sym typeface="Arial" panose="020B0604020202020204"/>
            </a:endParaRPr>
          </a:p>
        </p:txBody>
      </p:sp>
      <p:sp>
        <p:nvSpPr>
          <p:cNvPr id="12" name="Rounded Rectangle 11"/>
          <p:cNvSpPr/>
          <p:nvPr/>
        </p:nvSpPr>
        <p:spPr>
          <a:xfrm>
            <a:off x="56387" y="1092227"/>
            <a:ext cx="285750" cy="1214120"/>
          </a:xfrm>
          <a:prstGeom prst="roundRect">
            <a:avLst/>
          </a:prstGeom>
          <a:ln w="19050">
            <a:prstDash val="sysDot"/>
          </a:ln>
        </p:spPr>
        <p:style>
          <a:lnRef idx="2">
            <a:schemeClr val="accent1"/>
          </a:lnRef>
          <a:fillRef idx="0">
            <a:srgbClr val="FFFFFF"/>
          </a:fillRef>
          <a:effectRef idx="0">
            <a:srgbClr val="FFFFFF"/>
          </a:effectRef>
          <a:fontRef idx="minor">
            <a:schemeClr val="dk1"/>
          </a:fontRef>
        </p:style>
        <p:txBody>
          <a:bodyPr vert="vert" rtlCol="0" anchor="ctr"/>
          <a:lstStyle/>
          <a:p>
            <a:pPr algn="ctr"/>
            <a:r>
              <a:rPr lang="en-US" sz="1100" b="1"/>
              <a:t>PCA </a:t>
            </a:r>
            <a:r>
              <a:rPr lang="en-US" sz="1100" b="1" err="1"/>
              <a:t>Survei</a:t>
            </a:r>
            <a:r>
              <a:rPr lang="en-US" sz="1100" b="1"/>
              <a:t> Daring </a:t>
            </a:r>
          </a:p>
        </p:txBody>
      </p:sp>
      <p:sp>
        <p:nvSpPr>
          <p:cNvPr id="13" name="Rounded Rectangle 12"/>
          <p:cNvSpPr/>
          <p:nvPr/>
        </p:nvSpPr>
        <p:spPr>
          <a:xfrm>
            <a:off x="54918" y="3305410"/>
            <a:ext cx="285750" cy="956310"/>
          </a:xfrm>
          <a:prstGeom prst="roundRect">
            <a:avLst/>
          </a:prstGeom>
          <a:ln w="19050">
            <a:prstDash val="sysDot"/>
          </a:ln>
        </p:spPr>
        <p:style>
          <a:lnRef idx="2">
            <a:schemeClr val="accent1"/>
          </a:lnRef>
          <a:fillRef idx="0">
            <a:srgbClr val="FFFFFF"/>
          </a:fillRef>
          <a:effectRef idx="0">
            <a:srgbClr val="FFFFFF"/>
          </a:effectRef>
          <a:fontRef idx="minor">
            <a:schemeClr val="dk1"/>
          </a:fontRef>
        </p:style>
        <p:txBody>
          <a:bodyPr vert="vert" rtlCol="0" anchor="ctr"/>
          <a:lstStyle/>
          <a:p>
            <a:pPr algn="ctr"/>
            <a:r>
              <a:rPr lang="en-US" sz="1100" b="1"/>
              <a:t>DKT </a:t>
            </a:r>
          </a:p>
        </p:txBody>
      </p:sp>
      <p:sp>
        <p:nvSpPr>
          <p:cNvPr id="2" name="Title 5">
            <a:extLst>
              <a:ext uri="{FF2B5EF4-FFF2-40B4-BE49-F238E27FC236}">
                <a16:creationId xmlns:a16="http://schemas.microsoft.com/office/drawing/2014/main" xmlns="" id="{43C609C0-2C6E-A64E-4B26-A685AE09D47B}"/>
              </a:ext>
            </a:extLst>
          </p:cNvPr>
          <p:cNvSpPr>
            <a:spLocks noGrp="1"/>
          </p:cNvSpPr>
          <p:nvPr/>
        </p:nvSpPr>
        <p:spPr>
          <a:xfrm>
            <a:off x="451377" y="143539"/>
            <a:ext cx="6323965" cy="5499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45" b="1" err="1">
                <a:solidFill>
                  <a:srgbClr val="0070C0"/>
                </a:solidFill>
                <a:latin typeface="Calibri" panose="020F0502020204030204" charset="0"/>
                <a:cs typeface="Calibri" panose="020F0502020204030204" charset="0"/>
              </a:rPr>
              <a:t>Temuan</a:t>
            </a:r>
            <a:r>
              <a:rPr lang="en-US" sz="2445" b="1">
                <a:solidFill>
                  <a:srgbClr val="0070C0"/>
                </a:solidFill>
                <a:latin typeface="Calibri" panose="020F0502020204030204" charset="0"/>
                <a:cs typeface="Calibri" panose="020F0502020204030204" charset="0"/>
              </a:rPr>
              <a:t> </a:t>
            </a:r>
            <a:r>
              <a:rPr lang="en-US" sz="2445" b="1" err="1">
                <a:solidFill>
                  <a:srgbClr val="0070C0"/>
                </a:solidFill>
                <a:latin typeface="Calibri" panose="020F0502020204030204" charset="0"/>
                <a:cs typeface="Calibri" panose="020F0502020204030204" charset="0"/>
              </a:rPr>
              <a:t>Kunci</a:t>
            </a:r>
            <a:r>
              <a:rPr lang="en-US" sz="2445" b="1">
                <a:solidFill>
                  <a:srgbClr val="0070C0"/>
                </a:solidFill>
                <a:latin typeface="Calibri" panose="020F0502020204030204" charset="0"/>
                <a:cs typeface="Calibri" panose="020F0502020204030204" charset="0"/>
              </a:rPr>
              <a:t> </a:t>
            </a:r>
            <a:r>
              <a:rPr lang="en-US" sz="2445" b="1" err="1">
                <a:solidFill>
                  <a:srgbClr val="0070C0"/>
                </a:solidFill>
                <a:latin typeface="Calibri" panose="020F0502020204030204" charset="0"/>
                <a:cs typeface="Calibri" panose="020F0502020204030204" charset="0"/>
              </a:rPr>
              <a:t>Aspek</a:t>
            </a:r>
            <a:r>
              <a:rPr lang="en-US" sz="2445" b="1">
                <a:solidFill>
                  <a:srgbClr val="0070C0"/>
                </a:solidFill>
                <a:latin typeface="Calibri" panose="020F0502020204030204" charset="0"/>
                <a:cs typeface="Calibri" panose="020F0502020204030204" charset="0"/>
              </a:rPr>
              <a:t> </a:t>
            </a:r>
            <a:r>
              <a:rPr lang="en-US" sz="2445" b="1" err="1">
                <a:solidFill>
                  <a:srgbClr val="0070C0"/>
                </a:solidFill>
                <a:latin typeface="Calibri" panose="020F0502020204030204" charset="0"/>
                <a:cs typeface="Calibri" panose="020F0502020204030204" charset="0"/>
              </a:rPr>
              <a:t>Kurikulum</a:t>
            </a:r>
            <a:endParaRPr lang="en-US" sz="2445" b="1">
              <a:solidFill>
                <a:srgbClr val="0070C0"/>
              </a:solidFill>
              <a:latin typeface="Calibri" panose="020F0502020204030204" charset="0"/>
              <a:cs typeface="Calibri" panose="020F0502020204030204" charset="0"/>
            </a:endParaRPr>
          </a:p>
        </p:txBody>
      </p:sp>
      <p:sp>
        <p:nvSpPr>
          <p:cNvPr id="3" name="Round Diagonal Corner Rectangle 3">
            <a:extLst>
              <a:ext uri="{FF2B5EF4-FFF2-40B4-BE49-F238E27FC236}">
                <a16:creationId xmlns:a16="http://schemas.microsoft.com/office/drawing/2014/main" xmlns="" id="{F5540E96-5F60-6E2F-71B0-3AD1ED5B90F0}"/>
              </a:ext>
            </a:extLst>
          </p:cNvPr>
          <p:cNvSpPr/>
          <p:nvPr/>
        </p:nvSpPr>
        <p:spPr>
          <a:xfrm>
            <a:off x="531700" y="868909"/>
            <a:ext cx="4610965" cy="1887966"/>
          </a:xfrm>
          <a:prstGeom prst="round2DiagRect">
            <a:avLst/>
          </a:prstGeom>
          <a:solidFill>
            <a:schemeClr val="bg1">
              <a:lumMod val="95000"/>
            </a:schemeClr>
          </a:solidFill>
          <a:ln>
            <a:solidFill>
              <a:schemeClr val="accent6">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mn-lt"/>
                <a:ea typeface="+mn-ea"/>
                <a:cs typeface="+mn-cs"/>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mn-lt"/>
                <a:ea typeface="+mn-ea"/>
                <a:cs typeface="+mn-cs"/>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mn-lt"/>
                <a:ea typeface="+mn-ea"/>
                <a:cs typeface="+mn-cs"/>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mn-lt"/>
                <a:ea typeface="+mn-ea"/>
                <a:cs typeface="+mn-cs"/>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mn-lt"/>
                <a:ea typeface="+mn-ea"/>
                <a:cs typeface="+mn-cs"/>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mn-lt"/>
                <a:ea typeface="+mn-ea"/>
                <a:cs typeface="+mn-cs"/>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mn-lt"/>
                <a:ea typeface="+mn-ea"/>
                <a:cs typeface="+mn-cs"/>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mn-lt"/>
                <a:ea typeface="+mn-ea"/>
                <a:cs typeface="+mn-cs"/>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mn-lt"/>
                <a:ea typeface="+mn-ea"/>
                <a:cs typeface="+mn-cs"/>
                <a:sym typeface="Arial" panose="020B0604020202020204"/>
              </a:defRPr>
            </a:lvl9pPr>
          </a:lstStyle>
          <a:p>
            <a:pPr marL="171450" indent="-171450">
              <a:buFont typeface="Arial" panose="020B0604020202020204" pitchFamily="34" charset="0"/>
              <a:buChar char="•"/>
            </a:pPr>
            <a:r>
              <a:rPr lang="en-US" sz="1000" dirty="0">
                <a:solidFill>
                  <a:schemeClr val="tx1"/>
                </a:solidFill>
              </a:rPr>
              <a:t>Hasil PCA pada </a:t>
            </a:r>
            <a:r>
              <a:rPr lang="en-US" sz="1000" dirty="0" err="1">
                <a:solidFill>
                  <a:schemeClr val="tx1"/>
                </a:solidFill>
              </a:rPr>
              <a:t>satuan</a:t>
            </a:r>
            <a:r>
              <a:rPr lang="en-US" sz="1000" dirty="0">
                <a:solidFill>
                  <a:schemeClr val="tx1"/>
                </a:solidFill>
              </a:rPr>
              <a:t> </a:t>
            </a:r>
            <a:r>
              <a:rPr lang="en-US" sz="1000" dirty="0" err="1">
                <a:solidFill>
                  <a:schemeClr val="tx1"/>
                </a:solidFill>
              </a:rPr>
              <a:t>pendidikan</a:t>
            </a:r>
            <a:r>
              <a:rPr lang="en-US" sz="1000" dirty="0">
                <a:solidFill>
                  <a:schemeClr val="tx1"/>
                </a:solidFill>
              </a:rPr>
              <a:t>, </a:t>
            </a:r>
            <a:r>
              <a:rPr lang="en-US" sz="1000" dirty="0" err="1">
                <a:solidFill>
                  <a:schemeClr val="tx1"/>
                </a:solidFill>
              </a:rPr>
              <a:t>hasil</a:t>
            </a:r>
            <a:r>
              <a:rPr lang="en-US" sz="1000" dirty="0">
                <a:solidFill>
                  <a:schemeClr val="tx1"/>
                </a:solidFill>
              </a:rPr>
              <a:t> </a:t>
            </a:r>
            <a:r>
              <a:rPr lang="en-US" sz="1000" dirty="0" err="1">
                <a:solidFill>
                  <a:schemeClr val="tx1"/>
                </a:solidFill>
              </a:rPr>
              <a:t>survei</a:t>
            </a:r>
            <a:r>
              <a:rPr lang="en-US" sz="1000" dirty="0">
                <a:solidFill>
                  <a:schemeClr val="tx1"/>
                </a:solidFill>
              </a:rPr>
              <a:t> </a:t>
            </a:r>
            <a:r>
              <a:rPr lang="en-US" sz="1000" dirty="0" err="1">
                <a:solidFill>
                  <a:schemeClr val="tx1"/>
                </a:solidFill>
              </a:rPr>
              <a:t>menunjukkan</a:t>
            </a:r>
            <a:r>
              <a:rPr lang="en-US" sz="1000" b="1" dirty="0">
                <a:solidFill>
                  <a:schemeClr val="tx1"/>
                </a:solidFill>
              </a:rPr>
              <a:t> </a:t>
            </a:r>
            <a:r>
              <a:rPr lang="en-US" sz="1000" b="1" i="1" dirty="0" err="1">
                <a:solidFill>
                  <a:schemeClr val="tx1"/>
                </a:solidFill>
              </a:rPr>
              <a:t>efektivitas</a:t>
            </a:r>
            <a:r>
              <a:rPr lang="en-US" sz="1000" b="1" i="1" dirty="0">
                <a:solidFill>
                  <a:schemeClr val="tx1"/>
                </a:solidFill>
              </a:rPr>
              <a:t> </a:t>
            </a:r>
            <a:r>
              <a:rPr lang="en-US" sz="1000" b="1" i="1" dirty="0" err="1">
                <a:solidFill>
                  <a:schemeClr val="tx1"/>
                </a:solidFill>
              </a:rPr>
              <a:t>kerja</a:t>
            </a:r>
            <a:r>
              <a:rPr lang="en-US" sz="1000" b="1" i="1" dirty="0">
                <a:solidFill>
                  <a:schemeClr val="tx1"/>
                </a:solidFill>
              </a:rPr>
              <a:t> </a:t>
            </a:r>
            <a:r>
              <a:rPr lang="en-US" sz="1000" b="1" i="1" dirty="0" err="1">
                <a:solidFill>
                  <a:schemeClr val="tx1"/>
                </a:solidFill>
              </a:rPr>
              <a:t>sama</a:t>
            </a:r>
            <a:r>
              <a:rPr lang="en-US" sz="1000" b="1" i="1" dirty="0">
                <a:solidFill>
                  <a:schemeClr val="tx1"/>
                </a:solidFill>
              </a:rPr>
              <a:t>, </a:t>
            </a:r>
            <a:r>
              <a:rPr lang="en-US" sz="1000" b="1" i="1" dirty="0" err="1">
                <a:solidFill>
                  <a:schemeClr val="tx1"/>
                </a:solidFill>
              </a:rPr>
              <a:t>pelibatan</a:t>
            </a:r>
            <a:r>
              <a:rPr lang="en-US" sz="1000" b="1" i="1" dirty="0">
                <a:solidFill>
                  <a:schemeClr val="tx1"/>
                </a:solidFill>
              </a:rPr>
              <a:t> dan </a:t>
            </a:r>
            <a:r>
              <a:rPr lang="en-US" sz="1000" b="1" i="1" dirty="0" err="1">
                <a:solidFill>
                  <a:schemeClr val="tx1"/>
                </a:solidFill>
              </a:rPr>
              <a:t>urgensi</a:t>
            </a:r>
            <a:r>
              <a:rPr lang="en-US" sz="1000" b="1" i="1" dirty="0">
                <a:solidFill>
                  <a:schemeClr val="tx1"/>
                </a:solidFill>
              </a:rPr>
              <a:t> </a:t>
            </a:r>
            <a:r>
              <a:rPr lang="en-US" sz="1000" b="1" i="1" dirty="0" err="1">
                <a:solidFill>
                  <a:schemeClr val="tx1"/>
                </a:solidFill>
              </a:rPr>
              <a:t>pemangku</a:t>
            </a:r>
            <a:r>
              <a:rPr lang="en-US" sz="1000" b="1" i="1" dirty="0">
                <a:solidFill>
                  <a:schemeClr val="tx1"/>
                </a:solidFill>
              </a:rPr>
              <a:t> </a:t>
            </a:r>
            <a:r>
              <a:rPr lang="en-US" sz="1000" b="1" i="1" dirty="0" err="1">
                <a:solidFill>
                  <a:schemeClr val="tx1"/>
                </a:solidFill>
              </a:rPr>
              <a:t>kepentingan</a:t>
            </a:r>
            <a:r>
              <a:rPr lang="en-US" sz="1000" b="1" i="1" dirty="0">
                <a:solidFill>
                  <a:schemeClr val="tx1"/>
                </a:solidFill>
              </a:rPr>
              <a:t> </a:t>
            </a:r>
            <a:r>
              <a:rPr lang="en-US" sz="1000" b="1" i="1" dirty="0" err="1">
                <a:solidFill>
                  <a:schemeClr val="tx1"/>
                </a:solidFill>
              </a:rPr>
              <a:t>dalam</a:t>
            </a:r>
            <a:r>
              <a:rPr lang="en-US" sz="1000" b="1" i="1" dirty="0">
                <a:solidFill>
                  <a:schemeClr val="tx1"/>
                </a:solidFill>
              </a:rPr>
              <a:t> </a:t>
            </a:r>
            <a:r>
              <a:rPr lang="en-US" sz="1000" b="1" i="1" dirty="0" err="1">
                <a:solidFill>
                  <a:schemeClr val="tx1"/>
                </a:solidFill>
              </a:rPr>
              <a:t>pengembangan</a:t>
            </a:r>
            <a:r>
              <a:rPr lang="en-US" sz="1000" b="1" i="1" dirty="0">
                <a:solidFill>
                  <a:schemeClr val="tx1"/>
                </a:solidFill>
              </a:rPr>
              <a:t> </a:t>
            </a:r>
            <a:r>
              <a:rPr lang="en-US" sz="1000" b="1" i="1" dirty="0" err="1">
                <a:solidFill>
                  <a:schemeClr val="tx1"/>
                </a:solidFill>
              </a:rPr>
              <a:t>kurikulum</a:t>
            </a:r>
            <a:r>
              <a:rPr lang="en-US" sz="1000" b="1" i="1" dirty="0">
                <a:solidFill>
                  <a:schemeClr val="tx1"/>
                </a:solidFill>
              </a:rPr>
              <a:t>, </a:t>
            </a:r>
            <a:r>
              <a:rPr lang="en-US" sz="1000" dirty="0">
                <a:solidFill>
                  <a:schemeClr val="tx1"/>
                </a:solidFill>
              </a:rPr>
              <a:t>dan </a:t>
            </a:r>
            <a:r>
              <a:rPr lang="en-US" sz="1000" b="1" i="1" dirty="0" err="1">
                <a:solidFill>
                  <a:schemeClr val="tx1"/>
                </a:solidFill>
              </a:rPr>
              <a:t>kesesuaian</a:t>
            </a:r>
            <a:r>
              <a:rPr lang="en-US" sz="1000" b="1" i="1" dirty="0">
                <a:solidFill>
                  <a:schemeClr val="tx1"/>
                </a:solidFill>
              </a:rPr>
              <a:t> </a:t>
            </a:r>
            <a:r>
              <a:rPr lang="en-US" sz="1000" b="1" i="1" dirty="0" err="1">
                <a:solidFill>
                  <a:schemeClr val="tx1"/>
                </a:solidFill>
              </a:rPr>
              <a:t>kurikulum</a:t>
            </a:r>
            <a:r>
              <a:rPr lang="en-US" sz="1000" b="1" i="1" dirty="0">
                <a:solidFill>
                  <a:schemeClr val="tx1"/>
                </a:solidFill>
              </a:rPr>
              <a:t> </a:t>
            </a:r>
            <a:r>
              <a:rPr lang="en-US" sz="1000" b="1" i="1" dirty="0" err="1">
                <a:solidFill>
                  <a:schemeClr val="tx1"/>
                </a:solidFill>
              </a:rPr>
              <a:t>dengan</a:t>
            </a:r>
            <a:r>
              <a:rPr lang="en-US" sz="1000" b="1" i="1" dirty="0">
                <a:solidFill>
                  <a:schemeClr val="tx1"/>
                </a:solidFill>
              </a:rPr>
              <a:t> </a:t>
            </a:r>
            <a:r>
              <a:rPr lang="en-US" sz="1000" b="1" i="1" dirty="0" err="1">
                <a:solidFill>
                  <a:schemeClr val="tx1"/>
                </a:solidFill>
              </a:rPr>
              <a:t>karakteristik</a:t>
            </a:r>
            <a:r>
              <a:rPr lang="en-US" sz="1000" b="1" i="1" dirty="0">
                <a:solidFill>
                  <a:schemeClr val="tx1"/>
                </a:solidFill>
              </a:rPr>
              <a:t>, </a:t>
            </a:r>
            <a:r>
              <a:rPr lang="en-US" sz="1000" b="1" i="1" dirty="0" err="1">
                <a:solidFill>
                  <a:schemeClr val="tx1"/>
                </a:solidFill>
              </a:rPr>
              <a:t>kebutuhan</a:t>
            </a:r>
            <a:r>
              <a:rPr lang="en-US" sz="1000" b="1" i="1" dirty="0">
                <a:solidFill>
                  <a:schemeClr val="tx1"/>
                </a:solidFill>
              </a:rPr>
              <a:t> </a:t>
            </a:r>
            <a:r>
              <a:rPr lang="en-US" sz="1000" b="1" i="1" dirty="0" err="1">
                <a:solidFill>
                  <a:schemeClr val="tx1"/>
                </a:solidFill>
              </a:rPr>
              <a:t>peserta</a:t>
            </a:r>
            <a:r>
              <a:rPr lang="en-US" sz="1000" b="1" i="1" dirty="0">
                <a:solidFill>
                  <a:schemeClr val="tx1"/>
                </a:solidFill>
              </a:rPr>
              <a:t> </a:t>
            </a:r>
            <a:r>
              <a:rPr lang="en-US" sz="1000" b="1" i="1" dirty="0" err="1">
                <a:solidFill>
                  <a:schemeClr val="tx1"/>
                </a:solidFill>
              </a:rPr>
              <a:t>didik</a:t>
            </a:r>
            <a:r>
              <a:rPr lang="en-US" sz="1000" b="1" i="1" dirty="0">
                <a:solidFill>
                  <a:schemeClr val="tx1"/>
                </a:solidFill>
              </a:rPr>
              <a:t> </a:t>
            </a:r>
            <a:r>
              <a:rPr lang="en-US" sz="1000" dirty="0" err="1">
                <a:solidFill>
                  <a:schemeClr val="tx1"/>
                </a:solidFill>
              </a:rPr>
              <a:t>menunjukkan</a:t>
            </a:r>
            <a:r>
              <a:rPr lang="en-US" sz="1000" dirty="0">
                <a:solidFill>
                  <a:schemeClr val="tx1"/>
                </a:solidFill>
              </a:rPr>
              <a:t> </a:t>
            </a:r>
            <a:r>
              <a:rPr lang="en-US" sz="1000" dirty="0" err="1">
                <a:solidFill>
                  <a:schemeClr val="tx1"/>
                </a:solidFill>
              </a:rPr>
              <a:t>kontribusi</a:t>
            </a:r>
            <a:r>
              <a:rPr lang="en-US" sz="1000" dirty="0">
                <a:solidFill>
                  <a:schemeClr val="tx1"/>
                </a:solidFill>
              </a:rPr>
              <a:t> yang </a:t>
            </a:r>
            <a:r>
              <a:rPr lang="en-US" sz="1000" dirty="0" err="1">
                <a:solidFill>
                  <a:schemeClr val="tx1"/>
                </a:solidFill>
              </a:rPr>
              <a:t>signifikan</a:t>
            </a:r>
            <a:r>
              <a:rPr lang="en-US" sz="1000" dirty="0">
                <a:solidFill>
                  <a:schemeClr val="tx1"/>
                </a:solidFill>
              </a:rPr>
              <a:t> </a:t>
            </a:r>
            <a:r>
              <a:rPr lang="en-US" sz="1000" dirty="0" err="1">
                <a:solidFill>
                  <a:schemeClr val="tx1"/>
                </a:solidFill>
              </a:rPr>
              <a:t>terhadap</a:t>
            </a:r>
            <a:r>
              <a:rPr lang="en-US" sz="1000" dirty="0">
                <a:solidFill>
                  <a:schemeClr val="tx1"/>
                </a:solidFill>
              </a:rPr>
              <a:t> </a:t>
            </a:r>
            <a:r>
              <a:rPr lang="en-US" sz="1000" dirty="0" err="1">
                <a:solidFill>
                  <a:schemeClr val="tx1"/>
                </a:solidFill>
              </a:rPr>
              <a:t>pengembangan</a:t>
            </a:r>
            <a:r>
              <a:rPr lang="en-US" sz="1000" dirty="0">
                <a:solidFill>
                  <a:schemeClr val="tx1"/>
                </a:solidFill>
              </a:rPr>
              <a:t> dan </a:t>
            </a:r>
            <a:r>
              <a:rPr lang="en-US" sz="1000" dirty="0" err="1">
                <a:solidFill>
                  <a:schemeClr val="tx1"/>
                </a:solidFill>
              </a:rPr>
              <a:t>implementasi</a:t>
            </a:r>
            <a:r>
              <a:rPr lang="en-US" sz="1000" dirty="0">
                <a:solidFill>
                  <a:schemeClr val="tx1"/>
                </a:solidFill>
              </a:rPr>
              <a:t> </a:t>
            </a:r>
            <a:r>
              <a:rPr lang="en-US" sz="1000" dirty="0" err="1">
                <a:solidFill>
                  <a:schemeClr val="tx1"/>
                </a:solidFill>
              </a:rPr>
              <a:t>kurikulum</a:t>
            </a:r>
            <a:r>
              <a:rPr lang="en-US" sz="1000" dirty="0">
                <a:solidFill>
                  <a:schemeClr val="tx1"/>
                </a:solidFill>
              </a:rPr>
              <a:t>. </a:t>
            </a:r>
          </a:p>
          <a:p>
            <a:pPr marL="171450" indent="-171450">
              <a:buFont typeface="Arial" panose="020B0604020202020204" pitchFamily="34" charset="0"/>
              <a:buChar char="•"/>
            </a:pPr>
            <a:r>
              <a:rPr lang="en-US" sz="1000" dirty="0">
                <a:solidFill>
                  <a:schemeClr val="tx1"/>
                </a:solidFill>
              </a:rPr>
              <a:t>Hasil PCA pada </a:t>
            </a:r>
            <a:r>
              <a:rPr lang="en-US" sz="1000" dirty="0" err="1">
                <a:solidFill>
                  <a:schemeClr val="tx1"/>
                </a:solidFill>
              </a:rPr>
              <a:t>tingkat</a:t>
            </a:r>
            <a:r>
              <a:rPr lang="en-US" sz="1000" dirty="0">
                <a:solidFill>
                  <a:schemeClr val="tx1"/>
                </a:solidFill>
              </a:rPr>
              <a:t> Dinas, </a:t>
            </a:r>
            <a:r>
              <a:rPr lang="en-US" sz="1000" dirty="0" err="1">
                <a:solidFill>
                  <a:schemeClr val="tx1"/>
                </a:solidFill>
              </a:rPr>
              <a:t>hasil</a:t>
            </a:r>
            <a:r>
              <a:rPr lang="en-US" sz="1000" dirty="0">
                <a:solidFill>
                  <a:schemeClr val="tx1"/>
                </a:solidFill>
              </a:rPr>
              <a:t> </a:t>
            </a:r>
            <a:r>
              <a:rPr lang="en-US" sz="1000" dirty="0" err="1">
                <a:solidFill>
                  <a:schemeClr val="tx1"/>
                </a:solidFill>
              </a:rPr>
              <a:t>survei</a:t>
            </a:r>
            <a:r>
              <a:rPr lang="en-US" sz="1000" dirty="0">
                <a:solidFill>
                  <a:schemeClr val="tx1"/>
                </a:solidFill>
              </a:rPr>
              <a:t> </a:t>
            </a:r>
            <a:r>
              <a:rPr lang="en-US" sz="1000" dirty="0" err="1">
                <a:solidFill>
                  <a:schemeClr val="tx1"/>
                </a:solidFill>
              </a:rPr>
              <a:t>menunjukkan</a:t>
            </a:r>
            <a:r>
              <a:rPr lang="en-US" sz="1000" dirty="0">
                <a:solidFill>
                  <a:schemeClr val="tx1"/>
                </a:solidFill>
              </a:rPr>
              <a:t> </a:t>
            </a:r>
            <a:r>
              <a:rPr lang="en-US" sz="1000" b="1" dirty="0" err="1">
                <a:solidFill>
                  <a:schemeClr val="tx1"/>
                </a:solidFill>
              </a:rPr>
              <a:t>kesesuaian</a:t>
            </a:r>
            <a:r>
              <a:rPr lang="en-US" sz="1000" b="1" dirty="0">
                <a:solidFill>
                  <a:schemeClr val="tx1"/>
                </a:solidFill>
              </a:rPr>
              <a:t> </a:t>
            </a:r>
            <a:r>
              <a:rPr lang="en-US" sz="1000" b="1" dirty="0" err="1">
                <a:solidFill>
                  <a:schemeClr val="tx1"/>
                </a:solidFill>
              </a:rPr>
              <a:t>muatan</a:t>
            </a:r>
            <a:r>
              <a:rPr lang="en-US" sz="1000" b="1" dirty="0">
                <a:solidFill>
                  <a:schemeClr val="tx1"/>
                </a:solidFill>
              </a:rPr>
              <a:t> </a:t>
            </a:r>
            <a:r>
              <a:rPr lang="en-US" sz="1000" b="1" dirty="0" err="1">
                <a:solidFill>
                  <a:schemeClr val="tx1"/>
                </a:solidFill>
              </a:rPr>
              <a:t>kurikulum</a:t>
            </a:r>
            <a:r>
              <a:rPr lang="en-US" sz="1000" b="1" dirty="0">
                <a:solidFill>
                  <a:schemeClr val="tx1"/>
                </a:solidFill>
              </a:rPr>
              <a:t> (foundation, soft &amp; </a:t>
            </a:r>
            <a:r>
              <a:rPr lang="en-US" sz="1000" b="1" dirty="0" err="1">
                <a:solidFill>
                  <a:schemeClr val="tx1"/>
                </a:solidFill>
              </a:rPr>
              <a:t>hardskill</a:t>
            </a:r>
            <a:r>
              <a:rPr lang="en-US" sz="1000" b="1" dirty="0">
                <a:solidFill>
                  <a:schemeClr val="tx1"/>
                </a:solidFill>
              </a:rPr>
              <a:t>) </a:t>
            </a:r>
            <a:r>
              <a:rPr lang="en-US" sz="1000" b="1" dirty="0" err="1">
                <a:solidFill>
                  <a:schemeClr val="tx1"/>
                </a:solidFill>
              </a:rPr>
              <a:t>dengan</a:t>
            </a:r>
            <a:r>
              <a:rPr lang="en-US" sz="1000" b="1" dirty="0">
                <a:solidFill>
                  <a:schemeClr val="tx1"/>
                </a:solidFill>
              </a:rPr>
              <a:t> </a:t>
            </a:r>
            <a:r>
              <a:rPr lang="en-US" sz="1000" b="1" dirty="0" err="1">
                <a:solidFill>
                  <a:schemeClr val="tx1"/>
                </a:solidFill>
              </a:rPr>
              <a:t>keberagaman</a:t>
            </a:r>
            <a:r>
              <a:rPr lang="en-US" sz="1000" dirty="0">
                <a:solidFill>
                  <a:schemeClr val="tx1"/>
                </a:solidFill>
              </a:rPr>
              <a:t> </a:t>
            </a:r>
            <a:r>
              <a:rPr lang="en-US" sz="1000" b="1" dirty="0">
                <a:solidFill>
                  <a:schemeClr val="tx1"/>
                </a:solidFill>
              </a:rPr>
              <a:t>PD</a:t>
            </a:r>
            <a:r>
              <a:rPr lang="en-US" sz="1000" dirty="0">
                <a:solidFill>
                  <a:schemeClr val="tx1"/>
                </a:solidFill>
              </a:rPr>
              <a:t> dan </a:t>
            </a:r>
            <a:r>
              <a:rPr lang="en-US" sz="1000" b="1" dirty="0" err="1">
                <a:solidFill>
                  <a:schemeClr val="tx1"/>
                </a:solidFill>
              </a:rPr>
              <a:t>efektifitas</a:t>
            </a:r>
            <a:r>
              <a:rPr lang="en-US" sz="1000" b="1" dirty="0">
                <a:solidFill>
                  <a:schemeClr val="tx1"/>
                </a:solidFill>
              </a:rPr>
              <a:t> </a:t>
            </a:r>
            <a:r>
              <a:rPr lang="en-US" sz="1000" b="1" dirty="0" err="1">
                <a:solidFill>
                  <a:schemeClr val="tx1"/>
                </a:solidFill>
              </a:rPr>
              <a:t>kerjasama</a:t>
            </a:r>
            <a:r>
              <a:rPr lang="en-US" sz="1000" b="1" dirty="0">
                <a:solidFill>
                  <a:schemeClr val="tx1"/>
                </a:solidFill>
              </a:rPr>
              <a:t> </a:t>
            </a:r>
            <a:r>
              <a:rPr lang="en-US" sz="1000" b="1" dirty="0" err="1">
                <a:solidFill>
                  <a:schemeClr val="tx1"/>
                </a:solidFill>
              </a:rPr>
              <a:t>pihak</a:t>
            </a:r>
            <a:r>
              <a:rPr lang="en-US" sz="1000" b="1" dirty="0">
                <a:solidFill>
                  <a:schemeClr val="tx1"/>
                </a:solidFill>
              </a:rPr>
              <a:t> yang </a:t>
            </a:r>
            <a:r>
              <a:rPr lang="en-US" sz="1000" b="1" dirty="0" err="1">
                <a:solidFill>
                  <a:schemeClr val="tx1"/>
                </a:solidFill>
              </a:rPr>
              <a:t>terlibat</a:t>
            </a:r>
            <a:r>
              <a:rPr lang="en-US" sz="1000" b="1" dirty="0">
                <a:solidFill>
                  <a:schemeClr val="tx1"/>
                </a:solidFill>
              </a:rPr>
              <a:t> </a:t>
            </a:r>
            <a:r>
              <a:rPr lang="en-US" sz="1000" b="1" dirty="0" err="1">
                <a:solidFill>
                  <a:schemeClr val="tx1"/>
                </a:solidFill>
              </a:rPr>
              <a:t>dalam</a:t>
            </a:r>
            <a:r>
              <a:rPr lang="en-US" sz="1000" b="1" dirty="0">
                <a:solidFill>
                  <a:schemeClr val="tx1"/>
                </a:solidFill>
              </a:rPr>
              <a:t> </a:t>
            </a:r>
            <a:r>
              <a:rPr lang="en-US" sz="1000" b="1" dirty="0" err="1">
                <a:solidFill>
                  <a:schemeClr val="tx1"/>
                </a:solidFill>
              </a:rPr>
              <a:t>pengembangan</a:t>
            </a:r>
            <a:r>
              <a:rPr lang="en-US" sz="1000" b="1" dirty="0">
                <a:solidFill>
                  <a:schemeClr val="tx1"/>
                </a:solidFill>
              </a:rPr>
              <a:t> </a:t>
            </a:r>
            <a:r>
              <a:rPr lang="en-US" sz="1000" b="1" dirty="0" err="1">
                <a:solidFill>
                  <a:schemeClr val="tx1"/>
                </a:solidFill>
              </a:rPr>
              <a:t>kurikulum</a:t>
            </a:r>
            <a:r>
              <a:rPr lang="en-US" sz="1000" b="1" dirty="0">
                <a:solidFill>
                  <a:schemeClr val="tx1"/>
                </a:solidFill>
              </a:rPr>
              <a:t> </a:t>
            </a:r>
            <a:r>
              <a:rPr lang="en-US" sz="1000" dirty="0" err="1">
                <a:solidFill>
                  <a:schemeClr val="tx1"/>
                </a:solidFill>
              </a:rPr>
              <a:t>dianggap</a:t>
            </a:r>
            <a:r>
              <a:rPr lang="en-US" sz="1000" dirty="0">
                <a:solidFill>
                  <a:schemeClr val="tx1"/>
                </a:solidFill>
              </a:rPr>
              <a:t> </a:t>
            </a:r>
            <a:r>
              <a:rPr lang="en-US" sz="1000" dirty="0" err="1">
                <a:solidFill>
                  <a:schemeClr val="tx1"/>
                </a:solidFill>
              </a:rPr>
              <a:t>hal</a:t>
            </a:r>
            <a:r>
              <a:rPr lang="en-US" sz="1000" dirty="0">
                <a:solidFill>
                  <a:schemeClr val="tx1"/>
                </a:solidFill>
              </a:rPr>
              <a:t> yang paling </a:t>
            </a:r>
            <a:r>
              <a:rPr lang="en-US" sz="1000" dirty="0" err="1">
                <a:solidFill>
                  <a:schemeClr val="tx1"/>
                </a:solidFill>
              </a:rPr>
              <a:t>penting</a:t>
            </a:r>
            <a:r>
              <a:rPr lang="en-US" sz="1000" dirty="0">
                <a:solidFill>
                  <a:schemeClr val="tx1"/>
                </a:solidFill>
              </a:rPr>
              <a:t>.  </a:t>
            </a:r>
            <a:endParaRPr lang="id-ID" sz="1000">
              <a:solidFill>
                <a:schemeClr val="tx1"/>
              </a:solidFill>
            </a:endParaRPr>
          </a:p>
        </p:txBody>
      </p:sp>
      <p:pic>
        <p:nvPicPr>
          <p:cNvPr id="5" name="Picture 4" descr="A graph with different colored bars&#10;&#10;Description automatically generated">
            <a:extLst>
              <a:ext uri="{FF2B5EF4-FFF2-40B4-BE49-F238E27FC236}">
                <a16:creationId xmlns:a16="http://schemas.microsoft.com/office/drawing/2014/main" xmlns="" id="{726E049E-852A-C030-3F5D-B7922B5374D6}"/>
              </a:ext>
            </a:extLst>
          </p:cNvPr>
          <p:cNvPicPr>
            <a:picLocks noChangeAspect="1"/>
          </p:cNvPicPr>
          <p:nvPr/>
        </p:nvPicPr>
        <p:blipFill>
          <a:blip r:embed="rId3"/>
          <a:stretch>
            <a:fillRect/>
          </a:stretch>
        </p:blipFill>
        <p:spPr>
          <a:xfrm>
            <a:off x="5265860" y="700556"/>
            <a:ext cx="3250004" cy="2317035"/>
          </a:xfrm>
          <a:prstGeom prst="rect">
            <a:avLst/>
          </a:prstGeom>
        </p:spPr>
      </p:pic>
      <p:sp>
        <p:nvSpPr>
          <p:cNvPr id="6" name="Content Placeholder 4">
            <a:extLst>
              <a:ext uri="{FF2B5EF4-FFF2-40B4-BE49-F238E27FC236}">
                <a16:creationId xmlns:a16="http://schemas.microsoft.com/office/drawing/2014/main" xmlns="" id="{C162A762-AFBB-2566-7107-1A2CD600586E}"/>
              </a:ext>
            </a:extLst>
          </p:cNvPr>
          <p:cNvSpPr txBox="1"/>
          <p:nvPr/>
        </p:nvSpPr>
        <p:spPr>
          <a:xfrm>
            <a:off x="5403151" y="3020944"/>
            <a:ext cx="3468217" cy="1764576"/>
          </a:xfrm>
          <a:prstGeom prst="rect">
            <a:avLst/>
          </a:prstGeom>
          <a:solidFill>
            <a:srgbClr val="FFF2CC"/>
          </a:solidFill>
          <a:ln>
            <a:solidFill>
              <a:schemeClr val="bg2"/>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Tx/>
              <a:buNone/>
            </a:pPr>
            <a:r>
              <a:rPr lang="en-US" sz="1100" b="1" dirty="0">
                <a:cs typeface="Calibri" panose="020F0502020204030204"/>
              </a:rPr>
              <a:t>Studi </a:t>
            </a:r>
            <a:r>
              <a:rPr lang="en-US" sz="1100" b="1" err="1">
                <a:cs typeface="Calibri" panose="020F0502020204030204"/>
              </a:rPr>
              <a:t>Kasus</a:t>
            </a:r>
            <a:endParaRPr lang="en-US" sz="1100" b="1">
              <a:cs typeface="Calibri"/>
            </a:endParaRPr>
          </a:p>
          <a:p>
            <a:pPr marL="0" indent="0" algn="ctr">
              <a:buClrTx/>
              <a:buNone/>
            </a:pPr>
            <a:r>
              <a:rPr lang="fi-FI" sz="1100" dirty="0"/>
              <a:t>”</a:t>
            </a:r>
            <a:r>
              <a:rPr lang="fi-FI" sz="1100" err="1"/>
              <a:t>Pada</a:t>
            </a:r>
            <a:r>
              <a:rPr lang="fi-FI" sz="1100" dirty="0"/>
              <a:t> saat persiapan </a:t>
            </a:r>
            <a:r>
              <a:rPr lang="fi-FI" sz="1100" err="1"/>
              <a:t>pembahasan</a:t>
            </a:r>
            <a:r>
              <a:rPr lang="fi-FI" sz="1100" dirty="0"/>
              <a:t> </a:t>
            </a:r>
            <a:r>
              <a:rPr lang="fi-FI" sz="1100" err="1"/>
              <a:t>kurikulum</a:t>
            </a:r>
            <a:r>
              <a:rPr lang="fi-FI" sz="1100" dirty="0"/>
              <a:t>, kami [</a:t>
            </a:r>
            <a:r>
              <a:rPr lang="fi-FI" sz="1100" err="1"/>
              <a:t>sekolah</a:t>
            </a:r>
            <a:r>
              <a:rPr lang="fi-FI" sz="1100" dirty="0"/>
              <a:t>] </a:t>
            </a:r>
            <a:r>
              <a:rPr lang="fi-FI" sz="1100" err="1"/>
              <a:t>menyajikan</a:t>
            </a:r>
            <a:r>
              <a:rPr lang="fi-FI" sz="1100" dirty="0"/>
              <a:t> </a:t>
            </a:r>
            <a:r>
              <a:rPr lang="fi-FI" sz="1100" err="1"/>
              <a:t>hasil</a:t>
            </a:r>
            <a:r>
              <a:rPr lang="fi-FI" sz="1100" dirty="0"/>
              <a:t> </a:t>
            </a:r>
            <a:r>
              <a:rPr lang="fi-FI" sz="1100" err="1"/>
              <a:t>evaluasi</a:t>
            </a:r>
            <a:r>
              <a:rPr lang="fi-FI" sz="1100" dirty="0"/>
              <a:t> KOSP... kemudian </a:t>
            </a:r>
            <a:r>
              <a:rPr lang="fi-FI" sz="1100" err="1"/>
              <a:t>mereka</a:t>
            </a:r>
            <a:r>
              <a:rPr lang="fi-FI" sz="1100" dirty="0"/>
              <a:t> [</a:t>
            </a:r>
            <a:r>
              <a:rPr lang="fi-FI" sz="1100" err="1"/>
              <a:t>pemangku</a:t>
            </a:r>
            <a:r>
              <a:rPr lang="fi-FI" sz="1100" dirty="0"/>
              <a:t> </a:t>
            </a:r>
            <a:r>
              <a:rPr lang="fi-FI" sz="1100" err="1"/>
              <a:t>kepentingan</a:t>
            </a:r>
            <a:r>
              <a:rPr lang="fi-FI" sz="1100" dirty="0"/>
              <a:t>] </a:t>
            </a:r>
            <a:r>
              <a:rPr lang="fi-FI" sz="1100" err="1"/>
              <a:t>menanggapi</a:t>
            </a:r>
            <a:r>
              <a:rPr lang="fi-FI" sz="1100" dirty="0"/>
              <a:t> </a:t>
            </a:r>
            <a:r>
              <a:rPr lang="fi-FI" sz="1100" err="1"/>
              <a:t>dan</a:t>
            </a:r>
            <a:r>
              <a:rPr lang="fi-FI" sz="1100" dirty="0"/>
              <a:t> </a:t>
            </a:r>
            <a:r>
              <a:rPr lang="fi-FI" sz="1100" err="1"/>
              <a:t>menyampaikan</a:t>
            </a:r>
            <a:r>
              <a:rPr lang="fi-FI" sz="1100" dirty="0"/>
              <a:t> </a:t>
            </a:r>
            <a:r>
              <a:rPr lang="fi-FI" sz="1100" err="1"/>
              <a:t>masalah</a:t>
            </a:r>
            <a:r>
              <a:rPr lang="fi-FI" sz="1100" dirty="0"/>
              <a:t> </a:t>
            </a:r>
            <a:r>
              <a:rPr lang="fi-FI" sz="1100" err="1"/>
              <a:t>yang</a:t>
            </a:r>
            <a:r>
              <a:rPr lang="fi-FI" sz="1100" dirty="0"/>
              <a:t> akan kita </a:t>
            </a:r>
            <a:r>
              <a:rPr lang="fi-FI" sz="1100" err="1"/>
              <a:t>lalui</a:t>
            </a:r>
            <a:r>
              <a:rPr lang="fi-FI" sz="1100" dirty="0"/>
              <a:t>, kemudian </a:t>
            </a:r>
            <a:r>
              <a:rPr lang="fi-FI" sz="1100" err="1"/>
              <a:t>mereka</a:t>
            </a:r>
            <a:r>
              <a:rPr lang="fi-FI" sz="1100" dirty="0"/>
              <a:t> akan </a:t>
            </a:r>
            <a:r>
              <a:rPr lang="fi-FI" sz="1100" err="1"/>
              <a:t>membuat</a:t>
            </a:r>
            <a:r>
              <a:rPr lang="fi-FI" sz="1100" dirty="0"/>
              <a:t> </a:t>
            </a:r>
            <a:r>
              <a:rPr lang="fi-FI" sz="1100" err="1"/>
              <a:t>rekomendasi</a:t>
            </a:r>
            <a:r>
              <a:rPr lang="fi-FI" sz="1100" dirty="0"/>
              <a:t>... </a:t>
            </a:r>
            <a:r>
              <a:rPr lang="fi-FI" sz="1100" err="1"/>
              <a:t>seperti</a:t>
            </a:r>
            <a:r>
              <a:rPr lang="fi-FI" sz="1100" dirty="0"/>
              <a:t> urun saran </a:t>
            </a:r>
            <a:r>
              <a:rPr lang="fi-FI" sz="1100" err="1"/>
              <a:t>atau</a:t>
            </a:r>
            <a:r>
              <a:rPr lang="fi-FI" sz="1100" dirty="0"/>
              <a:t> </a:t>
            </a:r>
            <a:r>
              <a:rPr lang="fi-FI" sz="1100" err="1"/>
              <a:t>ide</a:t>
            </a:r>
            <a:r>
              <a:rPr lang="fi-FI" sz="1100" dirty="0"/>
              <a:t>, itu </a:t>
            </a:r>
            <a:r>
              <a:rPr lang="fi-FI" sz="1100" err="1"/>
              <a:t>sebabnya</a:t>
            </a:r>
            <a:r>
              <a:rPr lang="fi-FI" sz="1100" dirty="0"/>
              <a:t> kami </a:t>
            </a:r>
            <a:r>
              <a:rPr lang="fi-FI" sz="1100" err="1"/>
              <a:t>memberikan</a:t>
            </a:r>
            <a:r>
              <a:rPr lang="fi-FI" sz="1100" dirty="0"/>
              <a:t> </a:t>
            </a:r>
            <a:r>
              <a:rPr lang="fi-FI" sz="1100" err="1"/>
              <a:t>semacam</a:t>
            </a:r>
            <a:r>
              <a:rPr lang="fi-FI" sz="1100" dirty="0"/>
              <a:t> </a:t>
            </a:r>
            <a:r>
              <a:rPr lang="fi-FI" sz="1100" err="1"/>
              <a:t>angket</a:t>
            </a:r>
            <a:r>
              <a:rPr lang="fi-FI" sz="1100" dirty="0"/>
              <a:t> </a:t>
            </a:r>
            <a:r>
              <a:rPr lang="fi-FI" sz="1100" err="1"/>
              <a:t>untuk</a:t>
            </a:r>
            <a:r>
              <a:rPr lang="fi-FI" sz="1100" dirty="0"/>
              <a:t> </a:t>
            </a:r>
            <a:r>
              <a:rPr lang="fi-FI" sz="1100" err="1"/>
              <a:t>mereka</a:t>
            </a:r>
            <a:r>
              <a:rPr lang="fi-FI" sz="1100" dirty="0"/>
              <a:t> isi, </a:t>
            </a:r>
            <a:r>
              <a:rPr lang="fi-FI" sz="1100" err="1"/>
              <a:t>sehingga</a:t>
            </a:r>
            <a:r>
              <a:rPr lang="fi-FI" sz="1100" dirty="0"/>
              <a:t> kami </a:t>
            </a:r>
            <a:r>
              <a:rPr lang="fi-FI" sz="1100" err="1"/>
              <a:t>mendapatkan</a:t>
            </a:r>
            <a:r>
              <a:rPr lang="fi-FI" sz="1100" dirty="0"/>
              <a:t> saran dari </a:t>
            </a:r>
            <a:r>
              <a:rPr lang="fi-FI" sz="1100" err="1"/>
              <a:t>mereka</a:t>
            </a:r>
            <a:r>
              <a:rPr lang="fi-FI" sz="1100" dirty="0"/>
              <a:t>”. (</a:t>
            </a:r>
            <a:r>
              <a:rPr lang="fi-FI" sz="1100" err="1"/>
              <a:t>Kepala</a:t>
            </a:r>
            <a:r>
              <a:rPr lang="fi-FI" sz="1100" dirty="0"/>
              <a:t> </a:t>
            </a:r>
            <a:r>
              <a:rPr lang="fi-FI" sz="1100" err="1"/>
              <a:t>Sekolah</a:t>
            </a:r>
            <a:r>
              <a:rPr lang="fi-FI" sz="1100" dirty="0"/>
              <a:t>, </a:t>
            </a:r>
            <a:r>
              <a:rPr lang="fi-FI" sz="1100" err="1"/>
              <a:t>Samarinda</a:t>
            </a:r>
            <a:r>
              <a:rPr lang="fi-FI" sz="1100" dirty="0"/>
              <a:t>)</a:t>
            </a:r>
            <a:endParaRPr lang="id-ID" sz="1100">
              <a:ea typeface="Calibri"/>
              <a:cs typeface="Calibri"/>
            </a:endParaRPr>
          </a:p>
          <a:p>
            <a:pPr marL="0" indent="0" algn="ctr">
              <a:buClrTx/>
              <a:buNone/>
            </a:pPr>
            <a:endParaRPr lang="en-US" sz="1100"/>
          </a:p>
          <a:p>
            <a:pPr marL="0" indent="0" algn="ctr">
              <a:buClrTx/>
              <a:buNone/>
            </a:pPr>
            <a:endParaRPr lang="en-US" sz="1100"/>
          </a:p>
          <a:p>
            <a:pPr marL="0" indent="0" algn="ctr">
              <a:buClrTx/>
              <a:buNone/>
            </a:pPr>
            <a:endParaRPr lang="en-US" sz="1100"/>
          </a:p>
          <a:p>
            <a:pPr marL="0" indent="0" algn="ctr">
              <a:buClrTx/>
              <a:buNone/>
            </a:pPr>
            <a:endParaRPr lang="id-ID" sz="1100"/>
          </a:p>
        </p:txBody>
      </p:sp>
      <p:sp>
        <p:nvSpPr>
          <p:cNvPr id="7" name="Round Diagonal Corner Rectangle 4">
            <a:extLst>
              <a:ext uri="{FF2B5EF4-FFF2-40B4-BE49-F238E27FC236}">
                <a16:creationId xmlns:a16="http://schemas.microsoft.com/office/drawing/2014/main" xmlns="" id="{147F0285-9DAA-768D-A62B-AC2B04020EC7}"/>
              </a:ext>
            </a:extLst>
          </p:cNvPr>
          <p:cNvSpPr/>
          <p:nvPr/>
        </p:nvSpPr>
        <p:spPr>
          <a:xfrm>
            <a:off x="531700" y="3022211"/>
            <a:ext cx="4641386" cy="1519132"/>
          </a:xfrm>
          <a:prstGeom prst="round2DiagRect">
            <a:avLst/>
          </a:prstGeom>
          <a:solidFill>
            <a:schemeClr val="bg1">
              <a:lumMod val="95000"/>
            </a:schemeClr>
          </a:solidFill>
          <a:ln>
            <a:solidFill>
              <a:schemeClr val="accent6">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t"/>
          <a:lstStyle/>
          <a:p>
            <a:pPr marL="171450" indent="-171450">
              <a:buFont typeface="Arial" panose="020B0604020202020204" pitchFamily="34" charset="0"/>
              <a:buChar char="•"/>
            </a:pPr>
            <a:r>
              <a:rPr lang="en-US" sz="1000" dirty="0">
                <a:solidFill>
                  <a:schemeClr val="tx1"/>
                </a:solidFill>
                <a:latin typeface="Calibri"/>
                <a:cs typeface="Calibri"/>
              </a:rPr>
              <a:t>P</a:t>
            </a:r>
            <a:r>
              <a:rPr lang="id-ID" sz="1000" dirty="0" err="1">
                <a:solidFill>
                  <a:schemeClr val="tx1"/>
                </a:solidFill>
                <a:latin typeface="Calibri"/>
                <a:cs typeface="Calibri"/>
              </a:rPr>
              <a:t>engembangan</a:t>
            </a:r>
            <a:r>
              <a:rPr lang="id-ID" sz="1000" dirty="0">
                <a:solidFill>
                  <a:schemeClr val="tx1"/>
                </a:solidFill>
                <a:latin typeface="Calibri"/>
                <a:cs typeface="Calibri"/>
              </a:rPr>
              <a:t> kurikulum berdasarkan </a:t>
            </a:r>
            <a:r>
              <a:rPr lang="en-US" sz="1000" b="1" dirty="0" err="1">
                <a:solidFill>
                  <a:schemeClr val="tx1"/>
                </a:solidFill>
                <a:latin typeface="Calibri"/>
                <a:cs typeface="Calibri"/>
              </a:rPr>
              <a:t>peraturan</a:t>
            </a:r>
            <a:r>
              <a:rPr lang="en-US" sz="1000" b="1" dirty="0">
                <a:solidFill>
                  <a:schemeClr val="tx1"/>
                </a:solidFill>
                <a:latin typeface="Calibri"/>
                <a:cs typeface="Calibri"/>
              </a:rPr>
              <a:t>/ </a:t>
            </a:r>
            <a:r>
              <a:rPr lang="en-US" sz="1000" b="1" dirty="0" err="1">
                <a:solidFill>
                  <a:schemeClr val="tx1"/>
                </a:solidFill>
                <a:latin typeface="Calibri"/>
                <a:cs typeface="Calibri"/>
              </a:rPr>
              <a:t>panduan</a:t>
            </a:r>
            <a:r>
              <a:rPr lang="en-US" sz="1000" b="1" dirty="0">
                <a:solidFill>
                  <a:schemeClr val="tx1"/>
                </a:solidFill>
                <a:latin typeface="Calibri"/>
                <a:cs typeface="Calibri"/>
              </a:rPr>
              <a:t>/</a:t>
            </a:r>
            <a:r>
              <a:rPr lang="id-ID" sz="1000" b="1" dirty="0">
                <a:solidFill>
                  <a:schemeClr val="tx1"/>
                </a:solidFill>
                <a:latin typeface="Calibri"/>
                <a:cs typeface="Calibri"/>
              </a:rPr>
              <a:t>petunjuk</a:t>
            </a:r>
            <a:r>
              <a:rPr lang="en-US" sz="1000" b="1" dirty="0">
                <a:solidFill>
                  <a:schemeClr val="tx1"/>
                </a:solidFill>
                <a:latin typeface="Calibri"/>
                <a:cs typeface="Calibri"/>
              </a:rPr>
              <a:t> </a:t>
            </a:r>
            <a:r>
              <a:rPr lang="en-US" sz="1000" b="1" dirty="0" err="1">
                <a:solidFill>
                  <a:schemeClr val="tx1"/>
                </a:solidFill>
                <a:latin typeface="Calibri"/>
                <a:cs typeface="Calibri"/>
              </a:rPr>
              <a:t>dari</a:t>
            </a:r>
            <a:r>
              <a:rPr lang="en-US" sz="1000" b="1" dirty="0">
                <a:solidFill>
                  <a:schemeClr val="tx1"/>
                </a:solidFill>
                <a:latin typeface="Calibri"/>
                <a:cs typeface="Calibri"/>
              </a:rPr>
              <a:t> </a:t>
            </a:r>
            <a:r>
              <a:rPr lang="en-US" sz="1000" b="1" dirty="0" err="1">
                <a:solidFill>
                  <a:schemeClr val="tx1"/>
                </a:solidFill>
                <a:latin typeface="Calibri"/>
                <a:cs typeface="Calibri"/>
              </a:rPr>
              <a:t>kementerian</a:t>
            </a:r>
            <a:r>
              <a:rPr lang="en-US" sz="1000" b="1" dirty="0">
                <a:solidFill>
                  <a:schemeClr val="tx1"/>
                </a:solidFill>
                <a:latin typeface="Calibri"/>
                <a:cs typeface="Calibri"/>
              </a:rPr>
              <a:t>.</a:t>
            </a:r>
          </a:p>
          <a:p>
            <a:pPr marL="171450" indent="-171450">
              <a:buFont typeface="Arial" panose="020B0604020202020204" pitchFamily="34" charset="0"/>
              <a:buChar char="•"/>
            </a:pPr>
            <a:r>
              <a:rPr lang="en-US" sz="1000" b="1" dirty="0" err="1">
                <a:solidFill>
                  <a:schemeClr val="tx1"/>
                </a:solidFill>
                <a:latin typeface="Calibri"/>
                <a:cs typeface="Calibri"/>
              </a:rPr>
              <a:t>Beragam</a:t>
            </a:r>
            <a:r>
              <a:rPr lang="en-US" sz="1000" b="1" dirty="0">
                <a:solidFill>
                  <a:schemeClr val="tx1"/>
                </a:solidFill>
                <a:latin typeface="Calibri"/>
                <a:cs typeface="Calibri"/>
              </a:rPr>
              <a:t> </a:t>
            </a:r>
            <a:r>
              <a:rPr lang="en-US" sz="1000" b="1" dirty="0" err="1">
                <a:solidFill>
                  <a:schemeClr val="tx1"/>
                </a:solidFill>
                <a:latin typeface="Calibri"/>
                <a:cs typeface="Calibri"/>
              </a:rPr>
              <a:t>pemangku</a:t>
            </a:r>
            <a:r>
              <a:rPr lang="en-US" sz="1000" b="1" dirty="0">
                <a:solidFill>
                  <a:schemeClr val="tx1"/>
                </a:solidFill>
                <a:latin typeface="Calibri"/>
                <a:cs typeface="Calibri"/>
              </a:rPr>
              <a:t> </a:t>
            </a:r>
            <a:r>
              <a:rPr lang="en-US" sz="1000" b="1" dirty="0" err="1">
                <a:solidFill>
                  <a:schemeClr val="tx1"/>
                </a:solidFill>
                <a:latin typeface="Calibri"/>
                <a:cs typeface="Calibri"/>
              </a:rPr>
              <a:t>kepentingan</a:t>
            </a:r>
            <a:r>
              <a:rPr lang="en-US" sz="1000" b="1" dirty="0">
                <a:solidFill>
                  <a:schemeClr val="tx1"/>
                </a:solidFill>
                <a:latin typeface="Calibri"/>
                <a:cs typeface="Calibri"/>
              </a:rPr>
              <a:t> </a:t>
            </a:r>
            <a:r>
              <a:rPr lang="en-US" sz="1000" dirty="0" err="1">
                <a:solidFill>
                  <a:schemeClr val="tx1"/>
                </a:solidFill>
                <a:latin typeface="Calibri"/>
                <a:cs typeface="Calibri"/>
              </a:rPr>
              <a:t>terlibat</a:t>
            </a:r>
            <a:r>
              <a:rPr lang="en-US" sz="1000" dirty="0">
                <a:solidFill>
                  <a:schemeClr val="tx1"/>
                </a:solidFill>
                <a:latin typeface="Calibri"/>
                <a:cs typeface="Calibri"/>
              </a:rPr>
              <a:t> </a:t>
            </a:r>
            <a:r>
              <a:rPr lang="en-US" sz="1000" dirty="0" err="1">
                <a:solidFill>
                  <a:schemeClr val="tx1"/>
                </a:solidFill>
                <a:latin typeface="Calibri"/>
                <a:cs typeface="Calibri"/>
              </a:rPr>
              <a:t>memfasilitasi</a:t>
            </a:r>
            <a:r>
              <a:rPr lang="en-US" sz="1000" dirty="0">
                <a:solidFill>
                  <a:schemeClr val="tx1"/>
                </a:solidFill>
                <a:latin typeface="Calibri"/>
                <a:cs typeface="Calibri"/>
              </a:rPr>
              <a:t> </a:t>
            </a:r>
            <a:r>
              <a:rPr lang="en-US" sz="1000" dirty="0" err="1">
                <a:solidFill>
                  <a:schemeClr val="tx1"/>
                </a:solidFill>
                <a:latin typeface="Calibri"/>
                <a:cs typeface="Calibri"/>
              </a:rPr>
              <a:t>pengembangan</a:t>
            </a:r>
            <a:r>
              <a:rPr lang="en-US" sz="1000" dirty="0">
                <a:solidFill>
                  <a:schemeClr val="tx1"/>
                </a:solidFill>
                <a:latin typeface="Calibri"/>
                <a:cs typeface="Calibri"/>
              </a:rPr>
              <a:t> </a:t>
            </a:r>
            <a:r>
              <a:rPr lang="en-US" sz="1000" dirty="0" err="1">
                <a:solidFill>
                  <a:schemeClr val="tx1"/>
                </a:solidFill>
                <a:latin typeface="Calibri"/>
                <a:cs typeface="Calibri"/>
              </a:rPr>
              <a:t>kurikulum</a:t>
            </a:r>
            <a:r>
              <a:rPr lang="en-US" sz="1000" dirty="0">
                <a:solidFill>
                  <a:schemeClr val="tx1"/>
                </a:solidFill>
                <a:latin typeface="Calibri"/>
                <a:cs typeface="Calibri"/>
              </a:rPr>
              <a:t>.</a:t>
            </a:r>
            <a:r>
              <a:rPr lang="en-US" sz="1000" b="1" dirty="0">
                <a:solidFill>
                  <a:schemeClr val="tx1"/>
                </a:solidFill>
                <a:latin typeface="Calibri"/>
                <a:cs typeface="Calibri"/>
              </a:rPr>
              <a:t> </a:t>
            </a:r>
          </a:p>
          <a:p>
            <a:pPr marL="171450" indent="-171450">
              <a:buFont typeface="Arial" panose="020B0604020202020204" pitchFamily="34" charset="0"/>
              <a:buChar char="•"/>
            </a:pPr>
            <a:r>
              <a:rPr lang="en-US" sz="1000" b="1" dirty="0" err="1">
                <a:solidFill>
                  <a:schemeClr val="tx1"/>
                </a:solidFill>
                <a:latin typeface="Calibri"/>
                <a:cs typeface="Calibri"/>
              </a:rPr>
              <a:t>Pemanfaatan</a:t>
            </a:r>
            <a:r>
              <a:rPr lang="en-US" sz="1000" b="1" dirty="0">
                <a:solidFill>
                  <a:schemeClr val="tx1"/>
                </a:solidFill>
                <a:latin typeface="Calibri"/>
                <a:cs typeface="Calibri"/>
              </a:rPr>
              <a:t> data </a:t>
            </a:r>
            <a:r>
              <a:rPr lang="en-US" sz="1000" dirty="0">
                <a:solidFill>
                  <a:schemeClr val="tx1"/>
                </a:solidFill>
                <a:latin typeface="Calibri"/>
                <a:cs typeface="Calibri"/>
              </a:rPr>
              <a:t>(</a:t>
            </a:r>
            <a:r>
              <a:rPr lang="en-US" sz="1000" dirty="0" err="1">
                <a:solidFill>
                  <a:schemeClr val="tx1"/>
                </a:solidFill>
                <a:latin typeface="Calibri"/>
                <a:cs typeface="Calibri"/>
              </a:rPr>
              <a:t>Rapor</a:t>
            </a:r>
            <a:r>
              <a:rPr lang="en-US" sz="1000" dirty="0">
                <a:solidFill>
                  <a:schemeClr val="tx1"/>
                </a:solidFill>
                <a:latin typeface="Calibri"/>
                <a:cs typeface="Calibri"/>
              </a:rPr>
              <a:t> Pendidikan) dan </a:t>
            </a:r>
            <a:r>
              <a:rPr lang="en-US" sz="1000" dirty="0" err="1">
                <a:solidFill>
                  <a:schemeClr val="tx1"/>
                </a:solidFill>
                <a:latin typeface="Calibri"/>
                <a:cs typeface="Calibri"/>
              </a:rPr>
              <a:t>sumber</a:t>
            </a:r>
            <a:r>
              <a:rPr lang="en-US" sz="1000" dirty="0">
                <a:solidFill>
                  <a:schemeClr val="tx1"/>
                </a:solidFill>
                <a:latin typeface="Calibri"/>
                <a:cs typeface="Calibri"/>
              </a:rPr>
              <a:t> data </a:t>
            </a:r>
            <a:r>
              <a:rPr lang="en-US" sz="1000" dirty="0" err="1">
                <a:solidFill>
                  <a:schemeClr val="tx1"/>
                </a:solidFill>
                <a:latin typeface="Calibri"/>
                <a:cs typeface="Calibri"/>
              </a:rPr>
              <a:t>lainnya</a:t>
            </a:r>
            <a:r>
              <a:rPr lang="en-US" sz="1000" dirty="0">
                <a:solidFill>
                  <a:schemeClr val="tx1"/>
                </a:solidFill>
                <a:latin typeface="Calibri"/>
                <a:cs typeface="Calibri"/>
              </a:rPr>
              <a:t> </a:t>
            </a:r>
            <a:r>
              <a:rPr lang="en-US" sz="1000" dirty="0" err="1">
                <a:solidFill>
                  <a:schemeClr val="tx1"/>
                </a:solidFill>
                <a:latin typeface="Calibri"/>
                <a:cs typeface="Calibri"/>
              </a:rPr>
              <a:t>dijadikan</a:t>
            </a:r>
            <a:r>
              <a:rPr lang="en-US" sz="1000" dirty="0">
                <a:solidFill>
                  <a:schemeClr val="tx1"/>
                </a:solidFill>
                <a:latin typeface="Calibri"/>
                <a:cs typeface="Calibri"/>
              </a:rPr>
              <a:t> input </a:t>
            </a:r>
            <a:r>
              <a:rPr lang="en-US" sz="1000" dirty="0" err="1">
                <a:solidFill>
                  <a:schemeClr val="tx1"/>
                </a:solidFill>
                <a:latin typeface="Calibri"/>
                <a:cs typeface="Calibri"/>
              </a:rPr>
              <a:t>pengembangan</a:t>
            </a:r>
            <a:r>
              <a:rPr lang="en-US" sz="1000" dirty="0">
                <a:solidFill>
                  <a:schemeClr val="tx1"/>
                </a:solidFill>
                <a:latin typeface="Calibri"/>
                <a:cs typeface="Calibri"/>
              </a:rPr>
              <a:t> </a:t>
            </a:r>
            <a:r>
              <a:rPr lang="en-US" sz="1000" dirty="0" err="1">
                <a:solidFill>
                  <a:schemeClr val="tx1"/>
                </a:solidFill>
                <a:latin typeface="Calibri"/>
                <a:cs typeface="Calibri"/>
              </a:rPr>
              <a:t>kurikulum</a:t>
            </a:r>
            <a:r>
              <a:rPr lang="en-US" sz="1000" dirty="0">
                <a:solidFill>
                  <a:schemeClr val="tx1"/>
                </a:solidFill>
                <a:latin typeface="Calibri"/>
                <a:cs typeface="Calibri"/>
              </a:rPr>
              <a:t>.</a:t>
            </a:r>
          </a:p>
          <a:p>
            <a:pPr marL="171450" indent="-171450">
              <a:buFont typeface="Arial" panose="020B0604020202020204" pitchFamily="34" charset="0"/>
              <a:buChar char="•"/>
            </a:pPr>
            <a:r>
              <a:rPr lang="id-ID" sz="1000" dirty="0">
                <a:solidFill>
                  <a:schemeClr val="tx1"/>
                </a:solidFill>
                <a:latin typeface="Calibri"/>
                <a:cs typeface="Calibri"/>
              </a:rPr>
              <a:t>Evaluasi terencana dan terukur </a:t>
            </a:r>
            <a:r>
              <a:rPr lang="en-US" sz="1000" dirty="0" err="1">
                <a:solidFill>
                  <a:schemeClr val="tx1"/>
                </a:solidFill>
                <a:latin typeface="Calibri"/>
                <a:cs typeface="Calibri"/>
              </a:rPr>
              <a:t>dari</a:t>
            </a:r>
            <a:r>
              <a:rPr lang="en-US" sz="1000" dirty="0">
                <a:solidFill>
                  <a:schemeClr val="tx1"/>
                </a:solidFill>
                <a:latin typeface="Calibri"/>
                <a:cs typeface="Calibri"/>
              </a:rPr>
              <a:t> Dinas dan </a:t>
            </a:r>
            <a:r>
              <a:rPr lang="en-US" sz="1000" dirty="0" err="1">
                <a:solidFill>
                  <a:schemeClr val="tx1"/>
                </a:solidFill>
                <a:latin typeface="Calibri"/>
                <a:cs typeface="Calibri"/>
              </a:rPr>
              <a:t>Satpen</a:t>
            </a:r>
            <a:r>
              <a:rPr lang="en-US" sz="1000" dirty="0">
                <a:solidFill>
                  <a:schemeClr val="tx1"/>
                </a:solidFill>
                <a:latin typeface="Calibri"/>
                <a:cs typeface="Calibri"/>
              </a:rPr>
              <a:t> </a:t>
            </a:r>
            <a:r>
              <a:rPr lang="id-ID" sz="1000" dirty="0">
                <a:solidFill>
                  <a:schemeClr val="tx1"/>
                </a:solidFill>
                <a:latin typeface="Calibri"/>
                <a:cs typeface="Calibri"/>
              </a:rPr>
              <a:t>terhadap muatan dan implementasi </a:t>
            </a:r>
            <a:r>
              <a:rPr lang="en-US" sz="1000" dirty="0" err="1">
                <a:solidFill>
                  <a:schemeClr val="tx1"/>
                </a:solidFill>
                <a:latin typeface="Calibri"/>
                <a:cs typeface="Calibri"/>
              </a:rPr>
              <a:t>kurikulum</a:t>
            </a:r>
            <a:r>
              <a:rPr lang="id-ID" sz="1000" b="1" dirty="0">
                <a:solidFill>
                  <a:schemeClr val="tx1"/>
                </a:solidFill>
                <a:latin typeface="Calibri"/>
                <a:cs typeface="Calibri"/>
              </a:rPr>
              <a:t> belum ada</a:t>
            </a:r>
            <a:r>
              <a:rPr lang="en-US" sz="1000" b="1" dirty="0">
                <a:solidFill>
                  <a:schemeClr val="tx1"/>
                </a:solidFill>
                <a:latin typeface="Calibri"/>
                <a:cs typeface="Calibri"/>
              </a:rPr>
              <a:t>. </a:t>
            </a:r>
            <a:endParaRPr lang="en-US" sz="1000" dirty="0">
              <a:solidFill>
                <a:schemeClr val="tx1"/>
              </a:solidFill>
              <a:latin typeface="Calibri"/>
              <a:cs typeface="Calibri"/>
            </a:endParaRPr>
          </a:p>
        </p:txBody>
      </p:sp>
    </p:spTree>
    <p:extLst>
      <p:ext uri="{BB962C8B-B14F-4D97-AF65-F5344CB8AC3E}">
        <p14:creationId xmlns:p14="http://schemas.microsoft.com/office/powerpoint/2010/main" val="92761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1965" y="163195"/>
            <a:ext cx="6323965" cy="549910"/>
          </a:xfrm>
        </p:spPr>
        <p:txBody>
          <a:bodyPr>
            <a:normAutofit/>
          </a:bodyPr>
          <a:lstStyle/>
          <a:p>
            <a:r>
              <a:rPr lang="en-US" sz="2445" b="1" err="1">
                <a:solidFill>
                  <a:srgbClr val="0070C0"/>
                </a:solidFill>
                <a:latin typeface="Calibri" panose="020F0502020204030204" charset="0"/>
                <a:cs typeface="Calibri" panose="020F0502020204030204" charset="0"/>
              </a:rPr>
              <a:t>Temuan Kunci Dalam Aspek Pembelajaran</a:t>
            </a:r>
            <a:endParaRPr lang="en-US" sz="2445" b="1">
              <a:solidFill>
                <a:srgbClr val="0070C0"/>
              </a:solidFill>
              <a:latin typeface="Calibri" panose="020F0502020204030204" charset="0"/>
              <a:cs typeface="Calibri" panose="020F0502020204030204" charset="0"/>
            </a:endParaRPr>
          </a:p>
        </p:txBody>
      </p:sp>
      <p:sp>
        <p:nvSpPr>
          <p:cNvPr id="447" name="Google Shape;447;p9"/>
          <p:cNvSpPr/>
          <p:nvPr/>
        </p:nvSpPr>
        <p:spPr>
          <a:xfrm rot="16200000">
            <a:off x="8007109" y="3455492"/>
            <a:ext cx="1513185" cy="760545"/>
          </a:xfrm>
          <a:prstGeom prst="triangle">
            <a:avLst>
              <a:gd name="adj" fmla="val 50000"/>
            </a:avLst>
          </a:prstGeom>
          <a:solidFill>
            <a:schemeClr val="accent1">
              <a:alpha val="29803"/>
            </a:schemeClr>
          </a:solidFill>
          <a:ln>
            <a:noFill/>
          </a:ln>
        </p:spPr>
        <p:txBody>
          <a:bodyPr spcFirstLastPara="1" wrap="square" lIns="68568" tIns="34275" rIns="68568" bIns="34275" anchor="ctr" anchorCtr="0">
            <a:noAutofit/>
          </a:bodyPr>
          <a:lstStyle/>
          <a:p>
            <a:pPr marL="0" marR="0" lvl="0" indent="0" algn="ctr" rtl="0">
              <a:spcBef>
                <a:spcPts val="0"/>
              </a:spcBef>
              <a:spcAft>
                <a:spcPts val="0"/>
              </a:spcAft>
              <a:buNone/>
            </a:pPr>
            <a:endParaRPr sz="1200">
              <a:solidFill>
                <a:schemeClr val="lt1"/>
              </a:solidFill>
              <a:latin typeface="+mn-lt"/>
              <a:ea typeface="Arial" panose="020B0604020202020204"/>
              <a:cs typeface="Arial" panose="020B0604020202020204"/>
              <a:sym typeface="Arial" panose="020B0604020202020204"/>
            </a:endParaRPr>
          </a:p>
        </p:txBody>
      </p:sp>
      <p:sp>
        <p:nvSpPr>
          <p:cNvPr id="448" name="Google Shape;448;p9"/>
          <p:cNvSpPr/>
          <p:nvPr/>
        </p:nvSpPr>
        <p:spPr>
          <a:xfrm rot="2700000">
            <a:off x="8630547" y="4083647"/>
            <a:ext cx="364184" cy="364184"/>
          </a:xfrm>
          <a:prstGeom prst="rect">
            <a:avLst/>
          </a:prstGeom>
          <a:solidFill>
            <a:schemeClr val="accent1">
              <a:alpha val="29803"/>
            </a:schemeClr>
          </a:solidFill>
          <a:ln>
            <a:noFill/>
          </a:ln>
        </p:spPr>
        <p:txBody>
          <a:bodyPr spcFirstLastPara="1" wrap="square" lIns="68568" tIns="34275" rIns="68568" bIns="34275" anchor="ctr" anchorCtr="0">
            <a:noAutofit/>
          </a:bodyPr>
          <a:lstStyle/>
          <a:p>
            <a:pPr marL="0" marR="0" lvl="0" indent="0" algn="ctr" rtl="0">
              <a:spcBef>
                <a:spcPts val="0"/>
              </a:spcBef>
              <a:spcAft>
                <a:spcPts val="0"/>
              </a:spcAft>
              <a:buNone/>
            </a:pPr>
            <a:endParaRPr sz="1200">
              <a:solidFill>
                <a:schemeClr val="lt1"/>
              </a:solidFill>
              <a:latin typeface="+mn-lt"/>
              <a:ea typeface="Arial" panose="020B0604020202020204"/>
              <a:cs typeface="Arial" panose="020B0604020202020204"/>
              <a:sym typeface="Arial" panose="020B0604020202020204"/>
            </a:endParaRPr>
          </a:p>
        </p:txBody>
      </p:sp>
      <p:sp>
        <p:nvSpPr>
          <p:cNvPr id="4" name="Round Diagonal Corner Rectangle 3"/>
          <p:cNvSpPr/>
          <p:nvPr/>
        </p:nvSpPr>
        <p:spPr>
          <a:xfrm>
            <a:off x="479527" y="1187659"/>
            <a:ext cx="4658487" cy="1483246"/>
          </a:xfrm>
          <a:prstGeom prst="round2DiagRect">
            <a:avLst/>
          </a:prstGeom>
          <a:solidFill>
            <a:schemeClr val="bg1">
              <a:lumMod val="95000"/>
            </a:schemeClr>
          </a:solidFill>
          <a:ln>
            <a:solidFill>
              <a:schemeClr val="accent6">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lIns="91440" tIns="45720" rIns="91440" bIns="45720" rtlCol="0" anchor="t"/>
          <a:lstStyle/>
          <a:p>
            <a:pPr marL="171450" indent="-171450">
              <a:buFont typeface="Wingdings" panose="020B0604020202020204"/>
              <a:buChar char="§"/>
            </a:pPr>
            <a:r>
              <a:rPr lang="en-US" sz="1200" dirty="0">
                <a:solidFill>
                  <a:schemeClr val="tx1"/>
                </a:solidFill>
                <a:ea typeface="+mn-lt"/>
                <a:cs typeface="+mn-lt"/>
              </a:rPr>
              <a:t>Hasil PCA </a:t>
            </a:r>
            <a:r>
              <a:rPr lang="en-US" sz="1200" dirty="0" err="1">
                <a:solidFill>
                  <a:schemeClr val="tx1"/>
                </a:solidFill>
                <a:ea typeface="+mn-lt"/>
                <a:cs typeface="+mn-lt"/>
              </a:rPr>
              <a:t>untuk</a:t>
            </a:r>
            <a:r>
              <a:rPr lang="en-US" sz="1200" dirty="0">
                <a:solidFill>
                  <a:schemeClr val="tx1"/>
                </a:solidFill>
                <a:ea typeface="+mn-lt"/>
                <a:cs typeface="+mn-lt"/>
              </a:rPr>
              <a:t> </a:t>
            </a:r>
            <a:r>
              <a:rPr lang="en-US" sz="1200" dirty="0" err="1">
                <a:solidFill>
                  <a:schemeClr val="tx1"/>
                </a:solidFill>
                <a:ea typeface="+mn-lt"/>
                <a:cs typeface="+mn-lt"/>
              </a:rPr>
              <a:t>satuan</a:t>
            </a:r>
            <a:r>
              <a:rPr lang="en-US" sz="1200" dirty="0">
                <a:solidFill>
                  <a:schemeClr val="tx1"/>
                </a:solidFill>
                <a:ea typeface="+mn-lt"/>
                <a:cs typeface="+mn-lt"/>
              </a:rPr>
              <a:t> </a:t>
            </a:r>
            <a:r>
              <a:rPr lang="en-US" sz="1200" dirty="0" err="1">
                <a:solidFill>
                  <a:schemeClr val="tx1"/>
                </a:solidFill>
                <a:ea typeface="+mn-lt"/>
                <a:cs typeface="+mn-lt"/>
              </a:rPr>
              <a:t>pendidikan</a:t>
            </a:r>
            <a:r>
              <a:rPr lang="en-US" sz="1200" dirty="0">
                <a:solidFill>
                  <a:schemeClr val="tx1"/>
                </a:solidFill>
                <a:ea typeface="+mn-lt"/>
                <a:cs typeface="+mn-lt"/>
              </a:rPr>
              <a:t> </a:t>
            </a:r>
            <a:r>
              <a:rPr lang="en-US" sz="1200" dirty="0" err="1">
                <a:solidFill>
                  <a:schemeClr val="tx1"/>
                </a:solidFill>
                <a:ea typeface="+mn-lt"/>
                <a:cs typeface="+mn-lt"/>
              </a:rPr>
              <a:t>menunjukkan</a:t>
            </a:r>
            <a:r>
              <a:rPr lang="en-US" sz="1200" dirty="0">
                <a:solidFill>
                  <a:schemeClr val="tx1"/>
                </a:solidFill>
                <a:ea typeface="+mn-lt"/>
                <a:cs typeface="+mn-lt"/>
              </a:rPr>
              <a:t> </a:t>
            </a:r>
            <a:r>
              <a:rPr lang="en-US" sz="1200" dirty="0" err="1">
                <a:solidFill>
                  <a:schemeClr val="tx1"/>
                </a:solidFill>
                <a:ea typeface="+mn-lt"/>
                <a:cs typeface="+mn-lt"/>
              </a:rPr>
              <a:t>bahwa</a:t>
            </a:r>
            <a:r>
              <a:rPr lang="en-US" sz="1200" dirty="0">
                <a:solidFill>
                  <a:schemeClr val="tx1"/>
                </a:solidFill>
                <a:ea typeface="+mn-lt"/>
                <a:cs typeface="+mn-lt"/>
              </a:rPr>
              <a:t> </a:t>
            </a:r>
            <a:r>
              <a:rPr lang="en-US" sz="1200" dirty="0" err="1">
                <a:solidFill>
                  <a:schemeClr val="tx1"/>
                </a:solidFill>
                <a:ea typeface="+mn-lt"/>
                <a:cs typeface="+mn-lt"/>
              </a:rPr>
              <a:t>terdapat</a:t>
            </a:r>
            <a:r>
              <a:rPr lang="en-US" sz="1200" dirty="0">
                <a:solidFill>
                  <a:schemeClr val="tx1"/>
                </a:solidFill>
                <a:ea typeface="+mn-lt"/>
                <a:cs typeface="+mn-lt"/>
              </a:rPr>
              <a:t>  </a:t>
            </a:r>
            <a:r>
              <a:rPr lang="en-US" sz="1200" dirty="0" err="1">
                <a:solidFill>
                  <a:schemeClr val="tx1"/>
                </a:solidFill>
                <a:ea typeface="+mn-lt"/>
                <a:cs typeface="+mn-lt"/>
              </a:rPr>
              <a:t>tiga</a:t>
            </a:r>
            <a:r>
              <a:rPr lang="en-US" sz="1200" dirty="0">
                <a:solidFill>
                  <a:schemeClr val="tx1"/>
                </a:solidFill>
                <a:ea typeface="+mn-lt"/>
                <a:cs typeface="+mn-lt"/>
              </a:rPr>
              <a:t> item </a:t>
            </a:r>
            <a:r>
              <a:rPr lang="en-US" sz="1200" dirty="0" err="1">
                <a:solidFill>
                  <a:schemeClr val="tx1"/>
                </a:solidFill>
                <a:ea typeface="+mn-lt"/>
                <a:cs typeface="+mn-lt"/>
              </a:rPr>
              <a:t>dengan</a:t>
            </a:r>
            <a:r>
              <a:rPr lang="en-US" sz="1200" dirty="0">
                <a:solidFill>
                  <a:schemeClr val="tx1"/>
                </a:solidFill>
                <a:ea typeface="+mn-lt"/>
                <a:cs typeface="+mn-lt"/>
              </a:rPr>
              <a:t> </a:t>
            </a:r>
            <a:r>
              <a:rPr lang="en-US" sz="1200" dirty="0" err="1">
                <a:solidFill>
                  <a:schemeClr val="tx1"/>
                </a:solidFill>
                <a:ea typeface="+mn-lt"/>
                <a:cs typeface="+mn-lt"/>
              </a:rPr>
              <a:t>bobot</a:t>
            </a:r>
            <a:r>
              <a:rPr lang="en-US" sz="1200" dirty="0">
                <a:solidFill>
                  <a:schemeClr val="tx1"/>
                </a:solidFill>
                <a:ea typeface="+mn-lt"/>
                <a:cs typeface="+mn-lt"/>
              </a:rPr>
              <a:t> paling </a:t>
            </a:r>
            <a:r>
              <a:rPr lang="en-US" sz="1200" dirty="0" err="1">
                <a:solidFill>
                  <a:schemeClr val="tx1"/>
                </a:solidFill>
                <a:ea typeface="+mn-lt"/>
                <a:cs typeface="+mn-lt"/>
              </a:rPr>
              <a:t>tinggi</a:t>
            </a:r>
            <a:r>
              <a:rPr lang="en-US" sz="1200" dirty="0">
                <a:solidFill>
                  <a:schemeClr val="tx1"/>
                </a:solidFill>
                <a:ea typeface="+mn-lt"/>
                <a:cs typeface="+mn-lt"/>
              </a:rPr>
              <a:t>, </a:t>
            </a:r>
            <a:r>
              <a:rPr lang="en-US" sz="1200" dirty="0" err="1">
                <a:solidFill>
                  <a:schemeClr val="tx1"/>
                </a:solidFill>
                <a:ea typeface="+mn-lt"/>
                <a:cs typeface="+mn-lt"/>
              </a:rPr>
              <a:t>yaitu</a:t>
            </a:r>
            <a:r>
              <a:rPr lang="en-US" sz="1200" dirty="0">
                <a:solidFill>
                  <a:schemeClr val="tx1"/>
                </a:solidFill>
                <a:ea typeface="+mn-lt"/>
                <a:cs typeface="+mn-lt"/>
              </a:rPr>
              <a:t> </a:t>
            </a:r>
            <a:r>
              <a:rPr lang="en-US" sz="1200" b="1" i="1" dirty="0" err="1">
                <a:solidFill>
                  <a:schemeClr val="tx1"/>
                </a:solidFill>
                <a:ea typeface="+mn-lt"/>
                <a:cs typeface="+mn-lt"/>
              </a:rPr>
              <a:t>sumber</a:t>
            </a:r>
            <a:r>
              <a:rPr lang="en-US" sz="1200" b="1" i="1" dirty="0">
                <a:solidFill>
                  <a:schemeClr val="tx1"/>
                </a:solidFill>
                <a:ea typeface="+mn-lt"/>
                <a:cs typeface="+mn-lt"/>
              </a:rPr>
              <a:t> </a:t>
            </a:r>
            <a:r>
              <a:rPr lang="en-US" sz="1200" b="1" i="1" dirty="0" err="1">
                <a:solidFill>
                  <a:schemeClr val="tx1"/>
                </a:solidFill>
                <a:ea typeface="+mn-lt"/>
                <a:cs typeface="+mn-lt"/>
              </a:rPr>
              <a:t>belajar</a:t>
            </a:r>
            <a:r>
              <a:rPr lang="en-US" sz="1200" b="1" i="1" dirty="0">
                <a:solidFill>
                  <a:schemeClr val="tx1"/>
                </a:solidFill>
                <a:ea typeface="+mn-lt"/>
                <a:cs typeface="+mn-lt"/>
              </a:rPr>
              <a:t> pada </a:t>
            </a:r>
            <a:r>
              <a:rPr lang="en-US" sz="1200" b="1" i="1" dirty="0" err="1">
                <a:solidFill>
                  <a:schemeClr val="tx1"/>
                </a:solidFill>
                <a:ea typeface="+mn-lt"/>
                <a:cs typeface="+mn-lt"/>
              </a:rPr>
              <a:t>satuan</a:t>
            </a:r>
            <a:r>
              <a:rPr lang="en-US" sz="1200" b="1" i="1" dirty="0">
                <a:solidFill>
                  <a:schemeClr val="tx1"/>
                </a:solidFill>
                <a:ea typeface="+mn-lt"/>
                <a:cs typeface="+mn-lt"/>
              </a:rPr>
              <a:t> </a:t>
            </a:r>
            <a:r>
              <a:rPr lang="en-US" sz="1200" b="1" i="1" dirty="0" err="1">
                <a:solidFill>
                  <a:schemeClr val="tx1"/>
                </a:solidFill>
                <a:ea typeface="+mn-lt"/>
                <a:cs typeface="+mn-lt"/>
              </a:rPr>
              <a:t>pendidikan</a:t>
            </a:r>
            <a:r>
              <a:rPr lang="en-US" sz="1200" b="1" i="1" dirty="0">
                <a:solidFill>
                  <a:schemeClr val="tx1"/>
                </a:solidFill>
                <a:ea typeface="+mn-lt"/>
                <a:cs typeface="+mn-lt"/>
              </a:rPr>
              <a:t>;  media </a:t>
            </a:r>
            <a:r>
              <a:rPr lang="en-US" sz="1200" b="1" i="1" dirty="0" err="1">
                <a:solidFill>
                  <a:schemeClr val="tx1"/>
                </a:solidFill>
                <a:ea typeface="+mn-lt"/>
                <a:cs typeface="+mn-lt"/>
              </a:rPr>
              <a:t>pembelajaran</a:t>
            </a:r>
            <a:r>
              <a:rPr lang="en-US" sz="1200" b="1" i="1" dirty="0">
                <a:solidFill>
                  <a:schemeClr val="tx1"/>
                </a:solidFill>
                <a:ea typeface="+mn-lt"/>
                <a:cs typeface="+mn-lt"/>
              </a:rPr>
              <a:t> yang </a:t>
            </a:r>
            <a:r>
              <a:rPr lang="en-US" sz="1200" b="1" i="1" dirty="0" err="1">
                <a:solidFill>
                  <a:schemeClr val="tx1"/>
                </a:solidFill>
                <a:ea typeface="+mn-lt"/>
                <a:cs typeface="+mn-lt"/>
              </a:rPr>
              <a:t>digunakan</a:t>
            </a:r>
            <a:r>
              <a:rPr lang="en-US" sz="1200" b="1" i="1" dirty="0">
                <a:solidFill>
                  <a:schemeClr val="tx1"/>
                </a:solidFill>
                <a:ea typeface="+mn-lt"/>
                <a:cs typeface="+mn-lt"/>
              </a:rPr>
              <a:t>; </a:t>
            </a:r>
            <a:r>
              <a:rPr lang="en-US" sz="1200" dirty="0">
                <a:solidFill>
                  <a:schemeClr val="tx1"/>
                </a:solidFill>
                <a:ea typeface="+mn-lt"/>
                <a:cs typeface="+mn-lt"/>
              </a:rPr>
              <a:t>dan  </a:t>
            </a:r>
            <a:r>
              <a:rPr lang="en-US" sz="1200" b="1" i="1" dirty="0">
                <a:solidFill>
                  <a:schemeClr val="tx1"/>
                </a:solidFill>
                <a:ea typeface="+mn-lt"/>
                <a:cs typeface="+mn-lt"/>
              </a:rPr>
              <a:t>  </a:t>
            </a:r>
            <a:r>
              <a:rPr lang="en-US" sz="1200" b="1" i="1" dirty="0" err="1">
                <a:solidFill>
                  <a:schemeClr val="tx1"/>
                </a:solidFill>
                <a:ea typeface="+mn-lt"/>
                <a:cs typeface="+mn-lt"/>
              </a:rPr>
              <a:t>pihak</a:t>
            </a:r>
            <a:r>
              <a:rPr lang="en-US" sz="1200" b="1" i="1" dirty="0">
                <a:solidFill>
                  <a:schemeClr val="tx1"/>
                </a:solidFill>
                <a:ea typeface="+mn-lt"/>
                <a:cs typeface="+mn-lt"/>
              </a:rPr>
              <a:t> yang </a:t>
            </a:r>
            <a:r>
              <a:rPr lang="en-US" sz="1200" b="1" i="1" dirty="0" err="1">
                <a:solidFill>
                  <a:schemeClr val="tx1"/>
                </a:solidFill>
                <a:ea typeface="+mn-lt"/>
                <a:cs typeface="+mn-lt"/>
              </a:rPr>
              <a:t>terlibat</a:t>
            </a:r>
            <a:r>
              <a:rPr lang="en-US" sz="1200" b="1" i="1" dirty="0">
                <a:solidFill>
                  <a:schemeClr val="tx1"/>
                </a:solidFill>
                <a:ea typeface="+mn-lt"/>
                <a:cs typeface="+mn-lt"/>
              </a:rPr>
              <a:t> </a:t>
            </a:r>
            <a:r>
              <a:rPr lang="en-US" sz="1200" b="1" i="1" dirty="0" err="1">
                <a:solidFill>
                  <a:schemeClr val="tx1"/>
                </a:solidFill>
                <a:ea typeface="+mn-lt"/>
                <a:cs typeface="+mn-lt"/>
              </a:rPr>
              <a:t>dalam</a:t>
            </a:r>
            <a:r>
              <a:rPr lang="en-US" sz="1200" b="1" i="1" dirty="0">
                <a:solidFill>
                  <a:schemeClr val="tx1"/>
                </a:solidFill>
                <a:ea typeface="+mn-lt"/>
                <a:cs typeface="+mn-lt"/>
              </a:rPr>
              <a:t> </a:t>
            </a:r>
            <a:r>
              <a:rPr lang="en-US" sz="1200" b="1" i="1" dirty="0" err="1">
                <a:solidFill>
                  <a:schemeClr val="tx1"/>
                </a:solidFill>
                <a:ea typeface="+mn-lt"/>
                <a:cs typeface="+mn-lt"/>
              </a:rPr>
              <a:t>pembelajaran</a:t>
            </a:r>
            <a:r>
              <a:rPr lang="en-US" sz="1200" b="1" i="1" dirty="0">
                <a:solidFill>
                  <a:schemeClr val="tx1"/>
                </a:solidFill>
                <a:ea typeface="+mn-lt"/>
                <a:cs typeface="+mn-lt"/>
              </a:rPr>
              <a:t>. </a:t>
            </a:r>
            <a:r>
              <a:rPr lang="en-US" sz="1200" dirty="0">
                <a:solidFill>
                  <a:schemeClr val="tx1"/>
                </a:solidFill>
                <a:ea typeface="+mn-lt"/>
                <a:cs typeface="+mn-lt"/>
              </a:rPr>
              <a:t>Hal </a:t>
            </a:r>
            <a:r>
              <a:rPr lang="en-US" sz="1200" dirty="0" err="1">
                <a:solidFill>
                  <a:schemeClr val="tx1"/>
                </a:solidFill>
                <a:ea typeface="+mn-lt"/>
                <a:cs typeface="+mn-lt"/>
              </a:rPr>
              <a:t>ini</a:t>
            </a:r>
            <a:r>
              <a:rPr lang="en-US" sz="1200" dirty="0">
                <a:solidFill>
                  <a:schemeClr val="tx1"/>
                </a:solidFill>
                <a:ea typeface="+mn-lt"/>
                <a:cs typeface="+mn-lt"/>
              </a:rPr>
              <a:t> </a:t>
            </a:r>
            <a:r>
              <a:rPr lang="en-US" sz="1200" dirty="0" err="1">
                <a:solidFill>
                  <a:schemeClr val="tx1"/>
                </a:solidFill>
                <a:ea typeface="+mn-lt"/>
                <a:cs typeface="+mn-lt"/>
              </a:rPr>
              <a:t>menunjukkan</a:t>
            </a:r>
            <a:r>
              <a:rPr lang="en-US" sz="1200" dirty="0">
                <a:solidFill>
                  <a:schemeClr val="tx1"/>
                </a:solidFill>
                <a:ea typeface="+mn-lt"/>
                <a:cs typeface="+mn-lt"/>
              </a:rPr>
              <a:t> </a:t>
            </a:r>
            <a:r>
              <a:rPr lang="en-US" sz="1200" dirty="0" err="1">
                <a:solidFill>
                  <a:schemeClr val="tx1"/>
                </a:solidFill>
                <a:ea typeface="+mn-lt"/>
                <a:cs typeface="+mn-lt"/>
              </a:rPr>
              <a:t>bahwa</a:t>
            </a:r>
            <a:r>
              <a:rPr lang="en-US" sz="1200" dirty="0">
                <a:solidFill>
                  <a:schemeClr val="tx1"/>
                </a:solidFill>
                <a:ea typeface="+mn-lt"/>
                <a:cs typeface="+mn-lt"/>
              </a:rPr>
              <a:t> </a:t>
            </a:r>
            <a:r>
              <a:rPr lang="en-US" sz="1200" dirty="0" err="1">
                <a:solidFill>
                  <a:schemeClr val="tx1"/>
                </a:solidFill>
                <a:ea typeface="+mn-lt"/>
                <a:cs typeface="+mn-lt"/>
              </a:rPr>
              <a:t>sumber</a:t>
            </a:r>
            <a:r>
              <a:rPr lang="en-US" sz="1200" dirty="0">
                <a:solidFill>
                  <a:schemeClr val="tx1"/>
                </a:solidFill>
                <a:ea typeface="+mn-lt"/>
                <a:cs typeface="+mn-lt"/>
              </a:rPr>
              <a:t> </a:t>
            </a:r>
            <a:r>
              <a:rPr lang="en-US" sz="1200" dirty="0" err="1">
                <a:solidFill>
                  <a:schemeClr val="tx1"/>
                </a:solidFill>
                <a:ea typeface="+mn-lt"/>
                <a:cs typeface="+mn-lt"/>
              </a:rPr>
              <a:t>belajar</a:t>
            </a:r>
            <a:r>
              <a:rPr lang="en-US" sz="1200" dirty="0">
                <a:solidFill>
                  <a:schemeClr val="tx1"/>
                </a:solidFill>
                <a:ea typeface="+mn-lt"/>
                <a:cs typeface="+mn-lt"/>
              </a:rPr>
              <a:t> dan media </a:t>
            </a:r>
            <a:r>
              <a:rPr lang="en-US" sz="1200" dirty="0" err="1">
                <a:solidFill>
                  <a:schemeClr val="tx1"/>
                </a:solidFill>
                <a:ea typeface="+mn-lt"/>
                <a:cs typeface="+mn-lt"/>
              </a:rPr>
              <a:t>pembelajaran</a:t>
            </a:r>
            <a:r>
              <a:rPr lang="en-US" sz="1200" dirty="0">
                <a:solidFill>
                  <a:schemeClr val="tx1"/>
                </a:solidFill>
                <a:ea typeface="+mn-lt"/>
                <a:cs typeface="+mn-lt"/>
              </a:rPr>
              <a:t> </a:t>
            </a:r>
            <a:r>
              <a:rPr lang="en-US" sz="1200" dirty="0" err="1">
                <a:solidFill>
                  <a:schemeClr val="tx1"/>
                </a:solidFill>
                <a:ea typeface="+mn-lt"/>
                <a:cs typeface="+mn-lt"/>
              </a:rPr>
              <a:t>merupakan</a:t>
            </a:r>
            <a:r>
              <a:rPr lang="en-US" sz="1200" dirty="0">
                <a:solidFill>
                  <a:schemeClr val="tx1"/>
                </a:solidFill>
                <a:ea typeface="+mn-lt"/>
                <a:cs typeface="+mn-lt"/>
              </a:rPr>
              <a:t> item yang </a:t>
            </a:r>
            <a:r>
              <a:rPr lang="en-US" sz="1200" dirty="0" err="1">
                <a:solidFill>
                  <a:schemeClr val="tx1"/>
                </a:solidFill>
                <a:ea typeface="+mn-lt"/>
                <a:cs typeface="+mn-lt"/>
              </a:rPr>
              <a:t>perlu</a:t>
            </a:r>
            <a:r>
              <a:rPr lang="en-US" sz="1200" dirty="0">
                <a:solidFill>
                  <a:schemeClr val="tx1"/>
                </a:solidFill>
                <a:ea typeface="+mn-lt"/>
                <a:cs typeface="+mn-lt"/>
              </a:rPr>
              <a:t> </a:t>
            </a:r>
            <a:r>
              <a:rPr lang="en-US" sz="1200" dirty="0" err="1">
                <a:solidFill>
                  <a:schemeClr val="tx1"/>
                </a:solidFill>
                <a:ea typeface="+mn-lt"/>
                <a:cs typeface="+mn-lt"/>
              </a:rPr>
              <a:t>diperhatikan</a:t>
            </a:r>
            <a:r>
              <a:rPr lang="en-US" sz="1200" dirty="0">
                <a:solidFill>
                  <a:schemeClr val="tx1"/>
                </a:solidFill>
                <a:ea typeface="+mn-lt"/>
                <a:cs typeface="+mn-lt"/>
              </a:rPr>
              <a:t> </a:t>
            </a:r>
            <a:endParaRPr lang="en-US" sz="1200" dirty="0">
              <a:solidFill>
                <a:schemeClr val="tx1"/>
              </a:solidFill>
              <a:ea typeface="Calibri"/>
              <a:cs typeface="Calibri"/>
            </a:endParaRPr>
          </a:p>
        </p:txBody>
      </p:sp>
      <p:sp>
        <p:nvSpPr>
          <p:cNvPr id="5" name="Round Diagonal Corner Rectangle 4"/>
          <p:cNvSpPr/>
          <p:nvPr/>
        </p:nvSpPr>
        <p:spPr>
          <a:xfrm>
            <a:off x="480140" y="2769933"/>
            <a:ext cx="4655851" cy="1770260"/>
          </a:xfrm>
          <a:prstGeom prst="round2DiagRect">
            <a:avLst/>
          </a:prstGeom>
          <a:solidFill>
            <a:schemeClr val="bg1">
              <a:lumMod val="95000"/>
            </a:schemeClr>
          </a:solidFill>
          <a:ln>
            <a:solidFill>
              <a:schemeClr val="accent6">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lIns="91440" tIns="45720" rIns="91440" bIns="45720" rtlCol="0" anchor="t"/>
          <a:lstStyle/>
          <a:p>
            <a:pPr marL="114300" indent="-114300">
              <a:buFont typeface="Calibri" panose="020B0604020202020204"/>
              <a:buChar char="-"/>
            </a:pPr>
            <a:r>
              <a:rPr lang="id-ID" sz="1200">
                <a:solidFill>
                  <a:srgbClr val="000000"/>
                </a:solidFill>
                <a:ea typeface="+mn-lt"/>
                <a:cs typeface="+mn-lt"/>
              </a:rPr>
              <a:t>Pemangku kepentingan di luar satuan pendidikan </a:t>
            </a:r>
            <a:r>
              <a:rPr lang="id-ID" sz="1200" b="1">
                <a:solidFill>
                  <a:srgbClr val="000000"/>
                </a:solidFill>
                <a:ea typeface="+mn-lt"/>
                <a:cs typeface="+mn-lt"/>
              </a:rPr>
              <a:t>mulai terlibat</a:t>
            </a:r>
            <a:r>
              <a:rPr lang="en-US" sz="1200" b="1">
                <a:solidFill>
                  <a:srgbClr val="000000"/>
                </a:solidFill>
                <a:ea typeface="+mn-lt"/>
                <a:cs typeface="+mn-lt"/>
              </a:rPr>
              <a:t> </a:t>
            </a:r>
            <a:r>
              <a:rPr lang="id-ID" sz="1200" b="1">
                <a:solidFill>
                  <a:srgbClr val="000000"/>
                </a:solidFill>
                <a:ea typeface="+mn-lt"/>
                <a:cs typeface="+mn-lt"/>
              </a:rPr>
              <a:t>dalam perencanaan dan pelaksanaan pembelajaran </a:t>
            </a:r>
            <a:r>
              <a:rPr lang="id-ID" sz="1200">
                <a:solidFill>
                  <a:srgbClr val="000000"/>
                </a:solidFill>
                <a:ea typeface="+mn-lt"/>
                <a:cs typeface="+mn-lt"/>
              </a:rPr>
              <a:t>baik secara individu maupun kelembagaan.</a:t>
            </a:r>
            <a:endParaRPr lang="en-US">
              <a:solidFill>
                <a:srgbClr val="FFFFFF"/>
              </a:solidFill>
              <a:ea typeface="+mn-lt"/>
              <a:cs typeface="+mn-lt"/>
            </a:endParaRPr>
          </a:p>
          <a:p>
            <a:pPr marL="114300" indent="-114300">
              <a:buFont typeface="Calibri" panose="020B0604020202020204"/>
              <a:buChar char="-"/>
            </a:pPr>
            <a:r>
              <a:rPr lang="id-ID" sz="1200">
                <a:solidFill>
                  <a:srgbClr val="000000"/>
                </a:solidFill>
                <a:ea typeface="+mn-lt"/>
                <a:cs typeface="+mn-lt"/>
              </a:rPr>
              <a:t>Berdasarkan hasil DKT, fasilitas pembelajaran terutama buku, menjadi faktor penting penunjang pembelajaran.  </a:t>
            </a:r>
            <a:endParaRPr lang="en-US">
              <a:cs typeface="Calibri"/>
            </a:endParaRPr>
          </a:p>
          <a:p>
            <a:pPr marL="114300" indent="-114300">
              <a:buFont typeface="Calibri" panose="020B0604020202020204"/>
              <a:buChar char="-"/>
            </a:pPr>
            <a:r>
              <a:rPr lang="id-ID" sz="1200">
                <a:solidFill>
                  <a:srgbClr val="000000"/>
                </a:solidFill>
                <a:ea typeface="+mn-lt"/>
                <a:cs typeface="+mn-lt"/>
              </a:rPr>
              <a:t>Kapasitas warga sekolah untuk memanfaatkan fasilitas digital merupakan faktor penunjang pembelajaran. </a:t>
            </a:r>
          </a:p>
        </p:txBody>
      </p:sp>
      <p:sp>
        <p:nvSpPr>
          <p:cNvPr id="13" name="Rounded Rectangle 12"/>
          <p:cNvSpPr/>
          <p:nvPr/>
        </p:nvSpPr>
        <p:spPr>
          <a:xfrm>
            <a:off x="61306" y="3184562"/>
            <a:ext cx="285750" cy="956310"/>
          </a:xfrm>
          <a:prstGeom prst="roundRect">
            <a:avLst/>
          </a:prstGeom>
          <a:ln w="19050">
            <a:prstDash val="sysDot"/>
          </a:ln>
        </p:spPr>
        <p:style>
          <a:lnRef idx="2">
            <a:schemeClr val="accent1"/>
          </a:lnRef>
          <a:fillRef idx="0">
            <a:srgbClr val="FFFFFF"/>
          </a:fillRef>
          <a:effectRef idx="0">
            <a:srgbClr val="FFFFFF"/>
          </a:effectRef>
          <a:fontRef idx="minor">
            <a:schemeClr val="dk1"/>
          </a:fontRef>
        </p:style>
        <p:txBody>
          <a:bodyPr vert="vert" rtlCol="0" anchor="ctr"/>
          <a:lstStyle/>
          <a:p>
            <a:pPr algn="ctr"/>
            <a:r>
              <a:rPr lang="en-US" sz="1100" b="1"/>
              <a:t>Hasil DKT </a:t>
            </a:r>
          </a:p>
        </p:txBody>
      </p:sp>
      <p:pic>
        <p:nvPicPr>
          <p:cNvPr id="8" name="Picture 7" descr="A graph with different colored bars&#10;&#10;Description automatically generated">
            <a:extLst>
              <a:ext uri="{FF2B5EF4-FFF2-40B4-BE49-F238E27FC236}">
                <a16:creationId xmlns:a16="http://schemas.microsoft.com/office/drawing/2014/main" xmlns="" id="{4E696C11-4B87-E763-79B0-8F21667B95DF}"/>
              </a:ext>
            </a:extLst>
          </p:cNvPr>
          <p:cNvPicPr>
            <a:picLocks noChangeAspect="1"/>
          </p:cNvPicPr>
          <p:nvPr/>
        </p:nvPicPr>
        <p:blipFill>
          <a:blip r:embed="rId3"/>
          <a:stretch>
            <a:fillRect/>
          </a:stretch>
        </p:blipFill>
        <p:spPr>
          <a:xfrm>
            <a:off x="5278283" y="1131486"/>
            <a:ext cx="3630775" cy="2595266"/>
          </a:xfrm>
          <a:prstGeom prst="rect">
            <a:avLst/>
          </a:prstGeom>
        </p:spPr>
      </p:pic>
      <p:sp>
        <p:nvSpPr>
          <p:cNvPr id="3" name="Rounded Rectangle 11">
            <a:extLst>
              <a:ext uri="{FF2B5EF4-FFF2-40B4-BE49-F238E27FC236}">
                <a16:creationId xmlns:a16="http://schemas.microsoft.com/office/drawing/2014/main" xmlns="" id="{80546F12-9BE4-DE71-27BF-82B39DA97F5E}"/>
              </a:ext>
            </a:extLst>
          </p:cNvPr>
          <p:cNvSpPr/>
          <p:nvPr/>
        </p:nvSpPr>
        <p:spPr>
          <a:xfrm>
            <a:off x="82364" y="1215619"/>
            <a:ext cx="285750" cy="1214120"/>
          </a:xfrm>
          <a:prstGeom prst="roundRect">
            <a:avLst/>
          </a:prstGeom>
          <a:ln w="19050">
            <a:prstDash val="sysDot"/>
          </a:ln>
        </p:spPr>
        <p:style>
          <a:lnRef idx="2">
            <a:schemeClr val="accent1"/>
          </a:lnRef>
          <a:fillRef idx="0">
            <a:srgbClr val="FFFFFF"/>
          </a:fillRef>
          <a:effectRef idx="0">
            <a:srgbClr val="FFFFFF"/>
          </a:effectRef>
          <a:fontRef idx="minor">
            <a:schemeClr val="dk1"/>
          </a:fontRef>
        </p:style>
        <p:txBody>
          <a:bodyPr vert="vert" rtlCol="0" anchor="ctr"/>
          <a:lstStyle/>
          <a:p>
            <a:pPr algn="ctr"/>
            <a:r>
              <a:rPr lang="en-US" sz="1100" b="1"/>
              <a:t>PCA </a:t>
            </a:r>
            <a:r>
              <a:rPr lang="en-US" sz="1100" b="1" err="1"/>
              <a:t>Survei</a:t>
            </a:r>
            <a:r>
              <a:rPr lang="en-US" sz="1100" b="1"/>
              <a:t> Daring </a:t>
            </a:r>
          </a:p>
        </p:txBody>
      </p:sp>
    </p:spTree>
    <p:extLst>
      <p:ext uri="{BB962C8B-B14F-4D97-AF65-F5344CB8AC3E}">
        <p14:creationId xmlns:p14="http://schemas.microsoft.com/office/powerpoint/2010/main" val="4204984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4525" y="163195"/>
            <a:ext cx="7835432" cy="549910"/>
          </a:xfrm>
        </p:spPr>
        <p:txBody>
          <a:bodyPr>
            <a:normAutofit/>
          </a:bodyPr>
          <a:lstStyle/>
          <a:p>
            <a:r>
              <a:rPr lang="en-US" sz="2400" b="1" err="1">
                <a:solidFill>
                  <a:srgbClr val="0070C0"/>
                </a:solidFill>
                <a:latin typeface="Calibri"/>
                <a:ea typeface="Calibri"/>
                <a:cs typeface="Calibri"/>
              </a:rPr>
              <a:t>Temuan</a:t>
            </a:r>
            <a:r>
              <a:rPr lang="en-US" sz="2400" b="1">
                <a:solidFill>
                  <a:srgbClr val="0070C0"/>
                </a:solidFill>
                <a:latin typeface="Calibri"/>
                <a:ea typeface="Calibri"/>
                <a:cs typeface="Calibri"/>
              </a:rPr>
              <a:t> </a:t>
            </a:r>
            <a:r>
              <a:rPr lang="en-US" sz="2400" b="1" err="1">
                <a:solidFill>
                  <a:srgbClr val="0070C0"/>
                </a:solidFill>
                <a:latin typeface="Calibri"/>
                <a:ea typeface="Calibri"/>
                <a:cs typeface="Calibri"/>
              </a:rPr>
              <a:t>Kunci</a:t>
            </a:r>
            <a:r>
              <a:rPr lang="en-US" sz="2400" b="1">
                <a:solidFill>
                  <a:srgbClr val="0070C0"/>
                </a:solidFill>
                <a:latin typeface="Calibri"/>
                <a:ea typeface="Calibri"/>
                <a:cs typeface="Calibri"/>
              </a:rPr>
              <a:t> Dalam </a:t>
            </a:r>
            <a:r>
              <a:rPr lang="en-US" sz="2400" b="1" err="1">
                <a:solidFill>
                  <a:srgbClr val="0070C0"/>
                </a:solidFill>
                <a:latin typeface="Calibri"/>
                <a:ea typeface="Calibri"/>
                <a:cs typeface="Calibri"/>
              </a:rPr>
              <a:t>Aspek</a:t>
            </a:r>
            <a:r>
              <a:rPr lang="en-US" sz="2400" b="1">
                <a:solidFill>
                  <a:srgbClr val="0070C0"/>
                </a:solidFill>
                <a:latin typeface="Calibri"/>
                <a:ea typeface="Calibri"/>
                <a:cs typeface="Calibri"/>
              </a:rPr>
              <a:t> </a:t>
            </a:r>
            <a:r>
              <a:rPr lang="en-US" sz="2400" b="1" err="1">
                <a:solidFill>
                  <a:srgbClr val="0070C0"/>
                </a:solidFill>
                <a:latin typeface="Calibri"/>
                <a:ea typeface="Calibri"/>
                <a:cs typeface="Calibri"/>
              </a:rPr>
              <a:t>Asesmen</a:t>
            </a:r>
            <a:r>
              <a:rPr lang="en-US" sz="2400" b="1">
                <a:solidFill>
                  <a:srgbClr val="0070C0"/>
                </a:solidFill>
                <a:latin typeface="Calibri"/>
                <a:ea typeface="Calibri"/>
                <a:cs typeface="Calibri"/>
              </a:rPr>
              <a:t> dan </a:t>
            </a:r>
            <a:r>
              <a:rPr lang="en-US" sz="2400" b="1" err="1">
                <a:solidFill>
                  <a:srgbClr val="0070C0"/>
                </a:solidFill>
                <a:latin typeface="Calibri"/>
                <a:ea typeface="Calibri"/>
                <a:cs typeface="Calibri"/>
              </a:rPr>
              <a:t>Evaluasi</a:t>
            </a:r>
          </a:p>
        </p:txBody>
      </p:sp>
      <p:sp>
        <p:nvSpPr>
          <p:cNvPr id="447" name="Google Shape;447;p9"/>
          <p:cNvSpPr/>
          <p:nvPr/>
        </p:nvSpPr>
        <p:spPr>
          <a:xfrm rot="16200000">
            <a:off x="8007109" y="3455492"/>
            <a:ext cx="1513185" cy="760545"/>
          </a:xfrm>
          <a:prstGeom prst="triangle">
            <a:avLst>
              <a:gd name="adj" fmla="val 50000"/>
            </a:avLst>
          </a:prstGeom>
          <a:solidFill>
            <a:schemeClr val="accent1">
              <a:alpha val="29803"/>
            </a:schemeClr>
          </a:solidFill>
          <a:ln>
            <a:noFill/>
          </a:ln>
        </p:spPr>
        <p:txBody>
          <a:bodyPr spcFirstLastPara="1" wrap="square" lIns="68568" tIns="34275" rIns="68568" bIns="34275" anchor="ctr" anchorCtr="0">
            <a:noAutofit/>
          </a:bodyPr>
          <a:lstStyle/>
          <a:p>
            <a:pPr marL="0" marR="0" lvl="0" indent="0" algn="ctr" rtl="0">
              <a:spcBef>
                <a:spcPts val="0"/>
              </a:spcBef>
              <a:spcAft>
                <a:spcPts val="0"/>
              </a:spcAft>
              <a:buNone/>
            </a:pPr>
            <a:endParaRPr sz="1200">
              <a:solidFill>
                <a:schemeClr val="lt1"/>
              </a:solidFill>
              <a:latin typeface="+mn-lt"/>
              <a:ea typeface="Arial" panose="020B0604020202020204"/>
              <a:cs typeface="Arial" panose="020B0604020202020204"/>
              <a:sym typeface="Arial" panose="020B0604020202020204"/>
            </a:endParaRPr>
          </a:p>
        </p:txBody>
      </p:sp>
      <p:sp>
        <p:nvSpPr>
          <p:cNvPr id="448" name="Google Shape;448;p9"/>
          <p:cNvSpPr/>
          <p:nvPr/>
        </p:nvSpPr>
        <p:spPr>
          <a:xfrm rot="2700000">
            <a:off x="8630547" y="4083647"/>
            <a:ext cx="364184" cy="364184"/>
          </a:xfrm>
          <a:prstGeom prst="rect">
            <a:avLst/>
          </a:prstGeom>
          <a:solidFill>
            <a:schemeClr val="accent1">
              <a:alpha val="29803"/>
            </a:schemeClr>
          </a:solidFill>
          <a:ln>
            <a:noFill/>
          </a:ln>
        </p:spPr>
        <p:txBody>
          <a:bodyPr spcFirstLastPara="1" wrap="square" lIns="68568" tIns="34275" rIns="68568" bIns="34275" anchor="ctr" anchorCtr="0">
            <a:noAutofit/>
          </a:bodyPr>
          <a:lstStyle/>
          <a:p>
            <a:pPr marL="0" marR="0" lvl="0" indent="0" algn="ctr" rtl="0">
              <a:spcBef>
                <a:spcPts val="0"/>
              </a:spcBef>
              <a:spcAft>
                <a:spcPts val="0"/>
              </a:spcAft>
              <a:buNone/>
            </a:pPr>
            <a:endParaRPr sz="1200">
              <a:solidFill>
                <a:schemeClr val="lt1"/>
              </a:solidFill>
              <a:latin typeface="+mn-lt"/>
              <a:ea typeface="Arial" panose="020B0604020202020204"/>
              <a:cs typeface="Arial" panose="020B0604020202020204"/>
              <a:sym typeface="Arial" panose="020B0604020202020204"/>
            </a:endParaRPr>
          </a:p>
        </p:txBody>
      </p:sp>
      <p:sp>
        <p:nvSpPr>
          <p:cNvPr id="4" name="Round Diagonal Corner Rectangle 3"/>
          <p:cNvSpPr/>
          <p:nvPr/>
        </p:nvSpPr>
        <p:spPr>
          <a:xfrm>
            <a:off x="407035" y="820478"/>
            <a:ext cx="4951073" cy="2105710"/>
          </a:xfrm>
          <a:prstGeom prst="round2DiagRect">
            <a:avLst/>
          </a:prstGeom>
          <a:solidFill>
            <a:schemeClr val="bg1">
              <a:lumMod val="95000"/>
            </a:schemeClr>
          </a:solidFill>
          <a:ln>
            <a:solidFill>
              <a:schemeClr val="accent6">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lIns="91440" tIns="45720" rIns="91440" bIns="45720" rtlCol="0" anchor="ctr"/>
          <a:lstStyle/>
          <a:p>
            <a:pPr algn="just"/>
            <a:r>
              <a:rPr lang="en-US" sz="1100" b="1" dirty="0" err="1">
                <a:solidFill>
                  <a:schemeClr val="tx1"/>
                </a:solidFill>
                <a:ea typeface="+mn-lt"/>
                <a:cs typeface="+mn-lt"/>
              </a:rPr>
              <a:t>Satuan</a:t>
            </a:r>
            <a:r>
              <a:rPr lang="en-US" sz="1100" b="1" dirty="0">
                <a:solidFill>
                  <a:schemeClr val="tx1"/>
                </a:solidFill>
                <a:ea typeface="+mn-lt"/>
                <a:cs typeface="+mn-lt"/>
              </a:rPr>
              <a:t> Pendidikan </a:t>
            </a:r>
            <a:r>
              <a:rPr lang="en-US" sz="1100" b="1" dirty="0" err="1">
                <a:solidFill>
                  <a:schemeClr val="tx1"/>
                </a:solidFill>
                <a:ea typeface="+mn-lt"/>
                <a:cs typeface="+mn-lt"/>
              </a:rPr>
              <a:t>menilai</a:t>
            </a:r>
            <a:r>
              <a:rPr lang="en-US" sz="1100" b="1" dirty="0">
                <a:solidFill>
                  <a:schemeClr val="tx1"/>
                </a:solidFill>
                <a:ea typeface="+mn-lt"/>
                <a:cs typeface="+mn-lt"/>
              </a:rPr>
              <a:t> </a:t>
            </a:r>
            <a:r>
              <a:rPr lang="en-US" sz="1100" b="1" dirty="0" err="1">
                <a:solidFill>
                  <a:schemeClr val="tx1"/>
                </a:solidFill>
                <a:ea typeface="+mn-lt"/>
                <a:cs typeface="+mn-lt"/>
              </a:rPr>
              <a:t>bahwa</a:t>
            </a:r>
            <a:r>
              <a:rPr lang="en-US" sz="1100" b="1" dirty="0">
                <a:solidFill>
                  <a:schemeClr val="tx1"/>
                </a:solidFill>
                <a:ea typeface="+mn-lt"/>
                <a:cs typeface="+mn-lt"/>
              </a:rPr>
              <a:t>: </a:t>
            </a:r>
            <a:endParaRPr lang="en-US" sz="1100" dirty="0">
              <a:solidFill>
                <a:schemeClr val="tx1"/>
              </a:solidFill>
              <a:ea typeface="Calibri"/>
              <a:cs typeface="Calibri"/>
            </a:endParaRPr>
          </a:p>
          <a:p>
            <a:pPr marL="104140" indent="-104140" algn="just">
              <a:buFont typeface="Arial" panose="020B0604020202020204" pitchFamily="34" charset="0"/>
              <a:buChar char="•"/>
            </a:pPr>
            <a:r>
              <a:rPr lang="en-US" altLang="id-ID" sz="1100" dirty="0">
                <a:solidFill>
                  <a:schemeClr val="tx1"/>
                </a:solidFill>
                <a:ea typeface="+mn-lt"/>
                <a:cs typeface="+mn-lt"/>
              </a:rPr>
              <a:t>Ada </a:t>
            </a:r>
            <a:r>
              <a:rPr lang="en-US" altLang="id-ID" sz="1100" dirty="0" err="1">
                <a:solidFill>
                  <a:schemeClr val="tx1"/>
                </a:solidFill>
                <a:ea typeface="+mn-lt"/>
                <a:cs typeface="+mn-lt"/>
              </a:rPr>
              <a:t>beberapa</a:t>
            </a:r>
            <a:r>
              <a:rPr lang="en-US" altLang="id-ID" sz="1100" dirty="0">
                <a:solidFill>
                  <a:schemeClr val="tx1"/>
                </a:solidFill>
                <a:ea typeface="+mn-lt"/>
                <a:cs typeface="+mn-lt"/>
              </a:rPr>
              <a:t> </a:t>
            </a:r>
            <a:r>
              <a:rPr lang="en-US" altLang="id-ID" sz="1100" dirty="0" err="1">
                <a:solidFill>
                  <a:schemeClr val="tx1"/>
                </a:solidFill>
                <a:ea typeface="+mn-lt"/>
                <a:cs typeface="+mn-lt"/>
              </a:rPr>
              <a:t>hal</a:t>
            </a:r>
            <a:r>
              <a:rPr lang="en-US" altLang="id-ID" sz="1100" dirty="0">
                <a:solidFill>
                  <a:schemeClr val="tx1"/>
                </a:solidFill>
                <a:ea typeface="+mn-lt"/>
                <a:cs typeface="+mn-lt"/>
              </a:rPr>
              <a:t> yang </a:t>
            </a:r>
            <a:r>
              <a:rPr lang="en-US" altLang="id-ID" sz="1100" dirty="0" err="1">
                <a:solidFill>
                  <a:schemeClr val="tx1"/>
                </a:solidFill>
                <a:ea typeface="+mn-lt"/>
                <a:cs typeface="+mn-lt"/>
              </a:rPr>
              <a:t>signifikan</a:t>
            </a:r>
            <a:r>
              <a:rPr lang="en-US" altLang="id-ID" sz="1100" dirty="0">
                <a:solidFill>
                  <a:schemeClr val="tx1"/>
                </a:solidFill>
                <a:ea typeface="+mn-lt"/>
                <a:cs typeface="+mn-lt"/>
              </a:rPr>
              <a:t> </a:t>
            </a:r>
            <a:r>
              <a:rPr lang="en-US" altLang="id-ID" sz="1100" dirty="0" err="1">
                <a:solidFill>
                  <a:schemeClr val="tx1"/>
                </a:solidFill>
                <a:ea typeface="+mn-lt"/>
                <a:cs typeface="+mn-lt"/>
              </a:rPr>
              <a:t>dalam</a:t>
            </a:r>
            <a:r>
              <a:rPr lang="en-US" altLang="id-ID" sz="1100" dirty="0">
                <a:solidFill>
                  <a:schemeClr val="tx1"/>
                </a:solidFill>
                <a:ea typeface="+mn-lt"/>
                <a:cs typeface="+mn-lt"/>
              </a:rPr>
              <a:t> </a:t>
            </a:r>
            <a:r>
              <a:rPr lang="en-US" altLang="id-ID" sz="1100" dirty="0" err="1">
                <a:solidFill>
                  <a:schemeClr val="tx1"/>
                </a:solidFill>
                <a:ea typeface="+mn-lt"/>
                <a:cs typeface="+mn-lt"/>
              </a:rPr>
              <a:t>melihat</a:t>
            </a:r>
            <a:r>
              <a:rPr lang="en-US" altLang="id-ID" sz="1100" dirty="0">
                <a:solidFill>
                  <a:schemeClr val="tx1"/>
                </a:solidFill>
                <a:ea typeface="+mn-lt"/>
                <a:cs typeface="+mn-lt"/>
              </a:rPr>
              <a:t> </a:t>
            </a:r>
            <a:r>
              <a:rPr lang="en-US" altLang="id-ID" sz="1100" dirty="0" err="1">
                <a:solidFill>
                  <a:schemeClr val="tx1"/>
                </a:solidFill>
                <a:ea typeface="+mn-lt"/>
                <a:cs typeface="+mn-lt"/>
              </a:rPr>
              <a:t>praktik</a:t>
            </a:r>
            <a:r>
              <a:rPr lang="en-US" altLang="id-ID" sz="1100" dirty="0">
                <a:solidFill>
                  <a:schemeClr val="tx1"/>
                </a:solidFill>
                <a:ea typeface="+mn-lt"/>
                <a:cs typeface="+mn-lt"/>
              </a:rPr>
              <a:t> </a:t>
            </a:r>
            <a:r>
              <a:rPr lang="en-US" altLang="id-ID" sz="1100" dirty="0" err="1">
                <a:solidFill>
                  <a:schemeClr val="tx1"/>
                </a:solidFill>
                <a:ea typeface="+mn-lt"/>
                <a:cs typeface="+mn-lt"/>
              </a:rPr>
              <a:t>asesmen</a:t>
            </a:r>
            <a:r>
              <a:rPr lang="en-US" altLang="id-ID" sz="1100" dirty="0">
                <a:solidFill>
                  <a:schemeClr val="tx1"/>
                </a:solidFill>
                <a:ea typeface="+mn-lt"/>
                <a:cs typeface="+mn-lt"/>
              </a:rPr>
              <a:t>/</a:t>
            </a:r>
            <a:r>
              <a:rPr lang="en-US" altLang="id-ID" sz="1100" dirty="0" err="1">
                <a:solidFill>
                  <a:schemeClr val="tx1"/>
                </a:solidFill>
                <a:ea typeface="+mn-lt"/>
                <a:cs typeface="+mn-lt"/>
              </a:rPr>
              <a:t>evaluasi</a:t>
            </a:r>
            <a:r>
              <a:rPr lang="en-US" altLang="id-ID" sz="1100" dirty="0">
                <a:solidFill>
                  <a:schemeClr val="tx1"/>
                </a:solidFill>
                <a:ea typeface="+mn-lt"/>
                <a:cs typeface="+mn-lt"/>
              </a:rPr>
              <a:t> di </a:t>
            </a:r>
            <a:r>
              <a:rPr lang="en-US" altLang="id-ID" sz="1100" dirty="0" err="1">
                <a:solidFill>
                  <a:schemeClr val="tx1"/>
                </a:solidFill>
                <a:ea typeface="+mn-lt"/>
                <a:cs typeface="+mn-lt"/>
              </a:rPr>
              <a:t>satpen</a:t>
            </a:r>
            <a:r>
              <a:rPr lang="en-US" altLang="id-ID" sz="1100" dirty="0">
                <a:solidFill>
                  <a:schemeClr val="tx1"/>
                </a:solidFill>
                <a:ea typeface="+mn-lt"/>
                <a:cs typeface="+mn-lt"/>
              </a:rPr>
              <a:t>, </a:t>
            </a:r>
            <a:r>
              <a:rPr lang="en-US" altLang="id-ID" sz="1100" dirty="0" err="1">
                <a:solidFill>
                  <a:schemeClr val="tx1"/>
                </a:solidFill>
                <a:ea typeface="+mn-lt"/>
                <a:cs typeface="+mn-lt"/>
              </a:rPr>
              <a:t>antara</a:t>
            </a:r>
            <a:r>
              <a:rPr lang="en-US" altLang="id-ID" sz="1100" dirty="0">
                <a:solidFill>
                  <a:schemeClr val="tx1"/>
                </a:solidFill>
                <a:ea typeface="+mn-lt"/>
                <a:cs typeface="+mn-lt"/>
              </a:rPr>
              <a:t> lain:</a:t>
            </a:r>
            <a:r>
              <a:rPr lang="en-US" altLang="id-ID" sz="1100" b="1" dirty="0">
                <a:solidFill>
                  <a:schemeClr val="tx1"/>
                </a:solidFill>
                <a:ea typeface="+mn-lt"/>
                <a:cs typeface="+mn-lt"/>
              </a:rPr>
              <a:t> </a:t>
            </a:r>
            <a:r>
              <a:rPr lang="en-US" altLang="id-ID" sz="1100" b="1" dirty="0" err="1">
                <a:solidFill>
                  <a:schemeClr val="tx1"/>
                </a:solidFill>
                <a:ea typeface="+mn-lt"/>
                <a:cs typeface="+mn-lt"/>
              </a:rPr>
              <a:t>pihak</a:t>
            </a:r>
            <a:r>
              <a:rPr lang="en-US" altLang="id-ID" sz="1100" b="1" dirty="0">
                <a:solidFill>
                  <a:schemeClr val="tx1"/>
                </a:solidFill>
                <a:ea typeface="+mn-lt"/>
                <a:cs typeface="+mn-lt"/>
              </a:rPr>
              <a:t> yang </a:t>
            </a:r>
            <a:r>
              <a:rPr lang="en-US" altLang="id-ID" sz="1100" b="1" dirty="0" err="1">
                <a:solidFill>
                  <a:schemeClr val="tx1"/>
                </a:solidFill>
                <a:ea typeface="+mn-lt"/>
                <a:cs typeface="+mn-lt"/>
              </a:rPr>
              <a:t>dilibatkan</a:t>
            </a:r>
            <a:r>
              <a:rPr lang="en-US" altLang="id-ID" sz="1100" b="1" dirty="0">
                <a:solidFill>
                  <a:schemeClr val="tx1"/>
                </a:solidFill>
                <a:ea typeface="+mn-lt"/>
                <a:cs typeface="+mn-lt"/>
              </a:rPr>
              <a:t> </a:t>
            </a:r>
            <a:r>
              <a:rPr lang="en-US" altLang="id-ID" sz="1100" b="1" dirty="0" err="1">
                <a:solidFill>
                  <a:schemeClr val="tx1"/>
                </a:solidFill>
                <a:ea typeface="+mn-lt"/>
                <a:cs typeface="+mn-lt"/>
              </a:rPr>
              <a:t>dalam</a:t>
            </a:r>
            <a:r>
              <a:rPr lang="en-US" altLang="id-ID" sz="1100" b="1" dirty="0">
                <a:solidFill>
                  <a:schemeClr val="tx1"/>
                </a:solidFill>
                <a:ea typeface="+mn-lt"/>
                <a:cs typeface="+mn-lt"/>
              </a:rPr>
              <a:t> </a:t>
            </a:r>
            <a:r>
              <a:rPr lang="en-US" altLang="id-ID" sz="1100" b="1" dirty="0" err="1">
                <a:solidFill>
                  <a:schemeClr val="tx1"/>
                </a:solidFill>
                <a:ea typeface="+mn-lt"/>
                <a:cs typeface="+mn-lt"/>
              </a:rPr>
              <a:t>asesmen</a:t>
            </a:r>
            <a:r>
              <a:rPr lang="en-US" altLang="id-ID" sz="1100" b="1" dirty="0">
                <a:solidFill>
                  <a:schemeClr val="tx1"/>
                </a:solidFill>
                <a:ea typeface="+mn-lt"/>
                <a:cs typeface="+mn-lt"/>
              </a:rPr>
              <a:t>; </a:t>
            </a:r>
            <a:r>
              <a:rPr lang="id-ID" sz="1100" b="1" dirty="0">
                <a:solidFill>
                  <a:schemeClr val="tx1"/>
                </a:solidFill>
                <a:ea typeface="+mn-lt"/>
                <a:cs typeface="+mn-lt"/>
              </a:rPr>
              <a:t>inisiatif pelibatan masyarakat dalam </a:t>
            </a:r>
            <a:r>
              <a:rPr lang="id-ID" sz="1100" b="1" dirty="0" err="1">
                <a:solidFill>
                  <a:schemeClr val="tx1"/>
                </a:solidFill>
                <a:ea typeface="+mn-lt"/>
                <a:cs typeface="+mn-lt"/>
              </a:rPr>
              <a:t>penialaian</a:t>
            </a:r>
            <a:r>
              <a:rPr lang="id-ID" sz="1100" b="1" dirty="0">
                <a:solidFill>
                  <a:schemeClr val="tx1"/>
                </a:solidFill>
                <a:ea typeface="+mn-lt"/>
                <a:cs typeface="+mn-lt"/>
              </a:rPr>
              <a:t>; pemanfaatan hasil </a:t>
            </a:r>
            <a:r>
              <a:rPr lang="id-ID" sz="1100" b="1" dirty="0" err="1">
                <a:solidFill>
                  <a:schemeClr val="tx1"/>
                </a:solidFill>
                <a:ea typeface="+mn-lt"/>
                <a:cs typeface="+mn-lt"/>
              </a:rPr>
              <a:t>asesmen</a:t>
            </a:r>
            <a:r>
              <a:rPr lang="id-ID" sz="1100" b="1" dirty="0">
                <a:solidFill>
                  <a:schemeClr val="tx1"/>
                </a:solidFill>
                <a:ea typeface="+mn-lt"/>
                <a:cs typeface="+mn-lt"/>
              </a:rPr>
              <a:t> dalam peningkatan proses dan hasil </a:t>
            </a:r>
            <a:r>
              <a:rPr lang="id-ID" sz="1100" b="1" dirty="0" err="1">
                <a:solidFill>
                  <a:schemeClr val="tx1"/>
                </a:solidFill>
                <a:ea typeface="+mn-lt"/>
                <a:cs typeface="+mn-lt"/>
              </a:rPr>
              <a:t>belaja</a:t>
            </a:r>
            <a:r>
              <a:rPr lang="en-US" altLang="id-ID" sz="1100" b="1" dirty="0">
                <a:solidFill>
                  <a:schemeClr val="tx1"/>
                </a:solidFill>
                <a:ea typeface="+mn-lt"/>
                <a:cs typeface="+mn-lt"/>
              </a:rPr>
              <a:t>r</a:t>
            </a:r>
            <a:r>
              <a:rPr lang="id-ID" sz="1100" b="1" dirty="0">
                <a:solidFill>
                  <a:schemeClr val="tx1"/>
                </a:solidFill>
                <a:ea typeface="+mn-lt"/>
                <a:cs typeface="+mn-lt"/>
              </a:rPr>
              <a:t>; dan keragaman </a:t>
            </a:r>
            <a:r>
              <a:rPr lang="id-ID" sz="1100" b="1" dirty="0" err="1">
                <a:solidFill>
                  <a:schemeClr val="tx1"/>
                </a:solidFill>
                <a:ea typeface="+mn-lt"/>
                <a:cs typeface="+mn-lt"/>
              </a:rPr>
              <a:t>asesmen</a:t>
            </a:r>
            <a:r>
              <a:rPr lang="id-ID" sz="1100" b="1" dirty="0">
                <a:solidFill>
                  <a:schemeClr val="tx1"/>
                </a:solidFill>
                <a:ea typeface="+mn-lt"/>
                <a:cs typeface="+mn-lt"/>
              </a:rPr>
              <a:t> dalam satuan pendidikan.</a:t>
            </a:r>
            <a:endParaRPr lang="id-ID" sz="1100" b="1" dirty="0">
              <a:solidFill>
                <a:schemeClr val="tx1"/>
              </a:solidFill>
              <a:ea typeface="Calibri"/>
              <a:cs typeface="Calibri"/>
            </a:endParaRPr>
          </a:p>
          <a:p>
            <a:pPr algn="just">
              <a:buFont typeface="Arial" panose="020B0604020202020204" pitchFamily="34" charset="0"/>
            </a:pPr>
            <a:r>
              <a:rPr lang="en-US" sz="1100" b="1" dirty="0">
                <a:solidFill>
                  <a:schemeClr val="tx1"/>
                </a:solidFill>
                <a:ea typeface="+mn-lt"/>
                <a:cs typeface="+mn-lt"/>
              </a:rPr>
              <a:t>Dinas Pendidikan:</a:t>
            </a:r>
            <a:endParaRPr lang="en-US" sz="1100" dirty="0">
              <a:solidFill>
                <a:schemeClr val="tx1"/>
              </a:solidFill>
              <a:ea typeface="Calibri"/>
              <a:cs typeface="Calibri"/>
            </a:endParaRPr>
          </a:p>
          <a:p>
            <a:pPr marL="111760" indent="-111760" algn="just">
              <a:buFont typeface="Arial" panose="020B0604020202020204" pitchFamily="34" charset="0"/>
              <a:buChar char="•"/>
            </a:pPr>
            <a:r>
              <a:rPr lang="en-US" altLang="id-ID" sz="1100" dirty="0">
                <a:solidFill>
                  <a:schemeClr val="tx1"/>
                </a:solidFill>
                <a:ea typeface="+mn-lt"/>
                <a:cs typeface="+mn-lt"/>
              </a:rPr>
              <a:t>Dua </a:t>
            </a:r>
            <a:r>
              <a:rPr lang="en-US" altLang="id-ID" sz="1100" dirty="0" err="1">
                <a:solidFill>
                  <a:schemeClr val="tx1"/>
                </a:solidFill>
                <a:ea typeface="+mn-lt"/>
                <a:cs typeface="+mn-lt"/>
              </a:rPr>
              <a:t>hal</a:t>
            </a:r>
            <a:r>
              <a:rPr lang="en-US" altLang="id-ID" sz="1100" dirty="0">
                <a:solidFill>
                  <a:schemeClr val="tx1"/>
                </a:solidFill>
                <a:ea typeface="+mn-lt"/>
                <a:cs typeface="+mn-lt"/>
              </a:rPr>
              <a:t> yang </a:t>
            </a:r>
            <a:r>
              <a:rPr lang="en-US" altLang="id-ID" sz="1100" dirty="0" err="1">
                <a:solidFill>
                  <a:schemeClr val="tx1"/>
                </a:solidFill>
                <a:ea typeface="+mn-lt"/>
                <a:cs typeface="+mn-lt"/>
              </a:rPr>
              <a:t>signifikan</a:t>
            </a:r>
            <a:r>
              <a:rPr lang="en-US" altLang="id-ID" sz="1100" dirty="0">
                <a:solidFill>
                  <a:schemeClr val="tx1"/>
                </a:solidFill>
                <a:ea typeface="+mn-lt"/>
                <a:cs typeface="+mn-lt"/>
              </a:rPr>
              <a:t> </a:t>
            </a:r>
            <a:r>
              <a:rPr lang="en-US" altLang="id-ID" sz="1100" dirty="0" err="1">
                <a:solidFill>
                  <a:schemeClr val="tx1"/>
                </a:solidFill>
                <a:ea typeface="+mn-lt"/>
                <a:cs typeface="+mn-lt"/>
              </a:rPr>
              <a:t>terkait</a:t>
            </a:r>
            <a:r>
              <a:rPr lang="en-US" altLang="id-ID" sz="1100" dirty="0">
                <a:solidFill>
                  <a:schemeClr val="tx1"/>
                </a:solidFill>
                <a:ea typeface="+mn-lt"/>
                <a:cs typeface="+mn-lt"/>
              </a:rPr>
              <a:t> </a:t>
            </a:r>
            <a:r>
              <a:rPr lang="en-US" altLang="id-ID" sz="1100" dirty="0" err="1">
                <a:solidFill>
                  <a:schemeClr val="tx1"/>
                </a:solidFill>
                <a:ea typeface="+mn-lt"/>
                <a:cs typeface="+mn-lt"/>
              </a:rPr>
              <a:t>praktik</a:t>
            </a:r>
            <a:r>
              <a:rPr lang="en-US" altLang="id-ID" sz="1100" dirty="0">
                <a:solidFill>
                  <a:schemeClr val="tx1"/>
                </a:solidFill>
                <a:ea typeface="+mn-lt"/>
                <a:cs typeface="+mn-lt"/>
              </a:rPr>
              <a:t> </a:t>
            </a:r>
            <a:r>
              <a:rPr lang="en-US" altLang="id-ID" sz="1100" dirty="0" err="1">
                <a:solidFill>
                  <a:schemeClr val="tx1"/>
                </a:solidFill>
                <a:ea typeface="+mn-lt"/>
                <a:cs typeface="+mn-lt"/>
              </a:rPr>
              <a:t>asesmen</a:t>
            </a:r>
            <a:r>
              <a:rPr lang="en-US" altLang="id-ID" sz="1100" dirty="0">
                <a:solidFill>
                  <a:schemeClr val="tx1"/>
                </a:solidFill>
                <a:ea typeface="+mn-lt"/>
                <a:cs typeface="+mn-lt"/>
              </a:rPr>
              <a:t>/</a:t>
            </a:r>
            <a:r>
              <a:rPr lang="en-US" altLang="id-ID" sz="1100" dirty="0" err="1">
                <a:solidFill>
                  <a:schemeClr val="tx1"/>
                </a:solidFill>
                <a:ea typeface="+mn-lt"/>
                <a:cs typeface="+mn-lt"/>
              </a:rPr>
              <a:t>evaluasi</a:t>
            </a:r>
            <a:r>
              <a:rPr lang="en-US" altLang="id-ID" sz="1100" dirty="0">
                <a:solidFill>
                  <a:schemeClr val="tx1"/>
                </a:solidFill>
                <a:ea typeface="+mn-lt"/>
                <a:cs typeface="+mn-lt"/>
              </a:rPr>
              <a:t> </a:t>
            </a:r>
            <a:r>
              <a:rPr lang="en-US" altLang="id-ID" sz="1100" dirty="0" err="1">
                <a:solidFill>
                  <a:schemeClr val="tx1"/>
                </a:solidFill>
                <a:ea typeface="+mn-lt"/>
                <a:cs typeface="+mn-lt"/>
              </a:rPr>
              <a:t>adalah</a:t>
            </a:r>
            <a:r>
              <a:rPr lang="en-US" altLang="id-ID" sz="1100" dirty="0">
                <a:solidFill>
                  <a:schemeClr val="tx1"/>
                </a:solidFill>
                <a:ea typeface="+mn-lt"/>
                <a:cs typeface="+mn-lt"/>
              </a:rPr>
              <a:t>: </a:t>
            </a:r>
            <a:r>
              <a:rPr lang="en-US" altLang="id-ID" sz="1100" b="1" dirty="0" err="1">
                <a:solidFill>
                  <a:schemeClr val="tx1"/>
                </a:solidFill>
                <a:ea typeface="+mn-lt"/>
                <a:cs typeface="+mn-lt"/>
              </a:rPr>
              <a:t>Banyaknya</a:t>
            </a:r>
            <a:r>
              <a:rPr lang="en-US" altLang="id-ID" sz="1100" dirty="0">
                <a:solidFill>
                  <a:schemeClr val="tx1"/>
                </a:solidFill>
                <a:ea typeface="+mn-lt"/>
                <a:cs typeface="+mn-lt"/>
              </a:rPr>
              <a:t> </a:t>
            </a:r>
            <a:r>
              <a:rPr lang="en-US" altLang="id-ID" sz="1100" b="1" dirty="0">
                <a:solidFill>
                  <a:schemeClr val="tx1"/>
                </a:solidFill>
                <a:ea typeface="+mn-lt"/>
                <a:cs typeface="+mn-lt"/>
              </a:rPr>
              <a:t>s</a:t>
            </a:r>
            <a:r>
              <a:rPr lang="id-ID" sz="1100" b="1" dirty="0" err="1">
                <a:solidFill>
                  <a:schemeClr val="tx1"/>
                </a:solidFill>
                <a:ea typeface="+mn-lt"/>
                <a:cs typeface="+mn-lt"/>
              </a:rPr>
              <a:t>atuan</a:t>
            </a:r>
            <a:r>
              <a:rPr lang="id-ID" sz="1100" b="1" dirty="0">
                <a:solidFill>
                  <a:schemeClr val="tx1"/>
                </a:solidFill>
                <a:ea typeface="+mn-lt"/>
                <a:cs typeface="+mn-lt"/>
              </a:rPr>
              <a:t> pendidikan yang sudah melakukan penilaian komprehensif </a:t>
            </a:r>
            <a:r>
              <a:rPr lang="id-ID" sz="1100" dirty="0">
                <a:solidFill>
                  <a:schemeClr val="tx1"/>
                </a:solidFill>
                <a:ea typeface="+mn-lt"/>
                <a:cs typeface="+mn-lt"/>
              </a:rPr>
              <a:t>dan</a:t>
            </a:r>
            <a:r>
              <a:rPr lang="id-ID" sz="1100" b="1" dirty="0">
                <a:solidFill>
                  <a:schemeClr val="tx1"/>
                </a:solidFill>
                <a:ea typeface="+mn-lt"/>
                <a:cs typeface="+mn-lt"/>
              </a:rPr>
              <a:t> dorongan dinas </a:t>
            </a:r>
            <a:r>
              <a:rPr lang="id-ID" sz="1100" dirty="0">
                <a:solidFill>
                  <a:schemeClr val="tx1"/>
                </a:solidFill>
                <a:ea typeface="+mn-lt"/>
                <a:cs typeface="+mn-lt"/>
              </a:rPr>
              <a:t>kepada satuan pendidikan</a:t>
            </a:r>
            <a:r>
              <a:rPr lang="id-ID" sz="1100" b="1" dirty="0">
                <a:solidFill>
                  <a:schemeClr val="tx1"/>
                </a:solidFill>
                <a:ea typeface="+mn-lt"/>
                <a:cs typeface="+mn-lt"/>
              </a:rPr>
              <a:t> untuk melakukan penilaian komprehensif dengan melibatkan masyarakat.</a:t>
            </a:r>
            <a:endParaRPr lang="id-ID" sz="1100" b="1" dirty="0">
              <a:solidFill>
                <a:schemeClr val="tx1"/>
              </a:solidFill>
              <a:ea typeface="Calibri"/>
              <a:cs typeface="Calibri"/>
            </a:endParaRPr>
          </a:p>
        </p:txBody>
      </p:sp>
      <p:sp>
        <p:nvSpPr>
          <p:cNvPr id="5" name="Round Diagonal Corner Rectangle 4"/>
          <p:cNvSpPr/>
          <p:nvPr/>
        </p:nvSpPr>
        <p:spPr>
          <a:xfrm>
            <a:off x="359311" y="3033561"/>
            <a:ext cx="4998797" cy="1894585"/>
          </a:xfrm>
          <a:prstGeom prst="round2DiagRect">
            <a:avLst/>
          </a:prstGeom>
          <a:solidFill>
            <a:schemeClr val="bg1">
              <a:lumMod val="95000"/>
            </a:schemeClr>
          </a:solidFill>
          <a:ln>
            <a:solidFill>
              <a:schemeClr val="accent6">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lIns="91440" tIns="45720" rIns="91440" bIns="45720" rtlCol="0" anchor="ctr"/>
          <a:lstStyle/>
          <a:p>
            <a:pPr marL="114300" indent="-114300" algn="just">
              <a:buChar char="•"/>
            </a:pPr>
            <a:r>
              <a:rPr lang="en-US" sz="1200" b="1" dirty="0">
                <a:solidFill>
                  <a:schemeClr val="tx1"/>
                </a:solidFill>
              </a:rPr>
              <a:t>Ragam </a:t>
            </a:r>
            <a:r>
              <a:rPr lang="en-US" sz="1200" b="1" dirty="0" err="1">
                <a:solidFill>
                  <a:schemeClr val="tx1"/>
                </a:solidFill>
              </a:rPr>
              <a:t>asesmen</a:t>
            </a:r>
            <a:r>
              <a:rPr lang="en-US" sz="1200" b="1" dirty="0">
                <a:solidFill>
                  <a:schemeClr val="tx1"/>
                </a:solidFill>
              </a:rPr>
              <a:t> </a:t>
            </a:r>
            <a:r>
              <a:rPr lang="en-US" sz="1200" dirty="0">
                <a:solidFill>
                  <a:schemeClr val="tx1"/>
                </a:solidFill>
              </a:rPr>
              <a:t>yang </a:t>
            </a:r>
            <a:r>
              <a:rPr lang="en-US" sz="1200" dirty="0" err="1">
                <a:solidFill>
                  <a:schemeClr val="tx1"/>
                </a:solidFill>
              </a:rPr>
              <a:t>seperti</a:t>
            </a:r>
            <a:r>
              <a:rPr lang="en-US" sz="1200" dirty="0">
                <a:solidFill>
                  <a:schemeClr val="tx1"/>
                </a:solidFill>
              </a:rPr>
              <a:t> </a:t>
            </a:r>
            <a:r>
              <a:rPr lang="en-US" sz="1200" dirty="0" err="1">
                <a:solidFill>
                  <a:schemeClr val="tx1"/>
                </a:solidFill>
              </a:rPr>
              <a:t>asesmen</a:t>
            </a:r>
            <a:r>
              <a:rPr lang="en-US" sz="1200" dirty="0">
                <a:solidFill>
                  <a:schemeClr val="tx1"/>
                </a:solidFill>
              </a:rPr>
              <a:t> </a:t>
            </a:r>
            <a:r>
              <a:rPr lang="en-US" sz="1200" dirty="0" err="1">
                <a:solidFill>
                  <a:schemeClr val="tx1"/>
                </a:solidFill>
              </a:rPr>
              <a:t>awal</a:t>
            </a:r>
            <a:r>
              <a:rPr lang="en-US" sz="1200" dirty="0">
                <a:solidFill>
                  <a:schemeClr val="tx1"/>
                </a:solidFill>
              </a:rPr>
              <a:t>, </a:t>
            </a:r>
            <a:r>
              <a:rPr lang="en-US" sz="1200" dirty="0" err="1">
                <a:solidFill>
                  <a:schemeClr val="tx1"/>
                </a:solidFill>
              </a:rPr>
              <a:t>formatif</a:t>
            </a:r>
            <a:r>
              <a:rPr lang="en-US" sz="1200" dirty="0">
                <a:solidFill>
                  <a:schemeClr val="tx1"/>
                </a:solidFill>
              </a:rPr>
              <a:t>, dan </a:t>
            </a:r>
            <a:r>
              <a:rPr lang="en-US" sz="1200" dirty="0" err="1">
                <a:solidFill>
                  <a:schemeClr val="tx1"/>
                </a:solidFill>
              </a:rPr>
              <a:t>sumatif</a:t>
            </a:r>
            <a:r>
              <a:rPr lang="en-US" sz="1200" dirty="0">
                <a:solidFill>
                  <a:schemeClr val="tx1"/>
                </a:solidFill>
              </a:rPr>
              <a:t> </a:t>
            </a:r>
            <a:r>
              <a:rPr lang="en-US" sz="1200" dirty="0" err="1">
                <a:solidFill>
                  <a:schemeClr val="tx1"/>
                </a:solidFill>
              </a:rPr>
              <a:t>untuk</a:t>
            </a:r>
            <a:r>
              <a:rPr lang="en-US" sz="1200" dirty="0">
                <a:solidFill>
                  <a:schemeClr val="tx1"/>
                </a:solidFill>
              </a:rPr>
              <a:t> </a:t>
            </a:r>
            <a:r>
              <a:rPr lang="en-US" sz="1200" dirty="0" err="1">
                <a:solidFill>
                  <a:schemeClr val="tx1"/>
                </a:solidFill>
              </a:rPr>
              <a:t>perbaikan</a:t>
            </a:r>
            <a:r>
              <a:rPr lang="en-US" sz="1200" dirty="0">
                <a:solidFill>
                  <a:schemeClr val="tx1"/>
                </a:solidFill>
              </a:rPr>
              <a:t>/</a:t>
            </a:r>
            <a:r>
              <a:rPr lang="en-US" sz="1200" dirty="0" err="1">
                <a:solidFill>
                  <a:schemeClr val="tx1"/>
                </a:solidFill>
              </a:rPr>
              <a:t>peningkatan</a:t>
            </a:r>
            <a:r>
              <a:rPr lang="en-US" sz="1200" dirty="0">
                <a:solidFill>
                  <a:schemeClr val="tx1"/>
                </a:solidFill>
              </a:rPr>
              <a:t> </a:t>
            </a:r>
            <a:r>
              <a:rPr lang="en-US" sz="1200" dirty="0" err="1">
                <a:solidFill>
                  <a:schemeClr val="tx1"/>
                </a:solidFill>
              </a:rPr>
              <a:t>pembelajaran</a:t>
            </a:r>
            <a:r>
              <a:rPr lang="en-US" sz="1200" dirty="0">
                <a:solidFill>
                  <a:schemeClr val="tx1"/>
                </a:solidFill>
              </a:rPr>
              <a:t> </a:t>
            </a:r>
            <a:r>
              <a:rPr lang="en-US" sz="1200" dirty="0" err="1">
                <a:solidFill>
                  <a:schemeClr val="tx1"/>
                </a:solidFill>
              </a:rPr>
              <a:t>sudah</a:t>
            </a:r>
            <a:r>
              <a:rPr lang="en-US" sz="1200" dirty="0">
                <a:solidFill>
                  <a:schemeClr val="tx1"/>
                </a:solidFill>
              </a:rPr>
              <a:t> </a:t>
            </a:r>
            <a:r>
              <a:rPr lang="en-US" sz="1200" dirty="0" err="1">
                <a:solidFill>
                  <a:schemeClr val="tx1"/>
                </a:solidFill>
              </a:rPr>
              <a:t>mulai</a:t>
            </a:r>
            <a:r>
              <a:rPr lang="en-US" sz="1200" dirty="0">
                <a:solidFill>
                  <a:schemeClr val="tx1"/>
                </a:solidFill>
              </a:rPr>
              <a:t> </a:t>
            </a:r>
            <a:r>
              <a:rPr lang="en-US" sz="1200" dirty="0" err="1">
                <a:solidFill>
                  <a:schemeClr val="tx1"/>
                </a:solidFill>
              </a:rPr>
              <a:t>dilakukan</a:t>
            </a:r>
            <a:r>
              <a:rPr lang="en-US" sz="1200" dirty="0">
                <a:solidFill>
                  <a:schemeClr val="tx1"/>
                </a:solidFill>
              </a:rPr>
              <a:t>. </a:t>
            </a:r>
            <a:endParaRPr lang="en-US" sz="1200" b="1" dirty="0">
              <a:solidFill>
                <a:schemeClr val="tx1"/>
              </a:solidFill>
              <a:cs typeface="Calibri"/>
            </a:endParaRPr>
          </a:p>
          <a:p>
            <a:pPr marL="114300" indent="-114300" algn="just">
              <a:buChar char="•"/>
            </a:pPr>
            <a:r>
              <a:rPr lang="en-US" sz="1200" dirty="0">
                <a:solidFill>
                  <a:schemeClr val="tx1"/>
                </a:solidFill>
              </a:rPr>
              <a:t>Pada </a:t>
            </a:r>
            <a:r>
              <a:rPr lang="en-US" sz="1200" err="1">
                <a:solidFill>
                  <a:schemeClr val="tx1"/>
                </a:solidFill>
              </a:rPr>
              <a:t>jenjang</a:t>
            </a:r>
            <a:r>
              <a:rPr lang="en-US" sz="1200" dirty="0">
                <a:solidFill>
                  <a:schemeClr val="tx1"/>
                </a:solidFill>
              </a:rPr>
              <a:t> </a:t>
            </a:r>
            <a:r>
              <a:rPr lang="en-US" sz="1200" err="1">
                <a:solidFill>
                  <a:schemeClr val="tx1"/>
                </a:solidFill>
              </a:rPr>
              <a:t>tertentu</a:t>
            </a:r>
            <a:r>
              <a:rPr lang="en-US" sz="1200" dirty="0">
                <a:solidFill>
                  <a:schemeClr val="tx1"/>
                </a:solidFill>
              </a:rPr>
              <a:t> (PAUD, SLB dan SMK), </a:t>
            </a:r>
            <a:r>
              <a:rPr lang="en-US" sz="1200" err="1">
                <a:solidFill>
                  <a:schemeClr val="tx1"/>
                </a:solidFill>
              </a:rPr>
              <a:t>pihak</a:t>
            </a:r>
            <a:r>
              <a:rPr lang="en-US" sz="1200" dirty="0">
                <a:solidFill>
                  <a:schemeClr val="tx1"/>
                </a:solidFill>
              </a:rPr>
              <a:t> </a:t>
            </a:r>
            <a:r>
              <a:rPr lang="en-US" sz="1200" err="1">
                <a:solidFill>
                  <a:schemeClr val="tx1"/>
                </a:solidFill>
              </a:rPr>
              <a:t>eksternal</a:t>
            </a:r>
            <a:r>
              <a:rPr lang="en-US" sz="1200" dirty="0">
                <a:solidFill>
                  <a:schemeClr val="tx1"/>
                </a:solidFill>
              </a:rPr>
              <a:t> (DUDI, </a:t>
            </a:r>
            <a:r>
              <a:rPr lang="en-US" sz="1200" err="1">
                <a:solidFill>
                  <a:schemeClr val="tx1"/>
                </a:solidFill>
              </a:rPr>
              <a:t>psikolog</a:t>
            </a:r>
            <a:r>
              <a:rPr lang="en-US" sz="1200" dirty="0">
                <a:solidFill>
                  <a:schemeClr val="tx1"/>
                </a:solidFill>
              </a:rPr>
              <a:t>, </a:t>
            </a:r>
            <a:r>
              <a:rPr lang="en-US" sz="1200" err="1">
                <a:solidFill>
                  <a:schemeClr val="tx1"/>
                </a:solidFill>
              </a:rPr>
              <a:t>dokter</a:t>
            </a:r>
            <a:r>
              <a:rPr lang="en-US" sz="1200" dirty="0">
                <a:solidFill>
                  <a:schemeClr val="tx1"/>
                </a:solidFill>
              </a:rPr>
              <a:t>) </a:t>
            </a:r>
            <a:r>
              <a:rPr lang="en-US" sz="1200" err="1">
                <a:solidFill>
                  <a:schemeClr val="tx1"/>
                </a:solidFill>
              </a:rPr>
              <a:t>terlibat</a:t>
            </a:r>
            <a:r>
              <a:rPr lang="en-US" sz="1200" dirty="0">
                <a:solidFill>
                  <a:schemeClr val="tx1"/>
                </a:solidFill>
              </a:rPr>
              <a:t> </a:t>
            </a:r>
            <a:r>
              <a:rPr lang="en-US" sz="1200" err="1">
                <a:solidFill>
                  <a:schemeClr val="tx1"/>
                </a:solidFill>
              </a:rPr>
              <a:t>membantu</a:t>
            </a:r>
            <a:r>
              <a:rPr lang="en-US" sz="1200" dirty="0">
                <a:solidFill>
                  <a:schemeClr val="tx1"/>
                </a:solidFill>
              </a:rPr>
              <a:t> </a:t>
            </a:r>
            <a:r>
              <a:rPr lang="en-US" sz="1200" err="1">
                <a:solidFill>
                  <a:schemeClr val="tx1"/>
                </a:solidFill>
              </a:rPr>
              <a:t>pelaksanaan</a:t>
            </a:r>
            <a:r>
              <a:rPr lang="en-US" sz="1200" dirty="0">
                <a:solidFill>
                  <a:schemeClr val="tx1"/>
                </a:solidFill>
              </a:rPr>
              <a:t> </a:t>
            </a:r>
            <a:r>
              <a:rPr lang="en-US" sz="1200" err="1">
                <a:solidFill>
                  <a:schemeClr val="tx1"/>
                </a:solidFill>
              </a:rPr>
              <a:t>asesmen</a:t>
            </a:r>
            <a:r>
              <a:rPr lang="en-US" sz="1200" dirty="0">
                <a:solidFill>
                  <a:schemeClr val="tx1"/>
                </a:solidFill>
              </a:rPr>
              <a:t> (</a:t>
            </a:r>
            <a:r>
              <a:rPr lang="en-US" sz="1200" err="1">
                <a:solidFill>
                  <a:schemeClr val="tx1"/>
                </a:solidFill>
              </a:rPr>
              <a:t>diagnostik</a:t>
            </a:r>
            <a:r>
              <a:rPr lang="en-US" sz="1200" dirty="0">
                <a:solidFill>
                  <a:schemeClr val="tx1"/>
                </a:solidFill>
              </a:rPr>
              <a:t>/</a:t>
            </a:r>
            <a:r>
              <a:rPr lang="en-US" sz="1200" err="1">
                <a:solidFill>
                  <a:schemeClr val="tx1"/>
                </a:solidFill>
              </a:rPr>
              <a:t>awal</a:t>
            </a:r>
            <a:r>
              <a:rPr lang="en-US" sz="1200" dirty="0">
                <a:solidFill>
                  <a:schemeClr val="tx1"/>
                </a:solidFill>
              </a:rPr>
              <a:t>). </a:t>
            </a:r>
            <a:endParaRPr lang="en-US" sz="1200" b="1">
              <a:solidFill>
                <a:schemeClr val="tx1"/>
              </a:solidFill>
            </a:endParaRPr>
          </a:p>
          <a:p>
            <a:pPr marL="114300" indent="-114300" algn="just">
              <a:buChar char="•"/>
            </a:pPr>
            <a:r>
              <a:rPr lang="en-US" sz="1200" dirty="0">
                <a:solidFill>
                  <a:schemeClr val="tx1"/>
                </a:solidFill>
              </a:rPr>
              <a:t>Dinas Pendidikan </a:t>
            </a:r>
            <a:r>
              <a:rPr lang="en-US" sz="1200" dirty="0" err="1">
                <a:solidFill>
                  <a:schemeClr val="tx1"/>
                </a:solidFill>
              </a:rPr>
              <a:t>telah</a:t>
            </a:r>
            <a:r>
              <a:rPr lang="en-US" sz="1200" dirty="0">
                <a:solidFill>
                  <a:schemeClr val="tx1"/>
                </a:solidFill>
              </a:rPr>
              <a:t> </a:t>
            </a:r>
            <a:r>
              <a:rPr lang="en-US" sz="1200" dirty="0" err="1">
                <a:solidFill>
                  <a:schemeClr val="tx1"/>
                </a:solidFill>
              </a:rPr>
              <a:t>mulai</a:t>
            </a:r>
            <a:r>
              <a:rPr lang="en-US" sz="1200" dirty="0">
                <a:solidFill>
                  <a:schemeClr val="tx1"/>
                </a:solidFill>
              </a:rPr>
              <a:t> </a:t>
            </a:r>
            <a:r>
              <a:rPr lang="en-US" sz="1200" dirty="0" err="1">
                <a:solidFill>
                  <a:schemeClr val="tx1"/>
                </a:solidFill>
              </a:rPr>
              <a:t>memanfaatkan</a:t>
            </a:r>
            <a:r>
              <a:rPr lang="en-US" sz="1200" dirty="0">
                <a:solidFill>
                  <a:schemeClr val="tx1"/>
                </a:solidFill>
              </a:rPr>
              <a:t> </a:t>
            </a:r>
            <a:r>
              <a:rPr lang="en-US" sz="1200" b="1" dirty="0">
                <a:solidFill>
                  <a:schemeClr val="tx1"/>
                </a:solidFill>
              </a:rPr>
              <a:t>data </a:t>
            </a:r>
            <a:r>
              <a:rPr lang="en-US" sz="1200" b="1" dirty="0" err="1">
                <a:solidFill>
                  <a:schemeClr val="tx1"/>
                </a:solidFill>
              </a:rPr>
              <a:t>Rapor</a:t>
            </a:r>
            <a:r>
              <a:rPr lang="en-US" sz="1200" b="1" dirty="0">
                <a:solidFill>
                  <a:schemeClr val="tx1"/>
                </a:solidFill>
              </a:rPr>
              <a:t> Pendidikan </a:t>
            </a:r>
            <a:r>
              <a:rPr lang="en-US" sz="1200" b="1" dirty="0" err="1">
                <a:solidFill>
                  <a:schemeClr val="tx1"/>
                </a:solidFill>
              </a:rPr>
              <a:t>untuk</a:t>
            </a:r>
            <a:r>
              <a:rPr lang="en-US" sz="1200" b="1" dirty="0">
                <a:solidFill>
                  <a:schemeClr val="tx1"/>
                </a:solidFill>
              </a:rPr>
              <a:t> </a:t>
            </a:r>
            <a:r>
              <a:rPr lang="en-US" sz="1200" b="1" dirty="0" err="1">
                <a:solidFill>
                  <a:schemeClr val="tx1"/>
                </a:solidFill>
              </a:rPr>
              <a:t>mengidentifikasi</a:t>
            </a:r>
            <a:r>
              <a:rPr lang="en-US" sz="1200" b="1" dirty="0">
                <a:solidFill>
                  <a:schemeClr val="tx1"/>
                </a:solidFill>
              </a:rPr>
              <a:t> dan </a:t>
            </a:r>
            <a:r>
              <a:rPr lang="en-US" sz="1200" b="1" dirty="0" err="1">
                <a:solidFill>
                  <a:schemeClr val="tx1"/>
                </a:solidFill>
              </a:rPr>
              <a:t>memetakan</a:t>
            </a:r>
            <a:r>
              <a:rPr lang="en-US" sz="1200" b="1" dirty="0">
                <a:solidFill>
                  <a:schemeClr val="tx1"/>
                </a:solidFill>
              </a:rPr>
              <a:t> area yang </a:t>
            </a:r>
            <a:r>
              <a:rPr lang="en-US" sz="1200" b="1" dirty="0" err="1">
                <a:solidFill>
                  <a:schemeClr val="tx1"/>
                </a:solidFill>
              </a:rPr>
              <a:t>perlu</a:t>
            </a:r>
            <a:r>
              <a:rPr lang="en-US" sz="1200" b="1" dirty="0">
                <a:solidFill>
                  <a:schemeClr val="tx1"/>
                </a:solidFill>
              </a:rPr>
              <a:t> </a:t>
            </a:r>
            <a:r>
              <a:rPr lang="en-US" sz="1200" b="1" dirty="0" err="1">
                <a:solidFill>
                  <a:schemeClr val="tx1"/>
                </a:solidFill>
              </a:rPr>
              <a:t>mendapatkan</a:t>
            </a:r>
            <a:r>
              <a:rPr lang="en-US" sz="1200" b="1" dirty="0">
                <a:solidFill>
                  <a:schemeClr val="tx1"/>
                </a:solidFill>
              </a:rPr>
              <a:t> </a:t>
            </a:r>
            <a:r>
              <a:rPr lang="en-US" sz="1200" b="1" dirty="0" err="1">
                <a:solidFill>
                  <a:schemeClr val="tx1"/>
                </a:solidFill>
              </a:rPr>
              <a:t>perbaikan</a:t>
            </a:r>
            <a:r>
              <a:rPr lang="en-US" sz="1200" b="1" dirty="0">
                <a:solidFill>
                  <a:schemeClr val="tx1"/>
                </a:solidFill>
              </a:rPr>
              <a:t>/</a:t>
            </a:r>
            <a:r>
              <a:rPr lang="en-US" sz="1200" b="1" dirty="0" err="1">
                <a:solidFill>
                  <a:schemeClr val="tx1"/>
                </a:solidFill>
              </a:rPr>
              <a:t>peningkatan</a:t>
            </a:r>
            <a:r>
              <a:rPr lang="en-US" sz="1200" b="1" dirty="0">
                <a:solidFill>
                  <a:schemeClr val="tx1"/>
                </a:solidFill>
              </a:rPr>
              <a:t>. </a:t>
            </a:r>
            <a:endParaRPr lang="en-US" sz="1200" b="1" dirty="0">
              <a:solidFill>
                <a:schemeClr val="tx1"/>
              </a:solidFill>
              <a:ea typeface="Calibri"/>
              <a:cs typeface="Calibri"/>
            </a:endParaRPr>
          </a:p>
        </p:txBody>
      </p:sp>
      <p:sp>
        <p:nvSpPr>
          <p:cNvPr id="12" name="Rounded Rectangle 11"/>
          <p:cNvSpPr/>
          <p:nvPr/>
        </p:nvSpPr>
        <p:spPr>
          <a:xfrm>
            <a:off x="61595" y="1221740"/>
            <a:ext cx="285750" cy="1214120"/>
          </a:xfrm>
          <a:prstGeom prst="roundRect">
            <a:avLst/>
          </a:prstGeom>
          <a:ln w="19050">
            <a:prstDash val="sysDot"/>
          </a:ln>
        </p:spPr>
        <p:style>
          <a:lnRef idx="2">
            <a:schemeClr val="accent1"/>
          </a:lnRef>
          <a:fillRef idx="0">
            <a:srgbClr val="FFFFFF"/>
          </a:fillRef>
          <a:effectRef idx="0">
            <a:srgbClr val="FFFFFF"/>
          </a:effectRef>
          <a:fontRef idx="minor">
            <a:schemeClr val="dk1"/>
          </a:fontRef>
        </p:style>
        <p:txBody>
          <a:bodyPr vert="vert" rtlCol="0" anchor="ctr"/>
          <a:lstStyle/>
          <a:p>
            <a:pPr algn="ctr"/>
            <a:r>
              <a:rPr lang="en-US" sz="1100" b="1"/>
              <a:t>PCA </a:t>
            </a:r>
            <a:r>
              <a:rPr lang="en-US" sz="1100" b="1" err="1"/>
              <a:t>Survei</a:t>
            </a:r>
            <a:r>
              <a:rPr lang="en-US" sz="1100" b="1"/>
              <a:t> Daring </a:t>
            </a:r>
          </a:p>
        </p:txBody>
      </p:sp>
      <p:sp>
        <p:nvSpPr>
          <p:cNvPr id="13" name="Rounded Rectangle 12"/>
          <p:cNvSpPr/>
          <p:nvPr/>
        </p:nvSpPr>
        <p:spPr>
          <a:xfrm>
            <a:off x="61595" y="3482474"/>
            <a:ext cx="285750" cy="956310"/>
          </a:xfrm>
          <a:prstGeom prst="roundRect">
            <a:avLst/>
          </a:prstGeom>
          <a:ln w="19050">
            <a:prstDash val="sysDot"/>
          </a:ln>
        </p:spPr>
        <p:style>
          <a:lnRef idx="2">
            <a:schemeClr val="accent1"/>
          </a:lnRef>
          <a:fillRef idx="0">
            <a:srgbClr val="FFFFFF"/>
          </a:fillRef>
          <a:effectRef idx="0">
            <a:srgbClr val="FFFFFF"/>
          </a:effectRef>
          <a:fontRef idx="minor">
            <a:schemeClr val="dk1"/>
          </a:fontRef>
        </p:style>
        <p:txBody>
          <a:bodyPr vert="vert" rtlCol="0" anchor="ctr"/>
          <a:lstStyle/>
          <a:p>
            <a:pPr algn="ctr"/>
            <a:r>
              <a:rPr lang="en-US" sz="1100" b="1"/>
              <a:t>Hasil DKT </a:t>
            </a:r>
          </a:p>
        </p:txBody>
      </p:sp>
      <p:pic>
        <p:nvPicPr>
          <p:cNvPr id="7" name="Picture 6" descr="A graph with different colored bars&#10;&#10;Description automatically generated">
            <a:extLst>
              <a:ext uri="{FF2B5EF4-FFF2-40B4-BE49-F238E27FC236}">
                <a16:creationId xmlns:a16="http://schemas.microsoft.com/office/drawing/2014/main" xmlns="" id="{4F5FEFA5-6846-909E-106D-44D751A02EA8}"/>
              </a:ext>
            </a:extLst>
          </p:cNvPr>
          <p:cNvPicPr>
            <a:picLocks noChangeAspect="1"/>
          </p:cNvPicPr>
          <p:nvPr/>
        </p:nvPicPr>
        <p:blipFill>
          <a:blip r:embed="rId3"/>
          <a:stretch>
            <a:fillRect/>
          </a:stretch>
        </p:blipFill>
        <p:spPr>
          <a:xfrm>
            <a:off x="5588457" y="665292"/>
            <a:ext cx="3052084" cy="2399174"/>
          </a:xfrm>
          <a:prstGeom prst="rect">
            <a:avLst/>
          </a:prstGeom>
        </p:spPr>
      </p:pic>
      <p:sp>
        <p:nvSpPr>
          <p:cNvPr id="11" name="Content Placeholder 4">
            <a:extLst>
              <a:ext uri="{FF2B5EF4-FFF2-40B4-BE49-F238E27FC236}">
                <a16:creationId xmlns:a16="http://schemas.microsoft.com/office/drawing/2014/main" xmlns="" id="{6B5BBC7A-A785-2B1F-7B16-9AD2140EF3E6}"/>
              </a:ext>
            </a:extLst>
          </p:cNvPr>
          <p:cNvSpPr txBox="1"/>
          <p:nvPr/>
        </p:nvSpPr>
        <p:spPr>
          <a:xfrm>
            <a:off x="5465469" y="3113925"/>
            <a:ext cx="3604687" cy="1814221"/>
          </a:xfrm>
          <a:prstGeom prst="rect">
            <a:avLst/>
          </a:prstGeom>
          <a:solidFill>
            <a:srgbClr val="FFF2CC"/>
          </a:solidFill>
          <a:ln>
            <a:solidFill>
              <a:schemeClr val="bg2"/>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Tx/>
              <a:buFont typeface="Arial" panose="020B0604020202020204" pitchFamily="34" charset="0"/>
              <a:buNone/>
            </a:pPr>
            <a:r>
              <a:rPr lang="en-US" sz="1200" b="1"/>
              <a:t>Studi </a:t>
            </a:r>
            <a:r>
              <a:rPr lang="en-US" sz="1200" b="1" err="1"/>
              <a:t>Kasus</a:t>
            </a:r>
            <a:endParaRPr lang="id-ID" sz="1200" b="1"/>
          </a:p>
          <a:p>
            <a:pPr marL="0" indent="0" algn="ctr">
              <a:buClrTx/>
              <a:buNone/>
            </a:pPr>
            <a:r>
              <a:rPr lang="en-US" sz="1000"/>
              <a:t>“</a:t>
            </a:r>
            <a:r>
              <a:rPr lang="en-US" sz="1000" err="1"/>
              <a:t>Praktek</a:t>
            </a:r>
            <a:r>
              <a:rPr lang="en-US" sz="1000"/>
              <a:t> </a:t>
            </a:r>
            <a:r>
              <a:rPr lang="en-US" sz="1000" err="1"/>
              <a:t>asesmen</a:t>
            </a:r>
            <a:r>
              <a:rPr lang="en-US" sz="1000"/>
              <a:t> </a:t>
            </a:r>
            <a:r>
              <a:rPr lang="en-US" sz="1000" err="1"/>
              <a:t>diagnostik</a:t>
            </a:r>
            <a:r>
              <a:rPr lang="en-US" sz="1000"/>
              <a:t> </a:t>
            </a:r>
            <a:r>
              <a:rPr lang="en-US" sz="1000" err="1"/>
              <a:t>mulai</a:t>
            </a:r>
            <a:r>
              <a:rPr lang="en-US" sz="1000"/>
              <a:t> </a:t>
            </a:r>
            <a:r>
              <a:rPr lang="en-US" sz="1000" err="1"/>
              <a:t>mewarnai</a:t>
            </a:r>
            <a:r>
              <a:rPr lang="en-US" sz="1000"/>
              <a:t> </a:t>
            </a:r>
            <a:r>
              <a:rPr lang="en-US" sz="1000" err="1"/>
              <a:t>kegiatan</a:t>
            </a:r>
            <a:r>
              <a:rPr lang="en-US" sz="1000"/>
              <a:t> </a:t>
            </a:r>
            <a:r>
              <a:rPr lang="en-US" sz="1000" err="1"/>
              <a:t>asesmen</a:t>
            </a:r>
            <a:r>
              <a:rPr lang="en-US" sz="1000"/>
              <a:t> yang </a:t>
            </a:r>
            <a:r>
              <a:rPr lang="en-US" sz="1000" err="1"/>
              <a:t>dilakukan</a:t>
            </a:r>
            <a:r>
              <a:rPr lang="en-US" sz="1000"/>
              <a:t> di </a:t>
            </a:r>
            <a:r>
              <a:rPr lang="en-US" sz="1000" err="1"/>
              <a:t>tingkat</a:t>
            </a:r>
            <a:r>
              <a:rPr lang="en-US" sz="1000"/>
              <a:t> </a:t>
            </a:r>
            <a:r>
              <a:rPr lang="en-US" sz="1000" err="1"/>
              <a:t>satuan</a:t>
            </a:r>
            <a:r>
              <a:rPr lang="en-US" sz="1000"/>
              <a:t> </a:t>
            </a:r>
            <a:r>
              <a:rPr lang="en-US" sz="1000" err="1"/>
              <a:t>pendidikan</a:t>
            </a:r>
            <a:r>
              <a:rPr lang="en-US" sz="1000"/>
              <a:t> </a:t>
            </a:r>
            <a:r>
              <a:rPr lang="en-US" sz="1000" err="1"/>
              <a:t>dengan</a:t>
            </a:r>
            <a:r>
              <a:rPr lang="en-US" sz="1000"/>
              <a:t> </a:t>
            </a:r>
            <a:r>
              <a:rPr lang="en-US" sz="1000" err="1"/>
              <a:t>pelibatan</a:t>
            </a:r>
            <a:r>
              <a:rPr lang="en-US" sz="1000"/>
              <a:t> </a:t>
            </a:r>
            <a:r>
              <a:rPr lang="en-US" sz="1000" err="1"/>
              <a:t>pihak</a:t>
            </a:r>
            <a:r>
              <a:rPr lang="en-US" sz="1000"/>
              <a:t> yang </a:t>
            </a:r>
            <a:r>
              <a:rPr lang="en-US" sz="1000" err="1"/>
              <a:t>memiliki</a:t>
            </a:r>
            <a:r>
              <a:rPr lang="en-US" sz="1000"/>
              <a:t> </a:t>
            </a:r>
            <a:r>
              <a:rPr lang="en-US" sz="1000" err="1"/>
              <a:t>keahlian</a:t>
            </a:r>
            <a:r>
              <a:rPr lang="en-US" sz="1000"/>
              <a:t> (</a:t>
            </a:r>
            <a:r>
              <a:rPr lang="en-US" sz="1000" err="1"/>
              <a:t>psikolog</a:t>
            </a:r>
            <a:r>
              <a:rPr lang="en-US" sz="1000"/>
              <a:t>/</a:t>
            </a:r>
            <a:r>
              <a:rPr lang="en-US" sz="1000" err="1"/>
              <a:t>dokter</a:t>
            </a:r>
            <a:r>
              <a:rPr lang="en-US" sz="1000"/>
              <a:t> </a:t>
            </a:r>
            <a:r>
              <a:rPr lang="en-US" sz="1000" err="1"/>
              <a:t>ahli</a:t>
            </a:r>
            <a:r>
              <a:rPr lang="en-US" sz="1000"/>
              <a:t>) </a:t>
            </a:r>
            <a:r>
              <a:rPr lang="en-US" sz="1000" err="1"/>
              <a:t>untuk</a:t>
            </a:r>
            <a:r>
              <a:rPr lang="en-US" sz="1000"/>
              <a:t> </a:t>
            </a:r>
            <a:r>
              <a:rPr lang="en-US" sz="1000" err="1"/>
              <a:t>melakukan</a:t>
            </a:r>
            <a:r>
              <a:rPr lang="en-US" sz="1000"/>
              <a:t> </a:t>
            </a:r>
            <a:r>
              <a:rPr lang="en-US" sz="1000" err="1"/>
              <a:t>atau</a:t>
            </a:r>
            <a:r>
              <a:rPr lang="en-US" sz="1000"/>
              <a:t> </a:t>
            </a:r>
            <a:r>
              <a:rPr lang="en-US" sz="1000" err="1"/>
              <a:t>mendampingi</a:t>
            </a:r>
            <a:r>
              <a:rPr lang="en-US" sz="1000"/>
              <a:t> </a:t>
            </a:r>
            <a:r>
              <a:rPr lang="en-US" sz="1000" err="1"/>
              <a:t>pendidik</a:t>
            </a:r>
            <a:r>
              <a:rPr lang="en-US" sz="1000"/>
              <a:t> </a:t>
            </a:r>
            <a:r>
              <a:rPr lang="en-US" sz="1000" err="1"/>
              <a:t>melakukan</a:t>
            </a:r>
            <a:r>
              <a:rPr lang="en-US" sz="1000"/>
              <a:t> </a:t>
            </a:r>
            <a:r>
              <a:rPr lang="en-US" sz="1000" err="1"/>
              <a:t>asesmen</a:t>
            </a:r>
            <a:r>
              <a:rPr lang="en-US" sz="1000"/>
              <a:t>. </a:t>
            </a:r>
            <a:r>
              <a:rPr lang="en-US" sz="1000" b="1"/>
              <a:t>(Dinas, Samarinda)</a:t>
            </a:r>
            <a:endParaRPr lang="en-US" sz="1000" b="1">
              <a:cs typeface="Calibri" panose="020F0502020204030204"/>
            </a:endParaRPr>
          </a:p>
          <a:p>
            <a:pPr marL="0" indent="0" algn="ctr">
              <a:buClrTx/>
              <a:buNone/>
            </a:pPr>
            <a:r>
              <a:rPr lang="en-US" sz="1000"/>
              <a:t>“… </a:t>
            </a:r>
            <a:r>
              <a:rPr lang="en-US" sz="1000" err="1"/>
              <a:t>Terkait</a:t>
            </a:r>
            <a:r>
              <a:rPr lang="en-US" sz="1000"/>
              <a:t> </a:t>
            </a:r>
            <a:r>
              <a:rPr lang="en-US" sz="1000" err="1"/>
              <a:t>dari</a:t>
            </a:r>
            <a:r>
              <a:rPr lang="en-US" sz="1000"/>
              <a:t> </a:t>
            </a:r>
            <a:r>
              <a:rPr lang="en-US" sz="1000" err="1"/>
              <a:t>hasil</a:t>
            </a:r>
            <a:r>
              <a:rPr lang="en-US" sz="1000"/>
              <a:t> </a:t>
            </a:r>
            <a:r>
              <a:rPr lang="en-US" sz="1000" err="1"/>
              <a:t>analisis</a:t>
            </a:r>
            <a:r>
              <a:rPr lang="en-US" sz="1000"/>
              <a:t> </a:t>
            </a:r>
            <a:r>
              <a:rPr lang="en-US" sz="1000" err="1"/>
              <a:t>rapor</a:t>
            </a:r>
            <a:r>
              <a:rPr lang="en-US" sz="1000"/>
              <a:t> </a:t>
            </a:r>
            <a:r>
              <a:rPr lang="en-US" sz="1000" err="1"/>
              <a:t>pendidikan</a:t>
            </a:r>
            <a:r>
              <a:rPr lang="en-US" sz="1000"/>
              <a:t>, </a:t>
            </a:r>
            <a:r>
              <a:rPr lang="en-US" sz="1000" err="1"/>
              <a:t>dikumpulkan</a:t>
            </a:r>
            <a:r>
              <a:rPr lang="en-US" sz="1000"/>
              <a:t> </a:t>
            </a:r>
            <a:r>
              <a:rPr lang="en-US" sz="1000" err="1"/>
              <a:t>Kabid</a:t>
            </a:r>
            <a:r>
              <a:rPr lang="en-US" sz="1000"/>
              <a:t> </a:t>
            </a:r>
            <a:r>
              <a:rPr lang="en-US" sz="1000" err="1"/>
              <a:t>dari</a:t>
            </a:r>
            <a:r>
              <a:rPr lang="en-US" sz="1000"/>
              <a:t> </a:t>
            </a:r>
            <a:r>
              <a:rPr lang="en-US" sz="1000" err="1"/>
              <a:t>semua</a:t>
            </a:r>
            <a:r>
              <a:rPr lang="en-US" sz="1000"/>
              <a:t> </a:t>
            </a:r>
            <a:r>
              <a:rPr lang="en-US" sz="1000" err="1"/>
              <a:t>jenjang</a:t>
            </a:r>
            <a:r>
              <a:rPr lang="en-US" sz="1000"/>
              <a:t>, </a:t>
            </a:r>
            <a:r>
              <a:rPr lang="en-US" sz="1000" err="1"/>
              <a:t>untuk</a:t>
            </a:r>
            <a:r>
              <a:rPr lang="en-US" sz="1000"/>
              <a:t> </a:t>
            </a:r>
            <a:r>
              <a:rPr lang="en-US" sz="1000" err="1"/>
              <a:t>melihat</a:t>
            </a:r>
            <a:r>
              <a:rPr lang="en-US" sz="1000"/>
              <a:t> </a:t>
            </a:r>
            <a:r>
              <a:rPr lang="en-US" sz="1000" err="1"/>
              <a:t>apa</a:t>
            </a:r>
            <a:r>
              <a:rPr lang="en-US" sz="1000"/>
              <a:t> yang </a:t>
            </a:r>
            <a:r>
              <a:rPr lang="en-US" sz="1000" err="1"/>
              <a:t>harus</a:t>
            </a:r>
            <a:r>
              <a:rPr lang="en-US" sz="1000"/>
              <a:t> </a:t>
            </a:r>
            <a:r>
              <a:rPr lang="en-US" sz="1000" err="1"/>
              <a:t>dilakukan</a:t>
            </a:r>
            <a:r>
              <a:rPr lang="en-US" sz="1000"/>
              <a:t>, </a:t>
            </a:r>
            <a:r>
              <a:rPr lang="en-US" sz="1000" err="1"/>
              <a:t>mengkaji</a:t>
            </a:r>
            <a:r>
              <a:rPr lang="en-US" sz="1000"/>
              <a:t> masing-masing </a:t>
            </a:r>
            <a:r>
              <a:rPr lang="en-US" sz="1000" err="1"/>
              <a:t>indikator</a:t>
            </a:r>
            <a:r>
              <a:rPr lang="en-US" sz="1000"/>
              <a:t> </a:t>
            </a:r>
            <a:r>
              <a:rPr lang="en-US" sz="1000" err="1"/>
              <a:t>lalu</a:t>
            </a:r>
            <a:r>
              <a:rPr lang="en-US" sz="1000"/>
              <a:t> </a:t>
            </a:r>
            <a:r>
              <a:rPr lang="en-US" sz="1000" err="1"/>
              <a:t>upaya</a:t>
            </a:r>
            <a:r>
              <a:rPr lang="en-US" sz="1000"/>
              <a:t> </a:t>
            </a:r>
            <a:r>
              <a:rPr lang="en-US" sz="1000" err="1"/>
              <a:t>tingkatkan</a:t>
            </a:r>
            <a:r>
              <a:rPr lang="en-US" sz="1000"/>
              <a:t> </a:t>
            </a:r>
            <a:r>
              <a:rPr lang="en-US" sz="1000" err="1"/>
              <a:t>nilai</a:t>
            </a:r>
            <a:r>
              <a:rPr lang="en-US" sz="1000"/>
              <a:t> yang </a:t>
            </a:r>
            <a:r>
              <a:rPr lang="en-US" sz="1000" err="1"/>
              <a:t>rendah</a:t>
            </a:r>
            <a:r>
              <a:rPr lang="en-US" sz="1000"/>
              <a:t> </a:t>
            </a:r>
            <a:r>
              <a:rPr lang="en-US" sz="1000" err="1"/>
              <a:t>tadi</a:t>
            </a:r>
            <a:r>
              <a:rPr lang="en-US" sz="1000"/>
              <a:t>. </a:t>
            </a:r>
            <a:r>
              <a:rPr lang="en-US" sz="1000" b="1"/>
              <a:t>(Dinas, Jayapura)</a:t>
            </a:r>
            <a:endParaRPr lang="en-US" sz="1200" b="1"/>
          </a:p>
          <a:p>
            <a:pPr marL="0" indent="0" algn="ctr">
              <a:buClrTx/>
              <a:buNone/>
            </a:pPr>
            <a:endParaRPr lang="en-US" sz="600"/>
          </a:p>
          <a:p>
            <a:pPr marL="0" indent="0" algn="ctr">
              <a:buClrTx/>
              <a:buNone/>
            </a:pPr>
            <a:endParaRPr lang="en-US" sz="600"/>
          </a:p>
          <a:p>
            <a:pPr marL="0" indent="0" algn="ctr">
              <a:buClrTx/>
              <a:buNone/>
            </a:pPr>
            <a:endParaRPr lang="en-US" sz="600"/>
          </a:p>
          <a:p>
            <a:pPr marL="0" indent="0" algn="ctr">
              <a:buClrTx/>
              <a:buNone/>
            </a:pPr>
            <a:endParaRPr lang="id-ID" sz="600"/>
          </a:p>
        </p:txBody>
      </p:sp>
    </p:spTree>
    <p:extLst>
      <p:ext uri="{BB962C8B-B14F-4D97-AF65-F5344CB8AC3E}">
        <p14:creationId xmlns:p14="http://schemas.microsoft.com/office/powerpoint/2010/main" val="3859887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135;p25"/>
          <p:cNvSpPr/>
          <p:nvPr userDrawn="1"/>
        </p:nvSpPr>
        <p:spPr>
          <a:xfrm rot="-5400000" flipH="1">
            <a:off x="136565" y="171702"/>
            <a:ext cx="208562" cy="481690"/>
          </a:xfrm>
          <a:prstGeom prst="rect">
            <a:avLst/>
          </a:prstGeom>
          <a:solidFill>
            <a:srgbClr val="1E62AB"/>
          </a:solidFill>
          <a:ln>
            <a:noFill/>
          </a:ln>
        </p:spPr>
        <p:txBody>
          <a:bodyPr spcFirstLastPara="1" wrap="square" lIns="91425" tIns="91425" rIns="91425" bIns="91425" anchor="ctr" anchorCtr="0">
            <a:noAutofit/>
          </a:bodyPr>
          <a:lstStyle/>
          <a:p>
            <a:endParaRPr sz="1050"/>
          </a:p>
        </p:txBody>
      </p:sp>
      <p:sp>
        <p:nvSpPr>
          <p:cNvPr id="7" name="Content Placeholder 4"/>
          <p:cNvSpPr txBox="1"/>
          <p:nvPr/>
        </p:nvSpPr>
        <p:spPr>
          <a:xfrm>
            <a:off x="5298527" y="3200136"/>
            <a:ext cx="3665447" cy="1644211"/>
          </a:xfrm>
          <a:prstGeom prst="rect">
            <a:avLst/>
          </a:prstGeom>
          <a:solidFill>
            <a:srgbClr val="FFF2CC"/>
          </a:solidFill>
          <a:ln>
            <a:solidFill>
              <a:schemeClr val="bg2"/>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ClrTx/>
              <a:buNone/>
            </a:pPr>
            <a:r>
              <a:rPr lang="en-US" altLang="id-ID" sz="1050" b="1" dirty="0"/>
              <a:t>Studi </a:t>
            </a:r>
            <a:r>
              <a:rPr lang="en-US" altLang="id-ID" sz="1050" b="1" err="1"/>
              <a:t>Kasus</a:t>
            </a:r>
            <a:endParaRPr lang="en-US" altLang="id-ID" sz="1050" b="1" err="1">
              <a:cs typeface="Calibri"/>
            </a:endParaRPr>
          </a:p>
          <a:p>
            <a:pPr marL="0" indent="0" algn="ctr">
              <a:lnSpc>
                <a:spcPct val="100000"/>
              </a:lnSpc>
              <a:spcBef>
                <a:spcPts val="0"/>
              </a:spcBef>
              <a:buClrTx/>
              <a:buNone/>
            </a:pPr>
            <a:r>
              <a:rPr lang="en-US" altLang="id-ID" sz="1050" dirty="0"/>
              <a:t>“Ada </a:t>
            </a:r>
            <a:r>
              <a:rPr lang="en-US" altLang="id-ID" sz="1050" dirty="0" err="1"/>
              <a:t>diklat</a:t>
            </a:r>
            <a:r>
              <a:rPr lang="en-US" altLang="id-ID" sz="1050" dirty="0"/>
              <a:t> </a:t>
            </a:r>
            <a:r>
              <a:rPr lang="en-US" altLang="id-ID" sz="1050" dirty="0" err="1"/>
              <a:t>berjenjang</a:t>
            </a:r>
            <a:r>
              <a:rPr lang="en-US" altLang="id-ID" sz="1050" dirty="0"/>
              <a:t> </a:t>
            </a:r>
            <a:r>
              <a:rPr lang="en-US" altLang="id-ID" sz="1050" dirty="0" err="1"/>
              <a:t>dari</a:t>
            </a:r>
            <a:r>
              <a:rPr lang="en-US" altLang="id-ID" sz="1050" dirty="0"/>
              <a:t> </a:t>
            </a:r>
            <a:r>
              <a:rPr lang="en-US" altLang="id-ID" sz="1050" dirty="0" err="1"/>
              <a:t>Direktorat</a:t>
            </a:r>
            <a:r>
              <a:rPr lang="en-US" altLang="id-ID" sz="1050" dirty="0"/>
              <a:t> PAUD </a:t>
            </a:r>
            <a:r>
              <a:rPr lang="en-US" altLang="id-ID" sz="1050" dirty="0" err="1"/>
              <a:t>selama</a:t>
            </a:r>
            <a:r>
              <a:rPr lang="en-US" altLang="id-ID" sz="1050" dirty="0"/>
              <a:t> 3 </a:t>
            </a:r>
            <a:r>
              <a:rPr lang="en-US" altLang="id-ID" sz="1050" dirty="0" err="1"/>
              <a:t>bulan</a:t>
            </a:r>
            <a:r>
              <a:rPr lang="en-US" altLang="id-ID" sz="1050" dirty="0"/>
              <a:t>, </a:t>
            </a:r>
            <a:r>
              <a:rPr lang="en-US" altLang="id-ID" sz="1050" dirty="0" err="1"/>
              <a:t>namun</a:t>
            </a:r>
            <a:r>
              <a:rPr lang="en-US" altLang="id-ID" sz="1050" dirty="0"/>
              <a:t> </a:t>
            </a:r>
            <a:r>
              <a:rPr lang="en-US" altLang="id-ID" sz="1050" dirty="0" err="1"/>
              <a:t>daerah</a:t>
            </a:r>
            <a:r>
              <a:rPr lang="en-US" altLang="id-ID" sz="1050" dirty="0"/>
              <a:t> </a:t>
            </a:r>
            <a:r>
              <a:rPr lang="en-US" altLang="id-ID" sz="1050" dirty="0" err="1"/>
              <a:t>kesulitan</a:t>
            </a:r>
            <a:r>
              <a:rPr lang="en-US" altLang="id-ID" sz="1050" dirty="0"/>
              <a:t> </a:t>
            </a:r>
            <a:r>
              <a:rPr lang="en-US" altLang="id-ID" sz="1050" dirty="0" err="1"/>
              <a:t>melaksanakan</a:t>
            </a:r>
            <a:r>
              <a:rPr lang="en-US" altLang="id-ID" sz="1050" dirty="0"/>
              <a:t> </a:t>
            </a:r>
            <a:r>
              <a:rPr lang="en-US" altLang="id-ID" sz="1050" dirty="0" err="1"/>
              <a:t>karena</a:t>
            </a:r>
            <a:r>
              <a:rPr lang="en-US" altLang="id-ID" sz="1050" dirty="0"/>
              <a:t> di </a:t>
            </a:r>
            <a:r>
              <a:rPr lang="en-US" altLang="id-ID" sz="1050" dirty="0" err="1"/>
              <a:t>daerah</a:t>
            </a:r>
            <a:r>
              <a:rPr lang="en-US" altLang="id-ID" sz="1050" dirty="0"/>
              <a:t> </a:t>
            </a:r>
            <a:r>
              <a:rPr lang="en-US" altLang="id-ID" sz="1050" dirty="0" err="1"/>
              <a:t>dinas</a:t>
            </a:r>
            <a:r>
              <a:rPr lang="en-US" altLang="id-ID" sz="1050" dirty="0"/>
              <a:t> </a:t>
            </a:r>
            <a:r>
              <a:rPr lang="en-US" altLang="id-ID" sz="1050" dirty="0" err="1"/>
              <a:t>pendidikan</a:t>
            </a:r>
            <a:r>
              <a:rPr lang="en-US" altLang="id-ID" sz="1050" dirty="0"/>
              <a:t> </a:t>
            </a:r>
            <a:r>
              <a:rPr lang="en-US" altLang="id-ID" sz="1050" dirty="0" err="1"/>
              <a:t>tidak</a:t>
            </a:r>
            <a:r>
              <a:rPr lang="en-US" altLang="id-ID" sz="1050" dirty="0"/>
              <a:t> </a:t>
            </a:r>
            <a:r>
              <a:rPr lang="en-US" altLang="id-ID" sz="1050" dirty="0" err="1"/>
              <a:t>berwenang</a:t>
            </a:r>
            <a:r>
              <a:rPr lang="en-US" altLang="id-ID" sz="1050" dirty="0"/>
              <a:t> </a:t>
            </a:r>
            <a:r>
              <a:rPr lang="en-US" altLang="id-ID" sz="1050" dirty="0" err="1"/>
              <a:t>menyelenggarakan</a:t>
            </a:r>
            <a:r>
              <a:rPr lang="en-US" altLang="id-ID" sz="1050" dirty="0"/>
              <a:t> </a:t>
            </a:r>
            <a:r>
              <a:rPr lang="en-US" altLang="id-ID" sz="1050" dirty="0" err="1"/>
              <a:t>diklat</a:t>
            </a:r>
            <a:r>
              <a:rPr lang="en-US" altLang="id-ID" sz="1050" dirty="0"/>
              <a:t>. </a:t>
            </a:r>
            <a:r>
              <a:rPr lang="en-US" altLang="id-ID" sz="1050" dirty="0" err="1"/>
              <a:t>Pelatihan</a:t>
            </a:r>
            <a:r>
              <a:rPr lang="en-US" altLang="id-ID" sz="1050" dirty="0"/>
              <a:t> yang </a:t>
            </a:r>
            <a:r>
              <a:rPr lang="en-US" altLang="id-ID" sz="1050" dirty="0" err="1"/>
              <a:t>lebih</a:t>
            </a:r>
            <a:r>
              <a:rPr lang="en-US" altLang="id-ID" sz="1050" dirty="0"/>
              <a:t> </a:t>
            </a:r>
            <a:r>
              <a:rPr lang="en-US" altLang="id-ID" sz="1050" dirty="0" err="1"/>
              <a:t>dari</a:t>
            </a:r>
            <a:r>
              <a:rPr lang="en-US" altLang="id-ID" sz="1050" dirty="0"/>
              <a:t> 30 JP </a:t>
            </a:r>
            <a:r>
              <a:rPr lang="en-US" altLang="id-ID" sz="1050" dirty="0" err="1"/>
              <a:t>atau</a:t>
            </a:r>
            <a:r>
              <a:rPr lang="en-US" altLang="id-ID" sz="1050" dirty="0"/>
              <a:t> </a:t>
            </a:r>
            <a:r>
              <a:rPr lang="en-US" altLang="id-ID" sz="1050" dirty="0" err="1"/>
              <a:t>lebih</a:t>
            </a:r>
            <a:r>
              <a:rPr lang="en-US" altLang="id-ID" sz="1050" dirty="0"/>
              <a:t> </a:t>
            </a:r>
            <a:r>
              <a:rPr lang="en-US" altLang="id-ID" sz="1050" dirty="0" err="1"/>
              <a:t>dari</a:t>
            </a:r>
            <a:r>
              <a:rPr lang="en-US" altLang="id-ID" sz="1050" dirty="0"/>
              <a:t>  3 </a:t>
            </a:r>
            <a:r>
              <a:rPr lang="en-US" altLang="id-ID" sz="1050" dirty="0" err="1"/>
              <a:t>hari</a:t>
            </a:r>
            <a:r>
              <a:rPr lang="en-US" altLang="id-ID" sz="1050" dirty="0"/>
              <a:t> </a:t>
            </a:r>
            <a:r>
              <a:rPr lang="en-US" altLang="id-ID" sz="1050" dirty="0" err="1"/>
              <a:t>harus</a:t>
            </a:r>
            <a:r>
              <a:rPr lang="en-US" altLang="id-ID" sz="1050" dirty="0"/>
              <a:t> </a:t>
            </a:r>
            <a:r>
              <a:rPr lang="en-US" altLang="id-ID" sz="1050" dirty="0" err="1"/>
              <a:t>dilaksanakan</a:t>
            </a:r>
            <a:r>
              <a:rPr lang="en-US" altLang="id-ID" sz="1050" dirty="0"/>
              <a:t> oleh Balai </a:t>
            </a:r>
            <a:r>
              <a:rPr lang="en-US" altLang="id-ID" sz="1050" dirty="0" err="1"/>
              <a:t>Diklat</a:t>
            </a:r>
            <a:r>
              <a:rPr lang="en-US" altLang="id-ID" sz="1050" dirty="0"/>
              <a:t>, </a:t>
            </a:r>
            <a:r>
              <a:rPr lang="en-US" altLang="id-ID" sz="1050" dirty="0" err="1"/>
              <a:t>sementara</a:t>
            </a:r>
            <a:r>
              <a:rPr lang="en-US" altLang="id-ID" sz="1050" dirty="0"/>
              <a:t> </a:t>
            </a:r>
            <a:r>
              <a:rPr lang="en-US" altLang="id-ID" sz="1050" dirty="0" err="1"/>
              <a:t>jadwal</a:t>
            </a:r>
            <a:r>
              <a:rPr lang="en-US" altLang="id-ID" sz="1050" dirty="0"/>
              <a:t> di Balai </a:t>
            </a:r>
            <a:r>
              <a:rPr lang="en-US" altLang="id-ID" sz="1050" dirty="0" err="1"/>
              <a:t>Diklat</a:t>
            </a:r>
            <a:r>
              <a:rPr lang="en-US" altLang="id-ID" sz="1050" dirty="0"/>
              <a:t> </a:t>
            </a:r>
            <a:r>
              <a:rPr lang="en-US" altLang="id-ID" sz="1050" dirty="0" err="1"/>
              <a:t>cukup</a:t>
            </a:r>
            <a:r>
              <a:rPr lang="en-US" altLang="id-ID" sz="1050" dirty="0"/>
              <a:t> </a:t>
            </a:r>
            <a:r>
              <a:rPr lang="en-US" altLang="id-ID" sz="1050" dirty="0" err="1"/>
              <a:t>padat</a:t>
            </a:r>
            <a:r>
              <a:rPr lang="en-US" altLang="id-ID" sz="1050" dirty="0"/>
              <a:t> </a:t>
            </a:r>
            <a:r>
              <a:rPr lang="en-US" altLang="id-ID" sz="1050" dirty="0" err="1"/>
              <a:t>sehingga</a:t>
            </a:r>
            <a:r>
              <a:rPr lang="en-US" altLang="id-ID" sz="1050" dirty="0"/>
              <a:t> </a:t>
            </a:r>
            <a:r>
              <a:rPr lang="en-US" altLang="id-ID" sz="1050" dirty="0" err="1"/>
              <a:t>untuk</a:t>
            </a:r>
            <a:r>
              <a:rPr lang="en-US" altLang="id-ID" sz="1050" dirty="0"/>
              <a:t> </a:t>
            </a:r>
            <a:r>
              <a:rPr lang="en-US" altLang="id-ID" sz="1050" dirty="0" err="1"/>
              <a:t>mendapatkan</a:t>
            </a:r>
            <a:r>
              <a:rPr lang="en-US" altLang="id-ID" sz="1050" dirty="0"/>
              <a:t> </a:t>
            </a:r>
            <a:r>
              <a:rPr lang="en-US" altLang="id-ID" sz="1050" dirty="0" err="1"/>
              <a:t>jadwal</a:t>
            </a:r>
            <a:r>
              <a:rPr lang="en-US" altLang="id-ID" sz="1050" dirty="0"/>
              <a:t> </a:t>
            </a:r>
            <a:r>
              <a:rPr lang="en-US" altLang="id-ID" sz="1050" dirty="0" err="1"/>
              <a:t>harus</a:t>
            </a:r>
            <a:r>
              <a:rPr lang="en-US" altLang="id-ID" sz="1050" dirty="0"/>
              <a:t> </a:t>
            </a:r>
            <a:r>
              <a:rPr lang="en-US" altLang="id-ID" sz="1050" dirty="0" err="1"/>
              <a:t>menunggu</a:t>
            </a:r>
            <a:r>
              <a:rPr lang="en-US" altLang="id-ID" sz="1050" dirty="0"/>
              <a:t> </a:t>
            </a:r>
            <a:r>
              <a:rPr lang="en-US" altLang="id-ID" sz="1050" dirty="0" err="1"/>
              <a:t>antrian</a:t>
            </a:r>
            <a:r>
              <a:rPr lang="en-US" altLang="id-ID" sz="1050" dirty="0"/>
              <a:t>” </a:t>
            </a:r>
            <a:r>
              <a:rPr lang="en-US" altLang="id-ID" sz="1050" b="1" dirty="0"/>
              <a:t>(Dinas, Tangerang).</a:t>
            </a:r>
            <a:endParaRPr lang="en-US" altLang="id-ID" sz="1050" b="1">
              <a:cs typeface="Calibri" panose="020F0502020204030204"/>
            </a:endParaRPr>
          </a:p>
          <a:p>
            <a:pPr marL="0" indent="0">
              <a:buClrTx/>
              <a:buNone/>
            </a:pPr>
            <a:endParaRPr lang="en-US" altLang="id-ID" sz="1050" b="1">
              <a:cs typeface="Calibri" panose="020F0502020204030204"/>
            </a:endParaRPr>
          </a:p>
          <a:p>
            <a:pPr marL="0" indent="0">
              <a:buClrTx/>
              <a:buFont typeface="Arial" panose="020B0604020202020204" pitchFamily="34" charset="0"/>
              <a:buNone/>
            </a:pPr>
            <a:endParaRPr lang="en-US" altLang="id-ID" sz="1050">
              <a:cs typeface="Calibri"/>
            </a:endParaRPr>
          </a:p>
        </p:txBody>
      </p:sp>
      <p:pic>
        <p:nvPicPr>
          <p:cNvPr id="9" name="Picture 8" descr="A graph with different colored bars&#10;&#10;Description automatically generated">
            <a:extLst>
              <a:ext uri="{FF2B5EF4-FFF2-40B4-BE49-F238E27FC236}">
                <a16:creationId xmlns:a16="http://schemas.microsoft.com/office/drawing/2014/main" xmlns="" id="{8A8DD858-E6F9-C5E5-0483-DADBF5DB95F1}"/>
              </a:ext>
            </a:extLst>
          </p:cNvPr>
          <p:cNvPicPr>
            <a:picLocks noChangeAspect="1"/>
          </p:cNvPicPr>
          <p:nvPr/>
        </p:nvPicPr>
        <p:blipFill>
          <a:blip r:embed="rId2"/>
          <a:stretch>
            <a:fillRect/>
          </a:stretch>
        </p:blipFill>
        <p:spPr>
          <a:xfrm>
            <a:off x="5186921" y="751514"/>
            <a:ext cx="3585587" cy="2391742"/>
          </a:xfrm>
          <a:prstGeom prst="rect">
            <a:avLst/>
          </a:prstGeom>
        </p:spPr>
      </p:pic>
      <p:sp>
        <p:nvSpPr>
          <p:cNvPr id="3" name="Round Diagonal Corner Rectangle 3">
            <a:extLst>
              <a:ext uri="{FF2B5EF4-FFF2-40B4-BE49-F238E27FC236}">
                <a16:creationId xmlns:a16="http://schemas.microsoft.com/office/drawing/2014/main" xmlns="" id="{DFDDDAF4-D258-68C4-A03B-2F74E8785594}"/>
              </a:ext>
            </a:extLst>
          </p:cNvPr>
          <p:cNvSpPr/>
          <p:nvPr/>
        </p:nvSpPr>
        <p:spPr>
          <a:xfrm>
            <a:off x="415439" y="2871035"/>
            <a:ext cx="4775043" cy="2018350"/>
          </a:xfrm>
          <a:prstGeom prst="round2DiagRect">
            <a:avLst/>
          </a:prstGeom>
          <a:solidFill>
            <a:schemeClr val="bg1">
              <a:lumMod val="95000"/>
            </a:schemeClr>
          </a:solidFill>
          <a:ln>
            <a:solidFill>
              <a:schemeClr val="accent6">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lIns="91440" tIns="45720" rIns="91440" bIns="45720" rtlCol="0" anchor="t"/>
          <a:lstStyle/>
          <a:p>
            <a:r>
              <a:rPr lang="id-ID" sz="1100" dirty="0">
                <a:solidFill>
                  <a:schemeClr val="tx1"/>
                </a:solidFill>
                <a:ea typeface="+mn-lt"/>
                <a:cs typeface="+mn-lt"/>
              </a:rPr>
              <a:t>Dari  hasil  DKT ditemukan  bahwa Dinas pendidikan dan </a:t>
            </a:r>
            <a:r>
              <a:rPr lang="en-US" sz="1100" dirty="0">
                <a:solidFill>
                  <a:schemeClr val="tx1"/>
                </a:solidFill>
                <a:ea typeface="+mn-lt"/>
                <a:cs typeface="+mn-lt"/>
              </a:rPr>
              <a:t>S</a:t>
            </a:r>
            <a:r>
              <a:rPr lang="id-ID" sz="1100" dirty="0" err="1">
                <a:solidFill>
                  <a:schemeClr val="tx1"/>
                </a:solidFill>
                <a:ea typeface="+mn-lt"/>
                <a:cs typeface="+mn-lt"/>
              </a:rPr>
              <a:t>at</a:t>
            </a:r>
            <a:r>
              <a:rPr lang="en-US" sz="1100" dirty="0">
                <a:solidFill>
                  <a:schemeClr val="tx1"/>
                </a:solidFill>
                <a:ea typeface="+mn-lt"/>
                <a:cs typeface="+mn-lt"/>
              </a:rPr>
              <a:t>pen</a:t>
            </a:r>
            <a:r>
              <a:rPr lang="id-ID" sz="1100" dirty="0">
                <a:solidFill>
                  <a:schemeClr val="tx1"/>
                </a:solidFill>
                <a:ea typeface="+mn-lt"/>
                <a:cs typeface="+mn-lt"/>
              </a:rPr>
              <a:t> telah menginisiasi dan melakukan kegiatan pengembangan </a:t>
            </a:r>
            <a:r>
              <a:rPr lang="id-ID" sz="1100" dirty="0" err="1">
                <a:solidFill>
                  <a:schemeClr val="tx1"/>
                </a:solidFill>
                <a:ea typeface="+mn-lt"/>
                <a:cs typeface="+mn-lt"/>
              </a:rPr>
              <a:t>keprofesian</a:t>
            </a:r>
            <a:r>
              <a:rPr lang="id-ID" sz="1100" dirty="0">
                <a:solidFill>
                  <a:schemeClr val="tx1"/>
                </a:solidFill>
                <a:ea typeface="+mn-lt"/>
                <a:cs typeface="+mn-lt"/>
              </a:rPr>
              <a:t> </a:t>
            </a:r>
            <a:r>
              <a:rPr lang="id-ID" sz="1100" dirty="0" err="1">
                <a:solidFill>
                  <a:schemeClr val="tx1"/>
                </a:solidFill>
                <a:ea typeface="+mn-lt"/>
                <a:cs typeface="+mn-lt"/>
              </a:rPr>
              <a:t>berkelajutan</a:t>
            </a:r>
            <a:r>
              <a:rPr lang="id-ID" sz="1100" dirty="0">
                <a:solidFill>
                  <a:schemeClr val="tx1"/>
                </a:solidFill>
                <a:ea typeface="+mn-lt"/>
                <a:cs typeface="+mn-lt"/>
              </a:rPr>
              <a:t> (PKB) bagi tenaga kependidikan </a:t>
            </a:r>
            <a:r>
              <a:rPr lang="en-US" sz="1100" dirty="0" err="1">
                <a:solidFill>
                  <a:schemeClr val="tx1"/>
                </a:solidFill>
                <a:ea typeface="+mn-lt"/>
                <a:cs typeface="+mn-lt"/>
              </a:rPr>
              <a:t>dengan</a:t>
            </a:r>
            <a:r>
              <a:rPr lang="en-US" sz="1100" dirty="0">
                <a:solidFill>
                  <a:schemeClr val="tx1"/>
                </a:solidFill>
                <a:ea typeface="+mn-lt"/>
                <a:cs typeface="+mn-lt"/>
              </a:rPr>
              <a:t> </a:t>
            </a:r>
            <a:r>
              <a:rPr lang="en-US" sz="1100" dirty="0" err="1">
                <a:solidFill>
                  <a:schemeClr val="tx1"/>
                </a:solidFill>
                <a:ea typeface="+mn-lt"/>
                <a:cs typeface="+mn-lt"/>
              </a:rPr>
              <a:t>dukungan</a:t>
            </a:r>
            <a:r>
              <a:rPr lang="en-US" sz="1100" dirty="0">
                <a:solidFill>
                  <a:schemeClr val="tx1"/>
                </a:solidFill>
                <a:ea typeface="+mn-lt"/>
                <a:cs typeface="+mn-lt"/>
              </a:rPr>
              <a:t> </a:t>
            </a:r>
            <a:r>
              <a:rPr lang="en-US" sz="1100" dirty="0" err="1">
                <a:solidFill>
                  <a:schemeClr val="tx1"/>
                </a:solidFill>
                <a:ea typeface="+mn-lt"/>
                <a:cs typeface="+mn-lt"/>
              </a:rPr>
              <a:t>dari</a:t>
            </a:r>
            <a:r>
              <a:rPr lang="en-US" sz="1100" dirty="0">
                <a:solidFill>
                  <a:schemeClr val="tx1"/>
                </a:solidFill>
                <a:ea typeface="+mn-lt"/>
                <a:cs typeface="+mn-lt"/>
              </a:rPr>
              <a:t> </a:t>
            </a:r>
            <a:r>
              <a:rPr lang="en-US" sz="1100" dirty="0" err="1">
                <a:solidFill>
                  <a:schemeClr val="tx1"/>
                </a:solidFill>
                <a:ea typeface="+mn-lt"/>
                <a:cs typeface="+mn-lt"/>
              </a:rPr>
              <a:t>pihak</a:t>
            </a:r>
            <a:r>
              <a:rPr lang="en-US" sz="1100" dirty="0">
                <a:solidFill>
                  <a:schemeClr val="tx1"/>
                </a:solidFill>
                <a:ea typeface="+mn-lt"/>
                <a:cs typeface="+mn-lt"/>
              </a:rPr>
              <a:t> </a:t>
            </a:r>
            <a:r>
              <a:rPr lang="en-US" sz="1100" dirty="0" err="1">
                <a:solidFill>
                  <a:schemeClr val="tx1"/>
                </a:solidFill>
                <a:ea typeface="+mn-lt"/>
                <a:cs typeface="+mn-lt"/>
              </a:rPr>
              <a:t>industri</a:t>
            </a:r>
            <a:r>
              <a:rPr lang="en-US" sz="1100" dirty="0">
                <a:solidFill>
                  <a:schemeClr val="tx1"/>
                </a:solidFill>
                <a:ea typeface="+mn-lt"/>
                <a:cs typeface="+mn-lt"/>
              </a:rPr>
              <a:t>, </a:t>
            </a:r>
            <a:r>
              <a:rPr lang="en-US" sz="1100" dirty="0" err="1">
                <a:solidFill>
                  <a:schemeClr val="tx1"/>
                </a:solidFill>
                <a:ea typeface="+mn-lt"/>
                <a:cs typeface="+mn-lt"/>
              </a:rPr>
              <a:t>ormas</a:t>
            </a:r>
            <a:r>
              <a:rPr lang="en-US" sz="1100" dirty="0">
                <a:solidFill>
                  <a:schemeClr val="tx1"/>
                </a:solidFill>
                <a:ea typeface="+mn-lt"/>
                <a:cs typeface="+mn-lt"/>
              </a:rPr>
              <a:t>, dan LPTK.  </a:t>
            </a:r>
            <a:endParaRPr lang="en-US" sz="1100">
              <a:solidFill>
                <a:schemeClr val="tx1"/>
              </a:solidFill>
            </a:endParaRPr>
          </a:p>
          <a:p>
            <a:r>
              <a:rPr lang="en-US" sz="1100" dirty="0" err="1">
                <a:solidFill>
                  <a:schemeClr val="tx1"/>
                </a:solidFill>
                <a:ea typeface="+mn-lt"/>
                <a:cs typeface="+mn-lt"/>
              </a:rPr>
              <a:t>Namun</a:t>
            </a:r>
            <a:r>
              <a:rPr lang="en-US" sz="1100" dirty="0">
                <a:solidFill>
                  <a:schemeClr val="tx1"/>
                </a:solidFill>
                <a:ea typeface="+mn-lt"/>
                <a:cs typeface="+mn-lt"/>
              </a:rPr>
              <a:t> </a:t>
            </a:r>
            <a:r>
              <a:rPr lang="en-US" sz="1100" dirty="0" err="1">
                <a:solidFill>
                  <a:schemeClr val="tx1"/>
                </a:solidFill>
                <a:ea typeface="+mn-lt"/>
                <a:cs typeface="+mn-lt"/>
              </a:rPr>
              <a:t>demikian</a:t>
            </a:r>
            <a:r>
              <a:rPr lang="en-US" sz="1100" dirty="0">
                <a:solidFill>
                  <a:schemeClr val="tx1"/>
                </a:solidFill>
                <a:ea typeface="+mn-lt"/>
                <a:cs typeface="+mn-lt"/>
              </a:rPr>
              <a:t>, </a:t>
            </a:r>
            <a:r>
              <a:rPr lang="en-US" sz="1100" dirty="0" err="1">
                <a:solidFill>
                  <a:schemeClr val="tx1"/>
                </a:solidFill>
                <a:ea typeface="+mn-lt"/>
                <a:cs typeface="+mn-lt"/>
              </a:rPr>
              <a:t>adanya</a:t>
            </a:r>
            <a:r>
              <a:rPr lang="en-US" sz="1100" dirty="0">
                <a:solidFill>
                  <a:schemeClr val="tx1"/>
                </a:solidFill>
                <a:ea typeface="+mn-lt"/>
                <a:cs typeface="+mn-lt"/>
              </a:rPr>
              <a:t> k</a:t>
            </a:r>
            <a:r>
              <a:rPr lang="id-ID" sz="1100" dirty="0" err="1">
                <a:solidFill>
                  <a:schemeClr val="tx1"/>
                </a:solidFill>
                <a:ea typeface="+mn-lt"/>
                <a:cs typeface="+mn-lt"/>
              </a:rPr>
              <a:t>eterbatasan</a:t>
            </a:r>
            <a:r>
              <a:rPr lang="id-ID" sz="1100" dirty="0">
                <a:solidFill>
                  <a:schemeClr val="tx1"/>
                </a:solidFill>
                <a:ea typeface="+mn-lt"/>
                <a:cs typeface="+mn-lt"/>
              </a:rPr>
              <a:t> anggaran untuk kegiatan PKB memunculkan </a:t>
            </a:r>
            <a:r>
              <a:rPr lang="id-ID" sz="1100" b="1" dirty="0">
                <a:solidFill>
                  <a:schemeClr val="tx1"/>
                </a:solidFill>
                <a:ea typeface="+mn-lt"/>
                <a:cs typeface="+mn-lt"/>
              </a:rPr>
              <a:t>kesenjangan kesempatan </a:t>
            </a:r>
            <a:r>
              <a:rPr lang="id-ID" sz="1100" dirty="0">
                <a:solidFill>
                  <a:schemeClr val="tx1"/>
                </a:solidFill>
                <a:ea typeface="+mn-lt"/>
                <a:cs typeface="+mn-lt"/>
              </a:rPr>
              <a:t>untuk mengikuti PKB dan masih terdapat p</a:t>
            </a:r>
            <a:r>
              <a:rPr lang="en-US" sz="1100" dirty="0" err="1">
                <a:solidFill>
                  <a:schemeClr val="tx1"/>
                </a:solidFill>
                <a:ea typeface="+mn-lt"/>
                <a:cs typeface="+mn-lt"/>
              </a:rPr>
              <a:t>endidik</a:t>
            </a:r>
            <a:r>
              <a:rPr lang="en-US" sz="1100" dirty="0">
                <a:solidFill>
                  <a:schemeClr val="tx1"/>
                </a:solidFill>
                <a:ea typeface="+mn-lt"/>
                <a:cs typeface="+mn-lt"/>
              </a:rPr>
              <a:t> yang </a:t>
            </a:r>
            <a:r>
              <a:rPr lang="en-US" sz="1100" b="1" dirty="0" err="1">
                <a:solidFill>
                  <a:schemeClr val="tx1"/>
                </a:solidFill>
                <a:ea typeface="+mn-lt"/>
                <a:cs typeface="+mn-lt"/>
              </a:rPr>
              <a:t>bersikap</a:t>
            </a:r>
            <a:r>
              <a:rPr lang="en-US" sz="1100" b="1" dirty="0">
                <a:solidFill>
                  <a:schemeClr val="tx1"/>
                </a:solidFill>
                <a:ea typeface="+mn-lt"/>
                <a:cs typeface="+mn-lt"/>
              </a:rPr>
              <a:t> </a:t>
            </a:r>
            <a:r>
              <a:rPr lang="en-US" sz="1100" b="1" dirty="0" err="1">
                <a:solidFill>
                  <a:schemeClr val="tx1"/>
                </a:solidFill>
                <a:ea typeface="+mn-lt"/>
                <a:cs typeface="+mn-lt"/>
              </a:rPr>
              <a:t>pasif</a:t>
            </a:r>
            <a:r>
              <a:rPr lang="en-US" sz="1100" b="1" dirty="0">
                <a:solidFill>
                  <a:schemeClr val="tx1"/>
                </a:solidFill>
                <a:ea typeface="+mn-lt"/>
                <a:cs typeface="+mn-lt"/>
              </a:rPr>
              <a:t> </a:t>
            </a:r>
            <a:r>
              <a:rPr lang="en-US" sz="1100" dirty="0" err="1">
                <a:solidFill>
                  <a:schemeClr val="tx1"/>
                </a:solidFill>
                <a:ea typeface="+mn-lt"/>
                <a:cs typeface="+mn-lt"/>
              </a:rPr>
              <a:t>terhadap</a:t>
            </a:r>
            <a:r>
              <a:rPr lang="en-US" sz="1100" dirty="0">
                <a:solidFill>
                  <a:schemeClr val="tx1"/>
                </a:solidFill>
                <a:ea typeface="+mn-lt"/>
                <a:cs typeface="+mn-lt"/>
              </a:rPr>
              <a:t> </a:t>
            </a:r>
            <a:r>
              <a:rPr lang="en-US" sz="1100" dirty="0" err="1">
                <a:solidFill>
                  <a:schemeClr val="tx1"/>
                </a:solidFill>
                <a:ea typeface="+mn-lt"/>
                <a:cs typeface="+mn-lt"/>
              </a:rPr>
              <a:t>pengembangan</a:t>
            </a:r>
            <a:r>
              <a:rPr lang="en-US" sz="1100" dirty="0">
                <a:solidFill>
                  <a:schemeClr val="tx1"/>
                </a:solidFill>
                <a:ea typeface="+mn-lt"/>
                <a:cs typeface="+mn-lt"/>
              </a:rPr>
              <a:t> </a:t>
            </a:r>
            <a:r>
              <a:rPr lang="en-US" sz="1100" dirty="0" err="1">
                <a:solidFill>
                  <a:schemeClr val="tx1"/>
                </a:solidFill>
                <a:ea typeface="+mn-lt"/>
                <a:cs typeface="+mn-lt"/>
              </a:rPr>
              <a:t>kompetensi</a:t>
            </a:r>
            <a:r>
              <a:rPr lang="en-US" sz="1100" dirty="0">
                <a:solidFill>
                  <a:schemeClr val="tx1"/>
                </a:solidFill>
                <a:ea typeface="+mn-lt"/>
                <a:cs typeface="+mn-lt"/>
              </a:rPr>
              <a:t> </a:t>
            </a:r>
            <a:r>
              <a:rPr lang="en-US" sz="1100" dirty="0" err="1">
                <a:solidFill>
                  <a:schemeClr val="tx1"/>
                </a:solidFill>
                <a:ea typeface="+mn-lt"/>
                <a:cs typeface="+mn-lt"/>
              </a:rPr>
              <a:t>diri</a:t>
            </a:r>
            <a:r>
              <a:rPr lang="en-US" sz="1100" dirty="0">
                <a:solidFill>
                  <a:schemeClr val="tx1"/>
                </a:solidFill>
                <a:ea typeface="+mn-lt"/>
                <a:cs typeface="+mn-lt"/>
              </a:rPr>
              <a:t>. </a:t>
            </a:r>
            <a:r>
              <a:rPr lang="id-ID" sz="1100" dirty="0">
                <a:solidFill>
                  <a:schemeClr val="tx1"/>
                </a:solidFill>
                <a:ea typeface="+mn-lt"/>
                <a:cs typeface="+mn-lt"/>
              </a:rPr>
              <a:t>Selain itu dinas merasa k</a:t>
            </a:r>
            <a:r>
              <a:rPr lang="en-US" sz="1100" dirty="0" err="1">
                <a:solidFill>
                  <a:schemeClr val="tx1"/>
                </a:solidFill>
                <a:ea typeface="+mn-lt"/>
                <a:cs typeface="+mn-lt"/>
              </a:rPr>
              <a:t>ewenangan</a:t>
            </a:r>
            <a:r>
              <a:rPr lang="en-US" sz="1100" dirty="0">
                <a:solidFill>
                  <a:schemeClr val="tx1"/>
                </a:solidFill>
                <a:ea typeface="+mn-lt"/>
                <a:cs typeface="+mn-lt"/>
              </a:rPr>
              <a:t> </a:t>
            </a:r>
            <a:r>
              <a:rPr lang="en-US" sz="1100" dirty="0" err="1">
                <a:solidFill>
                  <a:schemeClr val="tx1"/>
                </a:solidFill>
                <a:ea typeface="+mn-lt"/>
                <a:cs typeface="+mn-lt"/>
              </a:rPr>
              <a:t>dibatasi</a:t>
            </a:r>
            <a:r>
              <a:rPr lang="en-US" sz="1100" dirty="0">
                <a:solidFill>
                  <a:schemeClr val="tx1"/>
                </a:solidFill>
                <a:ea typeface="+mn-lt"/>
                <a:cs typeface="+mn-lt"/>
              </a:rPr>
              <a:t> </a:t>
            </a:r>
            <a:r>
              <a:rPr lang="en-US" sz="1100" dirty="0" err="1">
                <a:solidFill>
                  <a:schemeClr val="tx1"/>
                </a:solidFill>
                <a:ea typeface="+mn-lt"/>
                <a:cs typeface="+mn-lt"/>
              </a:rPr>
              <a:t>dalam</a:t>
            </a:r>
            <a:r>
              <a:rPr lang="en-US" sz="1100" dirty="0">
                <a:solidFill>
                  <a:schemeClr val="tx1"/>
                </a:solidFill>
                <a:ea typeface="+mn-lt"/>
                <a:cs typeface="+mn-lt"/>
              </a:rPr>
              <a:t> </a:t>
            </a:r>
            <a:r>
              <a:rPr lang="en-US" sz="1100" dirty="0" err="1">
                <a:solidFill>
                  <a:schemeClr val="tx1"/>
                </a:solidFill>
                <a:ea typeface="+mn-lt"/>
                <a:cs typeface="+mn-lt"/>
              </a:rPr>
              <a:t>penyelenggaraan</a:t>
            </a:r>
            <a:r>
              <a:rPr lang="en-US" sz="1100" dirty="0">
                <a:solidFill>
                  <a:schemeClr val="tx1"/>
                </a:solidFill>
                <a:ea typeface="+mn-lt"/>
                <a:cs typeface="+mn-lt"/>
              </a:rPr>
              <a:t> </a:t>
            </a:r>
            <a:r>
              <a:rPr lang="en-US" sz="1100" dirty="0" err="1">
                <a:solidFill>
                  <a:schemeClr val="tx1"/>
                </a:solidFill>
                <a:ea typeface="+mn-lt"/>
                <a:cs typeface="+mn-lt"/>
              </a:rPr>
              <a:t>kegiatan</a:t>
            </a:r>
            <a:r>
              <a:rPr lang="en-US" sz="1100" dirty="0">
                <a:solidFill>
                  <a:schemeClr val="tx1"/>
                </a:solidFill>
                <a:ea typeface="+mn-lt"/>
                <a:cs typeface="+mn-lt"/>
              </a:rPr>
              <a:t> PKB. </a:t>
            </a:r>
            <a:endParaRPr lang="en-US" sz="1100" dirty="0">
              <a:solidFill>
                <a:schemeClr val="tx1"/>
              </a:solidFill>
              <a:ea typeface="Calibri"/>
              <a:cs typeface="Calibri"/>
            </a:endParaRPr>
          </a:p>
        </p:txBody>
      </p:sp>
      <p:sp>
        <p:nvSpPr>
          <p:cNvPr id="10" name="Rounded Rectangle 11">
            <a:extLst>
              <a:ext uri="{FF2B5EF4-FFF2-40B4-BE49-F238E27FC236}">
                <a16:creationId xmlns:a16="http://schemas.microsoft.com/office/drawing/2014/main" xmlns="" id="{A26B266F-DF62-7A0B-1D75-1207F6B39D8F}"/>
              </a:ext>
            </a:extLst>
          </p:cNvPr>
          <p:cNvSpPr/>
          <p:nvPr/>
        </p:nvSpPr>
        <p:spPr>
          <a:xfrm>
            <a:off x="69999" y="1288976"/>
            <a:ext cx="285750" cy="1214120"/>
          </a:xfrm>
          <a:prstGeom prst="roundRect">
            <a:avLst/>
          </a:prstGeom>
          <a:ln w="19050">
            <a:prstDash val="sysDot"/>
          </a:ln>
        </p:spPr>
        <p:style>
          <a:lnRef idx="2">
            <a:schemeClr val="accent1"/>
          </a:lnRef>
          <a:fillRef idx="0">
            <a:srgbClr val="FFFFFF"/>
          </a:fillRef>
          <a:effectRef idx="0">
            <a:srgbClr val="FFFFFF"/>
          </a:effectRef>
          <a:fontRef idx="minor">
            <a:schemeClr val="dk1"/>
          </a:fontRef>
        </p:style>
        <p:txBody>
          <a:bodyPr vert="vert" rtlCol="0" anchor="ctr"/>
          <a:lstStyle/>
          <a:p>
            <a:pPr algn="ctr"/>
            <a:r>
              <a:rPr lang="en-US" sz="1100" b="1"/>
              <a:t>PCA </a:t>
            </a:r>
            <a:r>
              <a:rPr lang="en-US" sz="1100" b="1" err="1"/>
              <a:t>Survei</a:t>
            </a:r>
            <a:r>
              <a:rPr lang="en-US" sz="1100" b="1"/>
              <a:t> Daring </a:t>
            </a:r>
          </a:p>
        </p:txBody>
      </p:sp>
      <p:sp>
        <p:nvSpPr>
          <p:cNvPr id="15" name="Round Diagonal Corner Rectangle 4">
            <a:extLst>
              <a:ext uri="{FF2B5EF4-FFF2-40B4-BE49-F238E27FC236}">
                <a16:creationId xmlns:a16="http://schemas.microsoft.com/office/drawing/2014/main" xmlns="" id="{7F8832EB-E1FE-8BA1-07EC-0D270672E55F}"/>
              </a:ext>
            </a:extLst>
          </p:cNvPr>
          <p:cNvSpPr/>
          <p:nvPr/>
        </p:nvSpPr>
        <p:spPr>
          <a:xfrm>
            <a:off x="415439" y="753007"/>
            <a:ext cx="4718603" cy="2016911"/>
          </a:xfrm>
          <a:prstGeom prst="round2DiagRect">
            <a:avLst/>
          </a:prstGeom>
          <a:solidFill>
            <a:schemeClr val="bg1">
              <a:lumMod val="95000"/>
            </a:schemeClr>
          </a:solidFill>
          <a:ln>
            <a:solidFill>
              <a:schemeClr val="accent6">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lIns="91440" tIns="45720" rIns="91440" bIns="45720" rtlCol="0" anchor="t"/>
          <a:lstStyle/>
          <a:p>
            <a:pPr marL="171450" indent="-171450">
              <a:buChar char="•"/>
            </a:pPr>
            <a:r>
              <a:rPr lang="en-US" sz="1050" dirty="0">
                <a:solidFill>
                  <a:schemeClr val="tx1"/>
                </a:solidFill>
                <a:latin typeface="Calibri"/>
                <a:cs typeface="Calibri"/>
              </a:rPr>
              <a:t>Hasil PCA pada </a:t>
            </a:r>
            <a:r>
              <a:rPr lang="en-US" sz="1050" err="1">
                <a:solidFill>
                  <a:schemeClr val="tx1"/>
                </a:solidFill>
                <a:latin typeface="Calibri"/>
                <a:cs typeface="Calibri"/>
              </a:rPr>
              <a:t>satuan</a:t>
            </a:r>
            <a:r>
              <a:rPr lang="en-US" sz="1050" dirty="0">
                <a:solidFill>
                  <a:schemeClr val="tx1"/>
                </a:solidFill>
                <a:latin typeface="Calibri"/>
                <a:cs typeface="Calibri"/>
              </a:rPr>
              <a:t> </a:t>
            </a:r>
            <a:r>
              <a:rPr lang="en-US" sz="1100" err="1">
                <a:solidFill>
                  <a:schemeClr val="tx1"/>
                </a:solidFill>
                <a:latin typeface="Calibri"/>
                <a:cs typeface="Calibri"/>
              </a:rPr>
              <a:t>pendidikan</a:t>
            </a:r>
            <a:r>
              <a:rPr lang="en-US" sz="1050" dirty="0">
                <a:solidFill>
                  <a:schemeClr val="tx1"/>
                </a:solidFill>
                <a:latin typeface="Calibri"/>
                <a:cs typeface="Calibri"/>
              </a:rPr>
              <a:t> </a:t>
            </a:r>
            <a:r>
              <a:rPr lang="en-US" sz="1050" err="1">
                <a:solidFill>
                  <a:schemeClr val="tx1"/>
                </a:solidFill>
                <a:latin typeface="Calibri"/>
                <a:cs typeface="Calibri"/>
              </a:rPr>
              <a:t>menunjukkan</a:t>
            </a:r>
            <a:r>
              <a:rPr lang="en-US" sz="1050" dirty="0">
                <a:solidFill>
                  <a:schemeClr val="tx1"/>
                </a:solidFill>
                <a:latin typeface="Calibri"/>
                <a:cs typeface="Calibri"/>
              </a:rPr>
              <a:t> </a:t>
            </a:r>
            <a:r>
              <a:rPr lang="en-US" sz="1050" err="1">
                <a:solidFill>
                  <a:schemeClr val="tx1"/>
                </a:solidFill>
                <a:latin typeface="Calibri"/>
                <a:cs typeface="Calibri"/>
              </a:rPr>
              <a:t>bahwa</a:t>
            </a:r>
            <a:r>
              <a:rPr lang="en-US" sz="1050" dirty="0">
                <a:solidFill>
                  <a:schemeClr val="tx1"/>
                </a:solidFill>
                <a:latin typeface="Calibri"/>
                <a:cs typeface="Calibri"/>
              </a:rPr>
              <a:t> </a:t>
            </a:r>
            <a:r>
              <a:rPr lang="en-US" sz="1050" err="1">
                <a:solidFill>
                  <a:schemeClr val="tx1"/>
                </a:solidFill>
                <a:latin typeface="Calibri"/>
                <a:cs typeface="Calibri"/>
              </a:rPr>
              <a:t>terdapat</a:t>
            </a:r>
            <a:r>
              <a:rPr lang="en-US" sz="1050" dirty="0">
                <a:solidFill>
                  <a:schemeClr val="tx1"/>
                </a:solidFill>
                <a:latin typeface="Calibri"/>
                <a:cs typeface="Calibri"/>
              </a:rPr>
              <a:t> lima item </a:t>
            </a:r>
            <a:r>
              <a:rPr lang="en-US" sz="1050" err="1">
                <a:solidFill>
                  <a:schemeClr val="tx1"/>
                </a:solidFill>
                <a:latin typeface="Calibri"/>
                <a:cs typeface="Calibri"/>
              </a:rPr>
              <a:t>dengan</a:t>
            </a:r>
            <a:r>
              <a:rPr lang="en-US" sz="1050" dirty="0">
                <a:solidFill>
                  <a:schemeClr val="tx1"/>
                </a:solidFill>
                <a:latin typeface="Calibri"/>
                <a:cs typeface="Calibri"/>
              </a:rPr>
              <a:t> </a:t>
            </a:r>
            <a:r>
              <a:rPr lang="en-US" sz="1050" err="1">
                <a:solidFill>
                  <a:schemeClr val="tx1"/>
                </a:solidFill>
                <a:latin typeface="Calibri"/>
                <a:cs typeface="Calibri"/>
              </a:rPr>
              <a:t>bobot</a:t>
            </a:r>
            <a:r>
              <a:rPr lang="en-US" sz="1050" dirty="0">
                <a:solidFill>
                  <a:schemeClr val="tx1"/>
                </a:solidFill>
                <a:latin typeface="Calibri"/>
                <a:cs typeface="Calibri"/>
              </a:rPr>
              <a:t> paling </a:t>
            </a:r>
            <a:r>
              <a:rPr lang="en-US" sz="1050" err="1">
                <a:solidFill>
                  <a:schemeClr val="tx1"/>
                </a:solidFill>
                <a:latin typeface="Calibri"/>
                <a:cs typeface="Calibri"/>
              </a:rPr>
              <a:t>banyak</a:t>
            </a:r>
            <a:r>
              <a:rPr lang="en-US" sz="1050" dirty="0">
                <a:solidFill>
                  <a:schemeClr val="tx1"/>
                </a:solidFill>
                <a:latin typeface="Calibri"/>
                <a:cs typeface="Calibri"/>
              </a:rPr>
              <a:t>, </a:t>
            </a:r>
            <a:r>
              <a:rPr lang="en-US" sz="1050" err="1">
                <a:solidFill>
                  <a:schemeClr val="tx1"/>
                </a:solidFill>
                <a:latin typeface="Calibri"/>
                <a:cs typeface="Calibri"/>
              </a:rPr>
              <a:t>yaitu</a:t>
            </a:r>
            <a:r>
              <a:rPr lang="en-US" sz="1050" dirty="0">
                <a:solidFill>
                  <a:schemeClr val="tx1"/>
                </a:solidFill>
                <a:latin typeface="Calibri"/>
                <a:cs typeface="Calibri"/>
              </a:rPr>
              <a:t> </a:t>
            </a:r>
            <a:r>
              <a:rPr lang="en-US" sz="1050" b="1" i="1" err="1">
                <a:solidFill>
                  <a:schemeClr val="tx1"/>
                </a:solidFill>
                <a:latin typeface="Calibri"/>
                <a:cs typeface="Calibri"/>
              </a:rPr>
              <a:t>keaktifan</a:t>
            </a:r>
            <a:r>
              <a:rPr lang="en-US" sz="1050" b="1" i="1" dirty="0">
                <a:solidFill>
                  <a:schemeClr val="tx1"/>
                </a:solidFill>
                <a:latin typeface="Calibri"/>
                <a:cs typeface="Calibri"/>
              </a:rPr>
              <a:t> PTK </a:t>
            </a:r>
            <a:r>
              <a:rPr lang="en-US" sz="1050" b="1" i="1" err="1">
                <a:solidFill>
                  <a:schemeClr val="tx1"/>
                </a:solidFill>
                <a:latin typeface="Calibri"/>
                <a:cs typeface="Calibri"/>
              </a:rPr>
              <a:t>melakukan</a:t>
            </a:r>
            <a:r>
              <a:rPr lang="en-US" sz="1050" b="1" i="1" dirty="0">
                <a:solidFill>
                  <a:schemeClr val="tx1"/>
                </a:solidFill>
                <a:latin typeface="Calibri"/>
                <a:cs typeface="Calibri"/>
              </a:rPr>
              <a:t> </a:t>
            </a:r>
            <a:r>
              <a:rPr lang="en-US" sz="1050" b="1" i="1" err="1">
                <a:solidFill>
                  <a:schemeClr val="tx1"/>
                </a:solidFill>
                <a:latin typeface="Calibri"/>
                <a:cs typeface="Calibri"/>
              </a:rPr>
              <a:t>penilaian</a:t>
            </a:r>
            <a:r>
              <a:rPr lang="en-US" sz="1050" b="1" i="1" dirty="0">
                <a:solidFill>
                  <a:schemeClr val="tx1"/>
                </a:solidFill>
                <a:latin typeface="Calibri"/>
                <a:cs typeface="Calibri"/>
              </a:rPr>
              <a:t> </a:t>
            </a:r>
            <a:r>
              <a:rPr lang="en-US" sz="1050" b="1" i="1" err="1">
                <a:solidFill>
                  <a:schemeClr val="tx1"/>
                </a:solidFill>
                <a:latin typeface="Calibri"/>
                <a:cs typeface="Calibri"/>
              </a:rPr>
              <a:t>diri</a:t>
            </a:r>
            <a:r>
              <a:rPr lang="en-US" sz="1050" b="1" i="1" dirty="0">
                <a:solidFill>
                  <a:schemeClr val="tx1"/>
                </a:solidFill>
                <a:latin typeface="Calibri"/>
                <a:cs typeface="Calibri"/>
              </a:rPr>
              <a:t>; </a:t>
            </a:r>
            <a:r>
              <a:rPr lang="en-US" sz="1050" b="1" i="1" err="1">
                <a:solidFill>
                  <a:schemeClr val="tx1"/>
                </a:solidFill>
                <a:latin typeface="Calibri"/>
                <a:cs typeface="Calibri"/>
              </a:rPr>
              <a:t>pentingnya</a:t>
            </a:r>
            <a:r>
              <a:rPr lang="en-US" sz="1050" b="1" i="1" dirty="0">
                <a:solidFill>
                  <a:schemeClr val="tx1"/>
                </a:solidFill>
                <a:latin typeface="Calibri"/>
                <a:cs typeface="Calibri"/>
              </a:rPr>
              <a:t> </a:t>
            </a:r>
            <a:r>
              <a:rPr lang="en-US" sz="1050" b="1" i="1" err="1">
                <a:solidFill>
                  <a:schemeClr val="tx1"/>
                </a:solidFill>
                <a:latin typeface="Calibri"/>
                <a:cs typeface="Calibri"/>
              </a:rPr>
              <a:t>kerja</a:t>
            </a:r>
            <a:r>
              <a:rPr lang="en-US" sz="1050" b="1" i="1" dirty="0">
                <a:solidFill>
                  <a:schemeClr val="tx1"/>
                </a:solidFill>
                <a:latin typeface="Calibri"/>
                <a:cs typeface="Calibri"/>
              </a:rPr>
              <a:t> </a:t>
            </a:r>
            <a:r>
              <a:rPr lang="en-US" sz="1050" b="1" i="1" err="1">
                <a:solidFill>
                  <a:schemeClr val="tx1"/>
                </a:solidFill>
                <a:latin typeface="Calibri"/>
                <a:cs typeface="Calibri"/>
              </a:rPr>
              <a:t>sama</a:t>
            </a:r>
            <a:r>
              <a:rPr lang="en-US" sz="1050" b="1" i="1" dirty="0">
                <a:solidFill>
                  <a:schemeClr val="tx1"/>
                </a:solidFill>
                <a:latin typeface="Calibri"/>
                <a:cs typeface="Calibri"/>
              </a:rPr>
              <a:t> </a:t>
            </a:r>
            <a:r>
              <a:rPr lang="en-US" sz="1050" b="1" i="1" err="1">
                <a:solidFill>
                  <a:schemeClr val="tx1"/>
                </a:solidFill>
                <a:latin typeface="Calibri"/>
                <a:cs typeface="Calibri"/>
              </a:rPr>
              <a:t>untuk</a:t>
            </a:r>
            <a:r>
              <a:rPr lang="en-US" sz="1050" b="1" i="1" dirty="0">
                <a:solidFill>
                  <a:schemeClr val="tx1"/>
                </a:solidFill>
                <a:latin typeface="Calibri"/>
                <a:cs typeface="Calibri"/>
              </a:rPr>
              <a:t> </a:t>
            </a:r>
            <a:r>
              <a:rPr lang="en-US" sz="1050" b="1" i="1" err="1">
                <a:solidFill>
                  <a:schemeClr val="tx1"/>
                </a:solidFill>
                <a:latin typeface="Calibri"/>
                <a:cs typeface="Calibri"/>
              </a:rPr>
              <a:t>peningkatan</a:t>
            </a:r>
            <a:r>
              <a:rPr lang="en-US" sz="1050" b="1" i="1" dirty="0">
                <a:solidFill>
                  <a:schemeClr val="tx1"/>
                </a:solidFill>
                <a:latin typeface="Calibri"/>
                <a:cs typeface="Calibri"/>
              </a:rPr>
              <a:t> </a:t>
            </a:r>
            <a:r>
              <a:rPr lang="en-US" sz="1050" b="1" i="1" err="1">
                <a:solidFill>
                  <a:schemeClr val="tx1"/>
                </a:solidFill>
                <a:latin typeface="Calibri"/>
                <a:cs typeface="Calibri"/>
              </a:rPr>
              <a:t>kompetensi</a:t>
            </a:r>
            <a:r>
              <a:rPr lang="en-US" sz="1050" b="1" i="1" dirty="0">
                <a:solidFill>
                  <a:schemeClr val="tx1"/>
                </a:solidFill>
                <a:latin typeface="Calibri"/>
                <a:cs typeface="Calibri"/>
              </a:rPr>
              <a:t> PTK; </a:t>
            </a:r>
            <a:r>
              <a:rPr lang="en-US" sz="1050" b="1" i="1" err="1">
                <a:solidFill>
                  <a:schemeClr val="tx1"/>
                </a:solidFill>
                <a:latin typeface="Calibri"/>
                <a:cs typeface="Calibri"/>
              </a:rPr>
              <a:t>kegiatan</a:t>
            </a:r>
            <a:r>
              <a:rPr lang="en-US" sz="1050" b="1" i="1" dirty="0">
                <a:solidFill>
                  <a:schemeClr val="tx1"/>
                </a:solidFill>
                <a:latin typeface="Calibri"/>
                <a:cs typeface="Calibri"/>
              </a:rPr>
              <a:t> </a:t>
            </a:r>
            <a:r>
              <a:rPr lang="en-US" sz="1050" b="1" i="1" err="1">
                <a:solidFill>
                  <a:schemeClr val="tx1"/>
                </a:solidFill>
                <a:latin typeface="Calibri"/>
                <a:cs typeface="Calibri"/>
              </a:rPr>
              <a:t>pengembangan</a:t>
            </a:r>
            <a:r>
              <a:rPr lang="en-US" sz="1050" b="1" i="1" dirty="0">
                <a:solidFill>
                  <a:schemeClr val="tx1"/>
                </a:solidFill>
                <a:latin typeface="Calibri"/>
                <a:cs typeface="Calibri"/>
              </a:rPr>
              <a:t> PTK </a:t>
            </a:r>
            <a:r>
              <a:rPr lang="en-US" sz="1050" dirty="0">
                <a:solidFill>
                  <a:schemeClr val="tx1"/>
                </a:solidFill>
                <a:latin typeface="Calibri"/>
                <a:cs typeface="Calibri"/>
              </a:rPr>
              <a:t>dan</a:t>
            </a:r>
            <a:r>
              <a:rPr lang="en-US" sz="1050" b="1" i="1" dirty="0">
                <a:solidFill>
                  <a:schemeClr val="tx1"/>
                </a:solidFill>
                <a:latin typeface="Calibri"/>
                <a:cs typeface="Calibri"/>
              </a:rPr>
              <a:t> pada </a:t>
            </a:r>
            <a:r>
              <a:rPr lang="en-US" sz="1050" b="1" i="1" err="1">
                <a:solidFill>
                  <a:schemeClr val="tx1"/>
                </a:solidFill>
                <a:latin typeface="Calibri"/>
                <a:cs typeface="Calibri"/>
              </a:rPr>
              <a:t>satuan</a:t>
            </a:r>
            <a:r>
              <a:rPr lang="en-US" sz="1050" b="1" i="1" dirty="0">
                <a:solidFill>
                  <a:schemeClr val="tx1"/>
                </a:solidFill>
                <a:latin typeface="Calibri"/>
                <a:cs typeface="Calibri"/>
              </a:rPr>
              <a:t> </a:t>
            </a:r>
            <a:r>
              <a:rPr lang="en-US" sz="1050" b="1" i="1" err="1">
                <a:solidFill>
                  <a:schemeClr val="tx1"/>
                </a:solidFill>
                <a:latin typeface="Calibri"/>
                <a:cs typeface="Calibri"/>
              </a:rPr>
              <a:t>pendidikan</a:t>
            </a:r>
            <a:r>
              <a:rPr lang="en-US" sz="1050" b="1" i="1" dirty="0">
                <a:solidFill>
                  <a:schemeClr val="tx1"/>
                </a:solidFill>
                <a:latin typeface="Calibri"/>
                <a:cs typeface="Calibri"/>
              </a:rPr>
              <a:t>; . </a:t>
            </a:r>
            <a:r>
              <a:rPr lang="en-US" sz="1050" dirty="0">
                <a:solidFill>
                  <a:schemeClr val="tx1"/>
                </a:solidFill>
                <a:latin typeface="Calibri"/>
                <a:cs typeface="Calibri"/>
              </a:rPr>
              <a:t>Hal </a:t>
            </a:r>
            <a:r>
              <a:rPr lang="en-US" sz="1050" err="1">
                <a:solidFill>
                  <a:schemeClr val="tx1"/>
                </a:solidFill>
                <a:latin typeface="Calibri"/>
                <a:cs typeface="Calibri"/>
              </a:rPr>
              <a:t>ini</a:t>
            </a:r>
            <a:r>
              <a:rPr lang="en-US" sz="1050" dirty="0">
                <a:solidFill>
                  <a:schemeClr val="tx1"/>
                </a:solidFill>
                <a:latin typeface="Calibri"/>
                <a:cs typeface="Calibri"/>
              </a:rPr>
              <a:t> </a:t>
            </a:r>
            <a:r>
              <a:rPr lang="en-US" sz="1050" err="1">
                <a:solidFill>
                  <a:schemeClr val="tx1"/>
                </a:solidFill>
                <a:latin typeface="Calibri"/>
                <a:cs typeface="Calibri"/>
              </a:rPr>
              <a:t>menunjukkan</a:t>
            </a:r>
            <a:r>
              <a:rPr lang="en-US" sz="1050" dirty="0">
                <a:solidFill>
                  <a:schemeClr val="tx1"/>
                </a:solidFill>
                <a:latin typeface="Calibri"/>
                <a:cs typeface="Calibri"/>
              </a:rPr>
              <a:t> </a:t>
            </a:r>
            <a:r>
              <a:rPr lang="en-US" sz="1050" err="1">
                <a:solidFill>
                  <a:schemeClr val="tx1"/>
                </a:solidFill>
                <a:latin typeface="Calibri"/>
                <a:cs typeface="Calibri"/>
              </a:rPr>
              <a:t>bahwa</a:t>
            </a:r>
            <a:r>
              <a:rPr lang="en-US" sz="1050" dirty="0">
                <a:solidFill>
                  <a:schemeClr val="tx1"/>
                </a:solidFill>
                <a:latin typeface="Calibri"/>
                <a:cs typeface="Calibri"/>
              </a:rPr>
              <a:t> </a:t>
            </a:r>
            <a:r>
              <a:rPr lang="en-US" sz="1050" err="1">
                <a:solidFill>
                  <a:schemeClr val="tx1"/>
                </a:solidFill>
                <a:latin typeface="Calibri"/>
                <a:cs typeface="Calibri"/>
              </a:rPr>
              <a:t>kelima</a:t>
            </a:r>
            <a:r>
              <a:rPr lang="en-US" sz="1050" dirty="0">
                <a:solidFill>
                  <a:schemeClr val="tx1"/>
                </a:solidFill>
                <a:latin typeface="Calibri"/>
                <a:cs typeface="Calibri"/>
              </a:rPr>
              <a:t> </a:t>
            </a:r>
            <a:r>
              <a:rPr lang="en-US" sz="1050" err="1">
                <a:solidFill>
                  <a:schemeClr val="tx1"/>
                </a:solidFill>
                <a:latin typeface="Calibri"/>
                <a:cs typeface="Calibri"/>
              </a:rPr>
              <a:t>aspek</a:t>
            </a:r>
            <a:r>
              <a:rPr lang="en-US" sz="1050" dirty="0">
                <a:solidFill>
                  <a:schemeClr val="tx1"/>
                </a:solidFill>
                <a:latin typeface="Calibri"/>
                <a:cs typeface="Calibri"/>
              </a:rPr>
              <a:t> </a:t>
            </a:r>
            <a:r>
              <a:rPr lang="en-US" sz="1050" err="1">
                <a:solidFill>
                  <a:schemeClr val="tx1"/>
                </a:solidFill>
                <a:latin typeface="Calibri"/>
                <a:cs typeface="Calibri"/>
              </a:rPr>
              <a:t>tersebut</a:t>
            </a:r>
            <a:r>
              <a:rPr lang="en-US" sz="1050" dirty="0">
                <a:solidFill>
                  <a:schemeClr val="tx1"/>
                </a:solidFill>
                <a:latin typeface="Calibri"/>
                <a:cs typeface="Calibri"/>
              </a:rPr>
              <a:t>  </a:t>
            </a:r>
            <a:r>
              <a:rPr lang="en-US" sz="1050" err="1">
                <a:solidFill>
                  <a:schemeClr val="tx1"/>
                </a:solidFill>
                <a:latin typeface="Calibri"/>
                <a:cs typeface="Calibri"/>
              </a:rPr>
              <a:t>perlu</a:t>
            </a:r>
            <a:r>
              <a:rPr lang="en-US" sz="1050" dirty="0">
                <a:solidFill>
                  <a:schemeClr val="tx1"/>
                </a:solidFill>
                <a:latin typeface="Calibri"/>
                <a:cs typeface="Calibri"/>
              </a:rPr>
              <a:t> </a:t>
            </a:r>
            <a:r>
              <a:rPr lang="en-US" sz="1050" err="1">
                <a:solidFill>
                  <a:schemeClr val="tx1"/>
                </a:solidFill>
                <a:latin typeface="Calibri"/>
                <a:cs typeface="Calibri"/>
              </a:rPr>
              <a:t>diperhatikan</a:t>
            </a:r>
            <a:endParaRPr lang="en-US" sz="1050">
              <a:solidFill>
                <a:schemeClr val="tx1"/>
              </a:solidFill>
              <a:latin typeface="Calibri"/>
              <a:cs typeface="Calibri"/>
            </a:endParaRPr>
          </a:p>
          <a:p>
            <a:pPr marL="171450" indent="-171450">
              <a:buChar char="•"/>
            </a:pPr>
            <a:r>
              <a:rPr lang="en-US" sz="1050" dirty="0">
                <a:solidFill>
                  <a:schemeClr val="tx1"/>
                </a:solidFill>
                <a:latin typeface="Calibri"/>
                <a:cs typeface="Calibri"/>
              </a:rPr>
              <a:t>Hasil PCA  pada </a:t>
            </a:r>
            <a:r>
              <a:rPr lang="en-US" sz="1050" dirty="0" err="1">
                <a:solidFill>
                  <a:schemeClr val="tx1"/>
                </a:solidFill>
                <a:latin typeface="Calibri"/>
                <a:cs typeface="Calibri"/>
              </a:rPr>
              <a:t>dinas</a:t>
            </a:r>
            <a:r>
              <a:rPr lang="en-US" sz="1050" dirty="0">
                <a:solidFill>
                  <a:schemeClr val="tx1"/>
                </a:solidFill>
                <a:latin typeface="Calibri"/>
                <a:cs typeface="Calibri"/>
              </a:rPr>
              <a:t> </a:t>
            </a:r>
            <a:r>
              <a:rPr lang="en-US" sz="1050" dirty="0" err="1">
                <a:solidFill>
                  <a:schemeClr val="tx1"/>
                </a:solidFill>
                <a:latin typeface="Calibri"/>
                <a:cs typeface="Calibri"/>
              </a:rPr>
              <a:t>menujukkan</a:t>
            </a:r>
            <a:r>
              <a:rPr lang="en-US" sz="1050" dirty="0">
                <a:solidFill>
                  <a:schemeClr val="tx1"/>
                </a:solidFill>
                <a:latin typeface="Calibri"/>
                <a:cs typeface="Calibri"/>
              </a:rPr>
              <a:t> </a:t>
            </a:r>
            <a:r>
              <a:rPr lang="en-US" sz="1050" dirty="0" err="1">
                <a:solidFill>
                  <a:schemeClr val="tx1"/>
                </a:solidFill>
                <a:latin typeface="Calibri"/>
                <a:cs typeface="Calibri"/>
              </a:rPr>
              <a:t>terdapat</a:t>
            </a:r>
            <a:r>
              <a:rPr lang="en-US" sz="1050" dirty="0">
                <a:solidFill>
                  <a:schemeClr val="tx1"/>
                </a:solidFill>
                <a:latin typeface="Calibri"/>
                <a:cs typeface="Calibri"/>
              </a:rPr>
              <a:t> </a:t>
            </a:r>
            <a:r>
              <a:rPr lang="en-US" sz="1050" dirty="0" err="1">
                <a:solidFill>
                  <a:schemeClr val="tx1"/>
                </a:solidFill>
                <a:latin typeface="Calibri"/>
                <a:cs typeface="Calibri"/>
              </a:rPr>
              <a:t>empat</a:t>
            </a:r>
            <a:r>
              <a:rPr lang="en-US" sz="1050" dirty="0">
                <a:solidFill>
                  <a:schemeClr val="tx1"/>
                </a:solidFill>
                <a:latin typeface="Calibri"/>
                <a:cs typeface="Calibri"/>
              </a:rPr>
              <a:t> item </a:t>
            </a:r>
            <a:r>
              <a:rPr lang="en-US" sz="1050" dirty="0" err="1">
                <a:solidFill>
                  <a:schemeClr val="tx1"/>
                </a:solidFill>
                <a:latin typeface="Calibri"/>
                <a:cs typeface="Calibri"/>
              </a:rPr>
              <a:t>dengan</a:t>
            </a:r>
            <a:r>
              <a:rPr lang="en-US" sz="1050" dirty="0">
                <a:solidFill>
                  <a:schemeClr val="tx1"/>
                </a:solidFill>
                <a:latin typeface="Calibri"/>
                <a:cs typeface="Calibri"/>
              </a:rPr>
              <a:t> </a:t>
            </a:r>
            <a:r>
              <a:rPr lang="en-US" sz="1050" dirty="0" err="1">
                <a:solidFill>
                  <a:schemeClr val="tx1"/>
                </a:solidFill>
                <a:latin typeface="Calibri"/>
                <a:cs typeface="Calibri"/>
              </a:rPr>
              <a:t>bobot</a:t>
            </a:r>
            <a:r>
              <a:rPr lang="en-US" sz="1050" dirty="0">
                <a:solidFill>
                  <a:schemeClr val="tx1"/>
                </a:solidFill>
                <a:latin typeface="Calibri"/>
                <a:cs typeface="Calibri"/>
              </a:rPr>
              <a:t> paling </a:t>
            </a:r>
            <a:r>
              <a:rPr lang="en-US" sz="1050" dirty="0" err="1">
                <a:solidFill>
                  <a:schemeClr val="tx1"/>
                </a:solidFill>
                <a:latin typeface="Calibri"/>
                <a:cs typeface="Calibri"/>
              </a:rPr>
              <a:t>tinggi</a:t>
            </a:r>
            <a:r>
              <a:rPr lang="en-US" sz="1050" dirty="0">
                <a:solidFill>
                  <a:schemeClr val="tx1"/>
                </a:solidFill>
                <a:latin typeface="Calibri"/>
                <a:cs typeface="Calibri"/>
              </a:rPr>
              <a:t>, </a:t>
            </a:r>
            <a:r>
              <a:rPr lang="en-US" sz="1050" dirty="0" err="1">
                <a:solidFill>
                  <a:schemeClr val="tx1"/>
                </a:solidFill>
                <a:latin typeface="Calibri"/>
                <a:cs typeface="Calibri"/>
              </a:rPr>
              <a:t>yaitu</a:t>
            </a:r>
            <a:r>
              <a:rPr lang="en-US" sz="1050" dirty="0">
                <a:solidFill>
                  <a:schemeClr val="tx1"/>
                </a:solidFill>
                <a:latin typeface="Calibri"/>
                <a:cs typeface="Calibri"/>
              </a:rPr>
              <a:t> </a:t>
            </a:r>
            <a:r>
              <a:rPr lang="en-US" sz="1050" b="1" dirty="0" err="1">
                <a:solidFill>
                  <a:schemeClr val="tx1"/>
                </a:solidFill>
                <a:latin typeface="Calibri"/>
                <a:cs typeface="Calibri"/>
              </a:rPr>
              <a:t>kompetensi</a:t>
            </a:r>
            <a:r>
              <a:rPr lang="en-US" sz="1050" b="1" dirty="0">
                <a:solidFill>
                  <a:schemeClr val="tx1"/>
                </a:solidFill>
                <a:latin typeface="Calibri"/>
                <a:cs typeface="Calibri"/>
              </a:rPr>
              <a:t> guru </a:t>
            </a:r>
            <a:r>
              <a:rPr lang="en-US" sz="1050" b="1" dirty="0" err="1">
                <a:solidFill>
                  <a:schemeClr val="tx1"/>
                </a:solidFill>
                <a:latin typeface="Calibri"/>
                <a:cs typeface="Calibri"/>
              </a:rPr>
              <a:t>dalam</a:t>
            </a:r>
            <a:r>
              <a:rPr lang="en-US" sz="1050" b="1" dirty="0">
                <a:solidFill>
                  <a:schemeClr val="tx1"/>
                </a:solidFill>
                <a:latin typeface="Calibri"/>
                <a:cs typeface="Calibri"/>
              </a:rPr>
              <a:t> </a:t>
            </a:r>
            <a:r>
              <a:rPr lang="en-US" sz="1050" b="1" dirty="0" err="1">
                <a:solidFill>
                  <a:schemeClr val="tx1"/>
                </a:solidFill>
                <a:latin typeface="Calibri"/>
                <a:cs typeface="Calibri"/>
              </a:rPr>
              <a:t>pembelajaran</a:t>
            </a:r>
            <a:r>
              <a:rPr lang="en-US" sz="1050" b="1" dirty="0">
                <a:solidFill>
                  <a:schemeClr val="tx1"/>
                </a:solidFill>
                <a:latin typeface="Calibri"/>
                <a:cs typeface="Calibri"/>
              </a:rPr>
              <a:t> </a:t>
            </a:r>
            <a:r>
              <a:rPr lang="en-US" sz="1050" b="1" dirty="0" err="1">
                <a:solidFill>
                  <a:schemeClr val="tx1"/>
                </a:solidFill>
                <a:latin typeface="Calibri"/>
                <a:cs typeface="Calibri"/>
              </a:rPr>
              <a:t>berdiferensiasi</a:t>
            </a:r>
            <a:r>
              <a:rPr lang="en-US" sz="1050" b="1" dirty="0">
                <a:solidFill>
                  <a:schemeClr val="tx1"/>
                </a:solidFill>
                <a:latin typeface="Calibri"/>
                <a:cs typeface="Calibri"/>
              </a:rPr>
              <a:t>;     </a:t>
            </a:r>
            <a:r>
              <a:rPr lang="en-US" sz="1050" b="1" dirty="0" err="1">
                <a:solidFill>
                  <a:schemeClr val="tx1"/>
                </a:solidFill>
                <a:latin typeface="Calibri"/>
                <a:cs typeface="Calibri"/>
              </a:rPr>
              <a:t>kompetensi</a:t>
            </a:r>
            <a:r>
              <a:rPr lang="en-US" sz="1050" b="1" dirty="0">
                <a:solidFill>
                  <a:schemeClr val="tx1"/>
                </a:solidFill>
                <a:latin typeface="Calibri"/>
                <a:cs typeface="Calibri"/>
              </a:rPr>
              <a:t> guru </a:t>
            </a:r>
            <a:r>
              <a:rPr lang="en-US" sz="1050" b="1" dirty="0" err="1">
                <a:solidFill>
                  <a:schemeClr val="tx1"/>
                </a:solidFill>
                <a:latin typeface="Calibri"/>
                <a:cs typeface="Calibri"/>
              </a:rPr>
              <a:t>dalam</a:t>
            </a:r>
            <a:r>
              <a:rPr lang="en-US" sz="1050" b="1" dirty="0">
                <a:solidFill>
                  <a:schemeClr val="tx1"/>
                </a:solidFill>
                <a:latin typeface="Calibri"/>
                <a:cs typeface="Calibri"/>
              </a:rPr>
              <a:t> P5; </a:t>
            </a:r>
            <a:r>
              <a:rPr lang="en-US" sz="1050" b="1" dirty="0" err="1">
                <a:solidFill>
                  <a:schemeClr val="tx1"/>
                </a:solidFill>
                <a:latin typeface="Calibri"/>
                <a:cs typeface="Calibri"/>
              </a:rPr>
              <a:t>kompetensi</a:t>
            </a:r>
            <a:r>
              <a:rPr lang="en-US" sz="1050" b="1" dirty="0">
                <a:solidFill>
                  <a:schemeClr val="tx1"/>
                </a:solidFill>
                <a:latin typeface="Calibri"/>
                <a:cs typeface="Calibri"/>
              </a:rPr>
              <a:t> guru </a:t>
            </a:r>
            <a:r>
              <a:rPr lang="en-US" sz="1050" b="1" dirty="0" err="1">
                <a:solidFill>
                  <a:schemeClr val="tx1"/>
                </a:solidFill>
                <a:latin typeface="Calibri"/>
                <a:cs typeface="Calibri"/>
              </a:rPr>
              <a:t>dalam</a:t>
            </a:r>
            <a:r>
              <a:rPr lang="en-US" sz="1050" b="1" dirty="0">
                <a:solidFill>
                  <a:schemeClr val="tx1"/>
                </a:solidFill>
                <a:latin typeface="Calibri"/>
                <a:cs typeface="Calibri"/>
              </a:rPr>
              <a:t> </a:t>
            </a:r>
            <a:r>
              <a:rPr lang="en-US" sz="1050" b="1" dirty="0" err="1">
                <a:solidFill>
                  <a:schemeClr val="tx1"/>
                </a:solidFill>
                <a:latin typeface="Calibri"/>
                <a:cs typeface="Calibri"/>
              </a:rPr>
              <a:t>kurikulum</a:t>
            </a:r>
            <a:r>
              <a:rPr lang="en-US" sz="1050" b="1" dirty="0">
                <a:solidFill>
                  <a:schemeClr val="tx1"/>
                </a:solidFill>
                <a:latin typeface="Calibri"/>
                <a:cs typeface="Calibri"/>
              </a:rPr>
              <a:t> </a:t>
            </a:r>
            <a:r>
              <a:rPr lang="en-US" sz="1050" b="1" dirty="0" err="1">
                <a:solidFill>
                  <a:schemeClr val="tx1"/>
                </a:solidFill>
                <a:latin typeface="Calibri"/>
                <a:cs typeface="Calibri"/>
              </a:rPr>
              <a:t>merdeka</a:t>
            </a:r>
            <a:r>
              <a:rPr lang="en-US" sz="1050" b="1" dirty="0">
                <a:solidFill>
                  <a:schemeClr val="tx1"/>
                </a:solidFill>
                <a:latin typeface="Calibri"/>
                <a:cs typeface="Calibri"/>
              </a:rPr>
              <a:t>; </a:t>
            </a:r>
            <a:r>
              <a:rPr lang="en-US" sz="1050" dirty="0">
                <a:solidFill>
                  <a:schemeClr val="tx1"/>
                </a:solidFill>
                <a:latin typeface="Calibri"/>
                <a:cs typeface="Calibri"/>
              </a:rPr>
              <a:t>dan</a:t>
            </a:r>
            <a:r>
              <a:rPr lang="en-US" sz="1050" b="1" dirty="0">
                <a:solidFill>
                  <a:schemeClr val="tx1"/>
                </a:solidFill>
                <a:latin typeface="Calibri"/>
                <a:cs typeface="Calibri"/>
              </a:rPr>
              <a:t> </a:t>
            </a:r>
            <a:r>
              <a:rPr lang="en-US" sz="1050" b="1" dirty="0" err="1">
                <a:solidFill>
                  <a:schemeClr val="tx1"/>
                </a:solidFill>
                <a:latin typeface="Calibri"/>
                <a:cs typeface="Calibri"/>
              </a:rPr>
              <a:t>kompetensi</a:t>
            </a:r>
            <a:r>
              <a:rPr lang="en-US" sz="1050" b="1" dirty="0">
                <a:solidFill>
                  <a:schemeClr val="tx1"/>
                </a:solidFill>
                <a:latin typeface="Calibri"/>
                <a:cs typeface="Calibri"/>
              </a:rPr>
              <a:t>  guru </a:t>
            </a:r>
            <a:r>
              <a:rPr lang="en-US" sz="1050" b="1" dirty="0" err="1">
                <a:solidFill>
                  <a:schemeClr val="tx1"/>
                </a:solidFill>
                <a:latin typeface="Calibri"/>
                <a:cs typeface="Calibri"/>
              </a:rPr>
              <a:t>dalam</a:t>
            </a:r>
            <a:r>
              <a:rPr lang="en-US" sz="1050" b="1" dirty="0">
                <a:solidFill>
                  <a:schemeClr val="tx1"/>
                </a:solidFill>
                <a:latin typeface="Calibri"/>
                <a:cs typeface="Calibri"/>
              </a:rPr>
              <a:t> </a:t>
            </a:r>
            <a:r>
              <a:rPr lang="en-US" sz="1050" b="1" dirty="0" err="1">
                <a:solidFill>
                  <a:schemeClr val="tx1"/>
                </a:solidFill>
                <a:latin typeface="Calibri"/>
                <a:cs typeface="Calibri"/>
              </a:rPr>
              <a:t>penilaian</a:t>
            </a:r>
            <a:r>
              <a:rPr lang="en-US" sz="1050" b="1" dirty="0">
                <a:solidFill>
                  <a:schemeClr val="tx1"/>
                </a:solidFill>
                <a:latin typeface="Calibri"/>
                <a:cs typeface="Calibri"/>
              </a:rPr>
              <a:t> </a:t>
            </a:r>
            <a:r>
              <a:rPr lang="en-US" sz="1050" b="1" dirty="0" err="1">
                <a:solidFill>
                  <a:schemeClr val="tx1"/>
                </a:solidFill>
                <a:latin typeface="Calibri"/>
                <a:cs typeface="Calibri"/>
              </a:rPr>
              <a:t>komprehensif</a:t>
            </a:r>
            <a:r>
              <a:rPr lang="en-US" sz="1050" b="1" dirty="0">
                <a:solidFill>
                  <a:schemeClr val="tx1"/>
                </a:solidFill>
                <a:latin typeface="Calibri"/>
                <a:cs typeface="Calibri"/>
              </a:rPr>
              <a:t>. </a:t>
            </a:r>
            <a:endParaRPr lang="en-US" sz="1050" dirty="0">
              <a:solidFill>
                <a:schemeClr val="tx1"/>
              </a:solidFill>
              <a:latin typeface="Calibri"/>
              <a:cs typeface="Calibri"/>
            </a:endParaRPr>
          </a:p>
        </p:txBody>
      </p:sp>
      <p:sp>
        <p:nvSpPr>
          <p:cNvPr id="17" name="Rounded Rectangle 12">
            <a:extLst>
              <a:ext uri="{FF2B5EF4-FFF2-40B4-BE49-F238E27FC236}">
                <a16:creationId xmlns:a16="http://schemas.microsoft.com/office/drawing/2014/main" xmlns="" id="{F008819D-8B52-ED94-A44D-0C46C9BADCA2}"/>
              </a:ext>
            </a:extLst>
          </p:cNvPr>
          <p:cNvSpPr/>
          <p:nvPr/>
        </p:nvSpPr>
        <p:spPr>
          <a:xfrm>
            <a:off x="69999" y="3432048"/>
            <a:ext cx="285750" cy="956310"/>
          </a:xfrm>
          <a:prstGeom prst="roundRect">
            <a:avLst/>
          </a:prstGeom>
          <a:ln w="19050">
            <a:prstDash val="sysDot"/>
          </a:ln>
        </p:spPr>
        <p:style>
          <a:lnRef idx="2">
            <a:schemeClr val="accent1"/>
          </a:lnRef>
          <a:fillRef idx="0">
            <a:srgbClr val="FFFFFF"/>
          </a:fillRef>
          <a:effectRef idx="0">
            <a:srgbClr val="FFFFFF"/>
          </a:effectRef>
          <a:fontRef idx="minor">
            <a:schemeClr val="dk1"/>
          </a:fontRef>
        </p:style>
        <p:txBody>
          <a:bodyPr vert="vert" rtlCol="0" anchor="ctr"/>
          <a:lstStyle/>
          <a:p>
            <a:pPr algn="ctr"/>
            <a:r>
              <a:rPr lang="en-US" sz="1100" b="1"/>
              <a:t>Hasil DKT </a:t>
            </a:r>
          </a:p>
        </p:txBody>
      </p:sp>
      <p:sp>
        <p:nvSpPr>
          <p:cNvPr id="8" name="Title 5">
            <a:extLst>
              <a:ext uri="{FF2B5EF4-FFF2-40B4-BE49-F238E27FC236}">
                <a16:creationId xmlns:a16="http://schemas.microsoft.com/office/drawing/2014/main" xmlns="" id="{C2431E24-8E9C-F767-842D-7C490508A86A}"/>
              </a:ext>
            </a:extLst>
          </p:cNvPr>
          <p:cNvSpPr txBox="1">
            <a:spLocks/>
          </p:cNvSpPr>
          <p:nvPr/>
        </p:nvSpPr>
        <p:spPr>
          <a:xfrm>
            <a:off x="504525" y="163195"/>
            <a:ext cx="7835432" cy="5499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pPr>
            <a:r>
              <a:rPr lang="en-US" sz="2400" b="1" dirty="0" err="1">
                <a:solidFill>
                  <a:srgbClr val="0070C0"/>
                </a:solidFill>
                <a:latin typeface="Calibri"/>
                <a:ea typeface="Calibri"/>
                <a:cs typeface="Calibri"/>
              </a:rPr>
              <a:t>Temuan</a:t>
            </a:r>
            <a:r>
              <a:rPr lang="en-US" sz="2400" b="1" dirty="0">
                <a:solidFill>
                  <a:srgbClr val="0070C0"/>
                </a:solidFill>
                <a:latin typeface="Calibri"/>
                <a:ea typeface="Calibri"/>
                <a:cs typeface="Calibri"/>
              </a:rPr>
              <a:t> </a:t>
            </a:r>
            <a:r>
              <a:rPr lang="en-US" sz="2400" b="1" dirty="0" err="1">
                <a:solidFill>
                  <a:srgbClr val="0070C0"/>
                </a:solidFill>
                <a:latin typeface="Calibri"/>
                <a:ea typeface="Calibri"/>
                <a:cs typeface="Calibri"/>
              </a:rPr>
              <a:t>Kunci</a:t>
            </a:r>
            <a:r>
              <a:rPr lang="en-US" sz="2400" b="1" dirty="0">
                <a:solidFill>
                  <a:srgbClr val="0070C0"/>
                </a:solidFill>
                <a:latin typeface="Calibri"/>
                <a:ea typeface="Calibri"/>
                <a:cs typeface="Calibri"/>
              </a:rPr>
              <a:t> Dalam </a:t>
            </a:r>
            <a:r>
              <a:rPr lang="en-US" sz="2400" b="1" dirty="0" err="1">
                <a:solidFill>
                  <a:srgbClr val="0070C0"/>
                </a:solidFill>
                <a:latin typeface="Calibri"/>
                <a:ea typeface="Calibri"/>
                <a:cs typeface="Calibri"/>
              </a:rPr>
              <a:t>Aspek</a:t>
            </a:r>
            <a:r>
              <a:rPr lang="en-US" sz="2400" b="1" dirty="0">
                <a:solidFill>
                  <a:srgbClr val="0070C0"/>
                </a:solidFill>
                <a:latin typeface="Calibri"/>
                <a:ea typeface="Calibri"/>
                <a:cs typeface="Calibri"/>
              </a:rPr>
              <a:t> Guru dan </a:t>
            </a:r>
            <a:r>
              <a:rPr lang="en-US" sz="2400" b="1" dirty="0" err="1">
                <a:solidFill>
                  <a:srgbClr val="0070C0"/>
                </a:solidFill>
                <a:latin typeface="Calibri"/>
                <a:ea typeface="Calibri"/>
                <a:cs typeface="Calibri"/>
              </a:rPr>
              <a:t>Tendik</a:t>
            </a:r>
          </a:p>
        </p:txBody>
      </p:sp>
    </p:spTree>
    <p:extLst>
      <p:ext uri="{BB962C8B-B14F-4D97-AF65-F5344CB8AC3E}">
        <p14:creationId xmlns:p14="http://schemas.microsoft.com/office/powerpoint/2010/main" val="1605771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1965" y="163195"/>
            <a:ext cx="7571667" cy="549910"/>
          </a:xfrm>
        </p:spPr>
        <p:txBody>
          <a:bodyPr>
            <a:normAutofit/>
          </a:bodyPr>
          <a:lstStyle/>
          <a:p>
            <a:r>
              <a:rPr lang="en-US" sz="2400" b="1" err="1">
                <a:solidFill>
                  <a:srgbClr val="0070C0"/>
                </a:solidFill>
                <a:latin typeface="Calibri"/>
                <a:cs typeface="Calibri"/>
              </a:rPr>
              <a:t>Temuan</a:t>
            </a:r>
            <a:r>
              <a:rPr lang="en-US" sz="2400" b="1">
                <a:solidFill>
                  <a:srgbClr val="0070C0"/>
                </a:solidFill>
                <a:latin typeface="Calibri"/>
                <a:cs typeface="Calibri"/>
              </a:rPr>
              <a:t> </a:t>
            </a:r>
            <a:r>
              <a:rPr lang="en-US" sz="2400" b="1" err="1">
                <a:solidFill>
                  <a:srgbClr val="0070C0"/>
                </a:solidFill>
                <a:latin typeface="Calibri"/>
                <a:cs typeface="Calibri"/>
              </a:rPr>
              <a:t>Kunci</a:t>
            </a:r>
            <a:r>
              <a:rPr lang="en-US" sz="2400" b="1">
                <a:solidFill>
                  <a:srgbClr val="0070C0"/>
                </a:solidFill>
                <a:latin typeface="Calibri"/>
                <a:cs typeface="Calibri"/>
              </a:rPr>
              <a:t> Dalam </a:t>
            </a:r>
            <a:r>
              <a:rPr lang="en-US" sz="2400" b="1" err="1">
                <a:solidFill>
                  <a:srgbClr val="0070C0"/>
                </a:solidFill>
                <a:latin typeface="Calibri"/>
                <a:cs typeface="Calibri"/>
              </a:rPr>
              <a:t>Aspek</a:t>
            </a:r>
            <a:r>
              <a:rPr lang="en-US" sz="2400" b="1">
                <a:solidFill>
                  <a:srgbClr val="0070C0"/>
                </a:solidFill>
                <a:latin typeface="Calibri"/>
                <a:cs typeface="Calibri"/>
              </a:rPr>
              <a:t> </a:t>
            </a:r>
            <a:r>
              <a:rPr lang="en-US" sz="2400" b="1" err="1">
                <a:solidFill>
                  <a:srgbClr val="0070C0"/>
                </a:solidFill>
                <a:latin typeface="Calibri"/>
                <a:cs typeface="Calibri"/>
              </a:rPr>
              <a:t>Anggaran</a:t>
            </a:r>
            <a:endParaRPr lang="en-US" sz="2445" b="1" err="1">
              <a:solidFill>
                <a:srgbClr val="0070C0"/>
              </a:solidFill>
              <a:latin typeface="Calibri" panose="020F0502020204030204" charset="0"/>
              <a:cs typeface="Calibri" panose="020F0502020204030204" charset="0"/>
            </a:endParaRPr>
          </a:p>
        </p:txBody>
      </p:sp>
      <p:sp>
        <p:nvSpPr>
          <p:cNvPr id="447" name="Google Shape;447;p9"/>
          <p:cNvSpPr/>
          <p:nvPr/>
        </p:nvSpPr>
        <p:spPr>
          <a:xfrm rot="16200000">
            <a:off x="8007109" y="3455492"/>
            <a:ext cx="1513185" cy="760545"/>
          </a:xfrm>
          <a:prstGeom prst="triangle">
            <a:avLst>
              <a:gd name="adj" fmla="val 50000"/>
            </a:avLst>
          </a:prstGeom>
          <a:solidFill>
            <a:schemeClr val="accent1">
              <a:alpha val="29803"/>
            </a:schemeClr>
          </a:solidFill>
          <a:ln>
            <a:noFill/>
          </a:ln>
        </p:spPr>
        <p:txBody>
          <a:bodyPr spcFirstLastPara="1" wrap="square" lIns="68568" tIns="34275" rIns="68568" bIns="34275" anchor="ctr" anchorCtr="0">
            <a:noAutofit/>
          </a:bodyPr>
          <a:lstStyle/>
          <a:p>
            <a:pPr marL="0" marR="0" lvl="0" indent="0" algn="ctr" rtl="0">
              <a:spcBef>
                <a:spcPts val="0"/>
              </a:spcBef>
              <a:spcAft>
                <a:spcPts val="0"/>
              </a:spcAft>
              <a:buNone/>
            </a:pPr>
            <a:endParaRPr sz="1200">
              <a:solidFill>
                <a:schemeClr val="lt1"/>
              </a:solidFill>
              <a:latin typeface="+mn-lt"/>
              <a:ea typeface="Arial" panose="020B0604020202020204"/>
              <a:cs typeface="Arial" panose="020B0604020202020204"/>
              <a:sym typeface="Arial" panose="020B0604020202020204"/>
            </a:endParaRPr>
          </a:p>
        </p:txBody>
      </p:sp>
      <p:sp>
        <p:nvSpPr>
          <p:cNvPr id="448" name="Google Shape;448;p9"/>
          <p:cNvSpPr/>
          <p:nvPr/>
        </p:nvSpPr>
        <p:spPr>
          <a:xfrm rot="2700000">
            <a:off x="8630547" y="4083647"/>
            <a:ext cx="364184" cy="364184"/>
          </a:xfrm>
          <a:prstGeom prst="rect">
            <a:avLst/>
          </a:prstGeom>
          <a:solidFill>
            <a:schemeClr val="accent1">
              <a:alpha val="29803"/>
            </a:schemeClr>
          </a:solidFill>
          <a:ln>
            <a:noFill/>
          </a:ln>
        </p:spPr>
        <p:txBody>
          <a:bodyPr spcFirstLastPara="1" wrap="square" lIns="68568" tIns="34275" rIns="68568" bIns="34275" anchor="ctr" anchorCtr="0">
            <a:noAutofit/>
          </a:bodyPr>
          <a:lstStyle/>
          <a:p>
            <a:pPr marL="0" marR="0" lvl="0" indent="0" algn="ctr" rtl="0">
              <a:spcBef>
                <a:spcPts val="0"/>
              </a:spcBef>
              <a:spcAft>
                <a:spcPts val="0"/>
              </a:spcAft>
              <a:buNone/>
            </a:pPr>
            <a:endParaRPr sz="1200">
              <a:solidFill>
                <a:schemeClr val="lt1"/>
              </a:solidFill>
              <a:latin typeface="+mn-lt"/>
              <a:ea typeface="Arial" panose="020B0604020202020204"/>
              <a:cs typeface="Arial" panose="020B0604020202020204"/>
              <a:sym typeface="Arial" panose="020B0604020202020204"/>
            </a:endParaRPr>
          </a:p>
        </p:txBody>
      </p:sp>
      <p:sp>
        <p:nvSpPr>
          <p:cNvPr id="4" name="Round Diagonal Corner Rectangle 3"/>
          <p:cNvSpPr/>
          <p:nvPr/>
        </p:nvSpPr>
        <p:spPr>
          <a:xfrm>
            <a:off x="485080" y="1016234"/>
            <a:ext cx="4799970" cy="1502482"/>
          </a:xfrm>
          <a:prstGeom prst="round2DiagRect">
            <a:avLst/>
          </a:prstGeom>
          <a:solidFill>
            <a:schemeClr val="bg1">
              <a:lumMod val="95000"/>
            </a:schemeClr>
          </a:solidFill>
          <a:ln>
            <a:solidFill>
              <a:schemeClr val="accent6">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lIns="91440" tIns="45720" rIns="91440" bIns="45720" rtlCol="0" anchor="ctr"/>
          <a:lstStyle/>
          <a:p>
            <a:pPr>
              <a:lnSpc>
                <a:spcPct val="90000"/>
              </a:lnSpc>
              <a:spcBef>
                <a:spcPts val="1000"/>
              </a:spcBef>
            </a:pPr>
            <a:r>
              <a:rPr lang="en-US" sz="1100" baseline="0" dirty="0">
                <a:solidFill>
                  <a:schemeClr val="tx1"/>
                </a:solidFill>
                <a:latin typeface="Calibri"/>
                <a:cs typeface="Calibri"/>
              </a:rPr>
              <a:t>Hasil</a:t>
            </a:r>
            <a:r>
              <a:rPr lang="en-US" sz="1100" dirty="0">
                <a:solidFill>
                  <a:schemeClr val="tx1"/>
                </a:solidFill>
                <a:latin typeface="Calibri"/>
                <a:cs typeface="Calibri"/>
              </a:rPr>
              <a:t> </a:t>
            </a:r>
            <a:r>
              <a:rPr lang="en-US" sz="1100" baseline="0" dirty="0">
                <a:solidFill>
                  <a:schemeClr val="tx1"/>
                </a:solidFill>
                <a:latin typeface="Calibri"/>
                <a:cs typeface="Calibri"/>
              </a:rPr>
              <a:t>PCA pada </a:t>
            </a:r>
            <a:r>
              <a:rPr lang="en-US" sz="1100" baseline="0" err="1">
                <a:solidFill>
                  <a:schemeClr val="tx1"/>
                </a:solidFill>
                <a:latin typeface="Calibri"/>
                <a:cs typeface="Calibri"/>
              </a:rPr>
              <a:t>satuan</a:t>
            </a:r>
            <a:r>
              <a:rPr lang="en-US" sz="1100" baseline="0" dirty="0">
                <a:solidFill>
                  <a:schemeClr val="tx1"/>
                </a:solidFill>
                <a:latin typeface="Calibri"/>
                <a:cs typeface="Calibri"/>
              </a:rPr>
              <a:t> </a:t>
            </a:r>
            <a:r>
              <a:rPr lang="en-US" sz="1100" baseline="0" err="1">
                <a:solidFill>
                  <a:schemeClr val="tx1"/>
                </a:solidFill>
                <a:latin typeface="Calibri"/>
                <a:cs typeface="Calibri"/>
              </a:rPr>
              <a:t>pendidikan</a:t>
            </a:r>
            <a:r>
              <a:rPr lang="en-US" sz="1100" baseline="0" dirty="0">
                <a:solidFill>
                  <a:schemeClr val="tx1"/>
                </a:solidFill>
                <a:latin typeface="Calibri"/>
                <a:cs typeface="Calibri"/>
              </a:rPr>
              <a:t>  </a:t>
            </a:r>
            <a:r>
              <a:rPr lang="en-US" sz="1100" baseline="0" err="1">
                <a:solidFill>
                  <a:schemeClr val="tx1"/>
                </a:solidFill>
                <a:latin typeface="Calibri"/>
                <a:cs typeface="Calibri"/>
              </a:rPr>
              <a:t>menunjukkan</a:t>
            </a:r>
            <a:r>
              <a:rPr lang="en-US" sz="1100" baseline="0" dirty="0">
                <a:solidFill>
                  <a:schemeClr val="tx1"/>
                </a:solidFill>
                <a:latin typeface="Calibri"/>
                <a:cs typeface="Calibri"/>
              </a:rPr>
              <a:t> </a:t>
            </a:r>
            <a:r>
              <a:rPr lang="en-US" sz="1100" baseline="0" err="1">
                <a:solidFill>
                  <a:schemeClr val="tx1"/>
                </a:solidFill>
                <a:latin typeface="Calibri"/>
                <a:cs typeface="Calibri"/>
              </a:rPr>
              <a:t>bahwa</a:t>
            </a:r>
            <a:r>
              <a:rPr lang="en-US" sz="1100" baseline="0" dirty="0">
                <a:solidFill>
                  <a:schemeClr val="tx1"/>
                </a:solidFill>
                <a:latin typeface="Calibri"/>
                <a:cs typeface="Calibri"/>
              </a:rPr>
              <a:t> </a:t>
            </a:r>
            <a:r>
              <a:rPr lang="en-US" sz="1100" baseline="0" err="1">
                <a:solidFill>
                  <a:schemeClr val="tx1"/>
                </a:solidFill>
                <a:latin typeface="Calibri"/>
                <a:cs typeface="Calibri"/>
              </a:rPr>
              <a:t>terdapat</a:t>
            </a:r>
            <a:r>
              <a:rPr lang="en-US" sz="1100" baseline="0" dirty="0">
                <a:solidFill>
                  <a:schemeClr val="tx1"/>
                </a:solidFill>
                <a:latin typeface="Calibri"/>
                <a:cs typeface="Calibri"/>
              </a:rPr>
              <a:t> </a:t>
            </a:r>
            <a:r>
              <a:rPr lang="en-US" sz="1100" baseline="0" err="1">
                <a:solidFill>
                  <a:schemeClr val="tx1"/>
                </a:solidFill>
                <a:latin typeface="Calibri"/>
                <a:cs typeface="Calibri"/>
              </a:rPr>
              <a:t>empat</a:t>
            </a:r>
            <a:r>
              <a:rPr lang="en-US" sz="1100" baseline="0" dirty="0">
                <a:solidFill>
                  <a:schemeClr val="tx1"/>
                </a:solidFill>
                <a:latin typeface="Calibri"/>
                <a:cs typeface="Calibri"/>
              </a:rPr>
              <a:t> item yang </a:t>
            </a:r>
            <a:r>
              <a:rPr lang="en-US" sz="1100" baseline="0" err="1">
                <a:solidFill>
                  <a:schemeClr val="tx1"/>
                </a:solidFill>
                <a:latin typeface="Calibri"/>
                <a:cs typeface="Calibri"/>
              </a:rPr>
              <a:t>memiliki</a:t>
            </a:r>
            <a:r>
              <a:rPr lang="en-US" sz="1100" baseline="0" dirty="0">
                <a:solidFill>
                  <a:schemeClr val="tx1"/>
                </a:solidFill>
                <a:latin typeface="Calibri"/>
                <a:cs typeface="Calibri"/>
              </a:rPr>
              <a:t> </a:t>
            </a:r>
            <a:r>
              <a:rPr lang="en-US" sz="1100" baseline="0" err="1">
                <a:solidFill>
                  <a:schemeClr val="tx1"/>
                </a:solidFill>
                <a:latin typeface="Calibri"/>
                <a:cs typeface="Calibri"/>
              </a:rPr>
              <a:t>bobot</a:t>
            </a:r>
            <a:r>
              <a:rPr lang="en-US" sz="1100" baseline="0" dirty="0">
                <a:solidFill>
                  <a:schemeClr val="tx1"/>
                </a:solidFill>
                <a:latin typeface="Calibri"/>
                <a:cs typeface="Calibri"/>
              </a:rPr>
              <a:t> paling </a:t>
            </a:r>
            <a:r>
              <a:rPr lang="en-US" sz="1100" baseline="0" err="1">
                <a:solidFill>
                  <a:schemeClr val="tx1"/>
                </a:solidFill>
                <a:latin typeface="Calibri"/>
                <a:cs typeface="Calibri"/>
              </a:rPr>
              <a:t>tinggi</a:t>
            </a:r>
            <a:r>
              <a:rPr lang="en-US" sz="1100" baseline="0" dirty="0">
                <a:solidFill>
                  <a:schemeClr val="tx1"/>
                </a:solidFill>
                <a:latin typeface="Calibri"/>
                <a:cs typeface="Calibri"/>
              </a:rPr>
              <a:t>, </a:t>
            </a:r>
            <a:r>
              <a:rPr lang="en-US" sz="1100" baseline="0" err="1">
                <a:solidFill>
                  <a:schemeClr val="tx1"/>
                </a:solidFill>
                <a:latin typeface="Calibri"/>
                <a:cs typeface="Calibri"/>
              </a:rPr>
              <a:t>yaitu</a:t>
            </a:r>
            <a:r>
              <a:rPr lang="en-US" sz="1100" baseline="0" dirty="0">
                <a:solidFill>
                  <a:schemeClr val="tx1"/>
                </a:solidFill>
                <a:latin typeface="Calibri"/>
                <a:cs typeface="Calibri"/>
              </a:rPr>
              <a:t> </a:t>
            </a:r>
            <a:r>
              <a:rPr lang="en-US" sz="1100" b="1" i="1" baseline="0" err="1">
                <a:solidFill>
                  <a:schemeClr val="tx1"/>
                </a:solidFill>
                <a:latin typeface="Calibri"/>
                <a:cs typeface="Calibri"/>
              </a:rPr>
              <a:t>kepatuhan</a:t>
            </a:r>
            <a:r>
              <a:rPr lang="en-US" sz="1100" b="1" i="1" baseline="0" dirty="0">
                <a:solidFill>
                  <a:schemeClr val="tx1"/>
                </a:solidFill>
                <a:latin typeface="Calibri"/>
                <a:cs typeface="Calibri"/>
              </a:rPr>
              <a:t> </a:t>
            </a:r>
            <a:r>
              <a:rPr lang="en-US" sz="1100" b="1" i="1" baseline="0" err="1">
                <a:solidFill>
                  <a:schemeClr val="tx1"/>
                </a:solidFill>
                <a:latin typeface="Calibri"/>
                <a:cs typeface="Calibri"/>
              </a:rPr>
              <a:t>menggunakan</a:t>
            </a:r>
            <a:r>
              <a:rPr lang="en-US" sz="1100" b="1" i="1" baseline="0" dirty="0">
                <a:solidFill>
                  <a:schemeClr val="tx1"/>
                </a:solidFill>
                <a:latin typeface="Calibri"/>
                <a:cs typeface="Calibri"/>
              </a:rPr>
              <a:t> ARKAS; </a:t>
            </a:r>
            <a:r>
              <a:rPr lang="en-US" sz="1100" b="1" i="1" baseline="0" err="1">
                <a:solidFill>
                  <a:schemeClr val="tx1"/>
                </a:solidFill>
                <a:latin typeface="Calibri"/>
                <a:cs typeface="Calibri"/>
              </a:rPr>
              <a:t>peran</a:t>
            </a:r>
            <a:r>
              <a:rPr lang="en-US" sz="1100" b="1" i="1" baseline="0" dirty="0">
                <a:solidFill>
                  <a:schemeClr val="tx1"/>
                </a:solidFill>
                <a:latin typeface="Calibri"/>
                <a:cs typeface="Calibri"/>
              </a:rPr>
              <a:t> ARKAS </a:t>
            </a:r>
            <a:r>
              <a:rPr lang="en-US" sz="1100" b="1" i="1" baseline="0" err="1">
                <a:solidFill>
                  <a:schemeClr val="tx1"/>
                </a:solidFill>
                <a:latin typeface="Calibri"/>
                <a:cs typeface="Calibri"/>
              </a:rPr>
              <a:t>dalam</a:t>
            </a:r>
            <a:r>
              <a:rPr lang="en-US" sz="1100" b="1" i="1" baseline="0" dirty="0">
                <a:solidFill>
                  <a:schemeClr val="tx1"/>
                </a:solidFill>
                <a:latin typeface="Calibri"/>
                <a:cs typeface="Calibri"/>
              </a:rPr>
              <a:t> </a:t>
            </a:r>
            <a:r>
              <a:rPr lang="en-US" sz="1100" b="1" i="1" baseline="0" err="1">
                <a:solidFill>
                  <a:schemeClr val="tx1"/>
                </a:solidFill>
                <a:latin typeface="Calibri"/>
                <a:cs typeface="Calibri"/>
              </a:rPr>
              <a:t>akuntabilitas</a:t>
            </a:r>
            <a:r>
              <a:rPr lang="en-US" sz="1100" b="1" i="1" baseline="0" dirty="0">
                <a:solidFill>
                  <a:schemeClr val="tx1"/>
                </a:solidFill>
                <a:latin typeface="Calibri"/>
                <a:cs typeface="Calibri"/>
              </a:rPr>
              <a:t> dana; </a:t>
            </a:r>
            <a:r>
              <a:rPr lang="en-US" sz="1100" b="1" i="1" baseline="0" err="1">
                <a:solidFill>
                  <a:schemeClr val="tx1"/>
                </a:solidFill>
                <a:latin typeface="Calibri"/>
                <a:cs typeface="Calibri"/>
              </a:rPr>
              <a:t>penggunaan</a:t>
            </a:r>
            <a:r>
              <a:rPr lang="en-US" sz="1100" b="1" i="1" baseline="0" dirty="0">
                <a:solidFill>
                  <a:schemeClr val="tx1"/>
                </a:solidFill>
                <a:latin typeface="Calibri"/>
                <a:cs typeface="Calibri"/>
              </a:rPr>
              <a:t> </a:t>
            </a:r>
            <a:r>
              <a:rPr lang="en-US" sz="1100" b="1" i="1" baseline="0" err="1">
                <a:solidFill>
                  <a:schemeClr val="tx1"/>
                </a:solidFill>
                <a:latin typeface="Calibri"/>
                <a:cs typeface="Calibri"/>
              </a:rPr>
              <a:t>hasil</a:t>
            </a:r>
            <a:r>
              <a:rPr lang="en-US" sz="1100" b="1" i="1" baseline="0" dirty="0">
                <a:solidFill>
                  <a:schemeClr val="tx1"/>
                </a:solidFill>
                <a:latin typeface="Calibri"/>
                <a:cs typeface="Calibri"/>
              </a:rPr>
              <a:t> monitoring</a:t>
            </a:r>
            <a:r>
              <a:rPr lang="en-US" sz="1100" b="1" i="1" dirty="0">
                <a:solidFill>
                  <a:schemeClr val="tx1"/>
                </a:solidFill>
                <a:latin typeface="Calibri"/>
                <a:cs typeface="Calibri"/>
              </a:rPr>
              <a:t> </a:t>
            </a:r>
            <a:r>
              <a:rPr lang="en-US" sz="1100" b="1" i="1" baseline="0" dirty="0">
                <a:solidFill>
                  <a:schemeClr val="tx1"/>
                </a:solidFill>
                <a:latin typeface="Calibri"/>
                <a:cs typeface="Calibri"/>
              </a:rPr>
              <a:t>dan </a:t>
            </a:r>
            <a:r>
              <a:rPr lang="en-US" sz="1100" b="1" i="1" baseline="0" err="1">
                <a:solidFill>
                  <a:schemeClr val="tx1"/>
                </a:solidFill>
                <a:latin typeface="Calibri"/>
                <a:cs typeface="Calibri"/>
              </a:rPr>
              <a:t>laporan</a:t>
            </a:r>
            <a:r>
              <a:rPr lang="en-US" sz="1100" b="1" i="1" baseline="0" dirty="0">
                <a:solidFill>
                  <a:schemeClr val="tx1"/>
                </a:solidFill>
                <a:latin typeface="Calibri"/>
                <a:cs typeface="Calibri"/>
              </a:rPr>
              <a:t> </a:t>
            </a:r>
            <a:r>
              <a:rPr lang="en-US" sz="1100" b="1" i="1" baseline="0" err="1">
                <a:solidFill>
                  <a:schemeClr val="tx1"/>
                </a:solidFill>
                <a:latin typeface="Calibri"/>
                <a:cs typeface="Calibri"/>
              </a:rPr>
              <a:t>untuk</a:t>
            </a:r>
            <a:r>
              <a:rPr lang="en-US" sz="1100" b="1" i="1" baseline="0" dirty="0">
                <a:solidFill>
                  <a:schemeClr val="tx1"/>
                </a:solidFill>
                <a:latin typeface="Calibri"/>
                <a:cs typeface="Calibri"/>
              </a:rPr>
              <a:t> </a:t>
            </a:r>
            <a:r>
              <a:rPr lang="en-US" sz="1100" b="1" i="1" baseline="0" err="1">
                <a:solidFill>
                  <a:schemeClr val="tx1"/>
                </a:solidFill>
                <a:latin typeface="Calibri"/>
                <a:cs typeface="Calibri"/>
              </a:rPr>
              <a:t>perencanaan</a:t>
            </a:r>
            <a:r>
              <a:rPr lang="en-US" sz="1100" b="1" i="1" baseline="0" dirty="0">
                <a:solidFill>
                  <a:schemeClr val="tx1"/>
                </a:solidFill>
                <a:latin typeface="Calibri"/>
                <a:cs typeface="Calibri"/>
              </a:rPr>
              <a:t>; </a:t>
            </a:r>
            <a:r>
              <a:rPr lang="en-US" sz="1100" baseline="0" dirty="0">
                <a:solidFill>
                  <a:schemeClr val="tx1"/>
                </a:solidFill>
                <a:latin typeface="Calibri"/>
                <a:cs typeface="Calibri"/>
              </a:rPr>
              <a:t>dan </a:t>
            </a:r>
            <a:r>
              <a:rPr lang="en-US" sz="1100" b="1" i="1" baseline="0" err="1">
                <a:solidFill>
                  <a:schemeClr val="tx1"/>
                </a:solidFill>
                <a:latin typeface="Calibri"/>
                <a:cs typeface="Calibri"/>
              </a:rPr>
              <a:t>pelibatan</a:t>
            </a:r>
            <a:r>
              <a:rPr lang="en-US" sz="1100" b="1" i="1" baseline="0" dirty="0">
                <a:solidFill>
                  <a:schemeClr val="tx1"/>
                </a:solidFill>
                <a:latin typeface="Calibri"/>
                <a:cs typeface="Calibri"/>
              </a:rPr>
              <a:t> </a:t>
            </a:r>
            <a:r>
              <a:rPr lang="en-US" sz="1100" b="1" i="1" baseline="0" err="1">
                <a:solidFill>
                  <a:schemeClr val="tx1"/>
                </a:solidFill>
                <a:latin typeface="Calibri"/>
                <a:cs typeface="Calibri"/>
              </a:rPr>
              <a:t>masyarakat</a:t>
            </a:r>
            <a:r>
              <a:rPr lang="en-US" sz="1100" b="1" i="1" baseline="0" dirty="0">
                <a:solidFill>
                  <a:schemeClr val="tx1"/>
                </a:solidFill>
                <a:latin typeface="Calibri"/>
                <a:cs typeface="Calibri"/>
              </a:rPr>
              <a:t> </a:t>
            </a:r>
            <a:r>
              <a:rPr lang="en-US" sz="1100" b="1" i="1" baseline="0" err="1">
                <a:solidFill>
                  <a:schemeClr val="tx1"/>
                </a:solidFill>
                <a:latin typeface="Calibri"/>
                <a:cs typeface="Calibri"/>
              </a:rPr>
              <a:t>untuk</a:t>
            </a:r>
            <a:r>
              <a:rPr lang="en-US" sz="1100" b="1" i="1" baseline="0" dirty="0">
                <a:solidFill>
                  <a:schemeClr val="tx1"/>
                </a:solidFill>
                <a:latin typeface="Calibri"/>
                <a:cs typeface="Calibri"/>
              </a:rPr>
              <a:t> </a:t>
            </a:r>
            <a:r>
              <a:rPr lang="en-US" sz="1100" b="1" i="1" baseline="0" err="1">
                <a:solidFill>
                  <a:schemeClr val="tx1"/>
                </a:solidFill>
                <a:latin typeface="Calibri"/>
                <a:cs typeface="Calibri"/>
              </a:rPr>
              <a:t>memenuhi</a:t>
            </a:r>
            <a:r>
              <a:rPr lang="en-US" sz="1100" b="1" i="1" baseline="0" dirty="0">
                <a:solidFill>
                  <a:schemeClr val="tx1"/>
                </a:solidFill>
                <a:latin typeface="Calibri"/>
                <a:cs typeface="Calibri"/>
              </a:rPr>
              <a:t> </a:t>
            </a:r>
            <a:r>
              <a:rPr lang="en-US" sz="1100" b="1" i="1" baseline="0" err="1">
                <a:solidFill>
                  <a:schemeClr val="tx1"/>
                </a:solidFill>
                <a:latin typeface="Calibri"/>
                <a:cs typeface="Calibri"/>
              </a:rPr>
              <a:t>sumber</a:t>
            </a:r>
            <a:r>
              <a:rPr lang="en-US" sz="1100" b="1" i="1" baseline="0" dirty="0">
                <a:solidFill>
                  <a:schemeClr val="tx1"/>
                </a:solidFill>
                <a:latin typeface="Calibri"/>
                <a:cs typeface="Calibri"/>
              </a:rPr>
              <a:t> </a:t>
            </a:r>
            <a:r>
              <a:rPr lang="en-US" sz="1100" b="1" i="1" baseline="0" err="1">
                <a:solidFill>
                  <a:schemeClr val="tx1"/>
                </a:solidFill>
                <a:latin typeface="Calibri"/>
                <a:cs typeface="Calibri"/>
              </a:rPr>
              <a:t>belajar</a:t>
            </a:r>
            <a:r>
              <a:rPr lang="en-US" sz="1100" b="1" i="1" baseline="0" dirty="0">
                <a:solidFill>
                  <a:schemeClr val="tx1"/>
                </a:solidFill>
                <a:latin typeface="Calibri"/>
                <a:cs typeface="Calibri"/>
              </a:rPr>
              <a:t>.</a:t>
            </a:r>
            <a:r>
              <a:rPr lang="en-US" sz="1100" dirty="0">
                <a:solidFill>
                  <a:schemeClr val="tx1"/>
                </a:solidFill>
                <a:latin typeface="Calibri"/>
                <a:ea typeface="Arial"/>
                <a:cs typeface="Arial"/>
              </a:rPr>
              <a:t>​</a:t>
            </a:r>
            <a:endParaRPr lang="en-US" sz="1100" dirty="0">
              <a:solidFill>
                <a:schemeClr val="tx1"/>
              </a:solidFill>
              <a:latin typeface="Calibri"/>
              <a:cs typeface="Calibri"/>
            </a:endParaRPr>
          </a:p>
        </p:txBody>
      </p:sp>
      <p:sp>
        <p:nvSpPr>
          <p:cNvPr id="12" name="Rounded Rectangle 11"/>
          <p:cNvSpPr/>
          <p:nvPr/>
        </p:nvSpPr>
        <p:spPr>
          <a:xfrm>
            <a:off x="70964" y="1136557"/>
            <a:ext cx="285750" cy="1214120"/>
          </a:xfrm>
          <a:prstGeom prst="roundRect">
            <a:avLst/>
          </a:prstGeom>
          <a:ln w="19050">
            <a:prstDash val="sysDot"/>
          </a:ln>
        </p:spPr>
        <p:style>
          <a:lnRef idx="2">
            <a:schemeClr val="accent1"/>
          </a:lnRef>
          <a:fillRef idx="0">
            <a:srgbClr val="FFFFFF"/>
          </a:fillRef>
          <a:effectRef idx="0">
            <a:srgbClr val="FFFFFF"/>
          </a:effectRef>
          <a:fontRef idx="minor">
            <a:schemeClr val="dk1"/>
          </a:fontRef>
        </p:style>
        <p:txBody>
          <a:bodyPr vert="vert" rtlCol="0" anchor="ctr"/>
          <a:lstStyle/>
          <a:p>
            <a:pPr algn="ctr"/>
            <a:r>
              <a:rPr lang="en-US" sz="1100" b="1"/>
              <a:t>PCA Survei Daring </a:t>
            </a:r>
          </a:p>
        </p:txBody>
      </p:sp>
      <p:sp>
        <p:nvSpPr>
          <p:cNvPr id="13" name="Rounded Rectangle 12"/>
          <p:cNvSpPr/>
          <p:nvPr/>
        </p:nvSpPr>
        <p:spPr>
          <a:xfrm>
            <a:off x="70964" y="3051383"/>
            <a:ext cx="285750" cy="956310"/>
          </a:xfrm>
          <a:prstGeom prst="roundRect">
            <a:avLst/>
          </a:prstGeom>
          <a:ln w="19050">
            <a:prstDash val="sysDot"/>
          </a:ln>
        </p:spPr>
        <p:style>
          <a:lnRef idx="2">
            <a:schemeClr val="accent1"/>
          </a:lnRef>
          <a:fillRef idx="0">
            <a:srgbClr val="FFFFFF"/>
          </a:fillRef>
          <a:effectRef idx="0">
            <a:srgbClr val="FFFFFF"/>
          </a:effectRef>
          <a:fontRef idx="minor">
            <a:schemeClr val="dk1"/>
          </a:fontRef>
        </p:style>
        <p:txBody>
          <a:bodyPr vert="vert" rtlCol="0" anchor="ctr"/>
          <a:lstStyle/>
          <a:p>
            <a:pPr algn="ctr"/>
            <a:r>
              <a:rPr lang="en-US" sz="1100" b="1"/>
              <a:t>Hasil DKT </a:t>
            </a:r>
          </a:p>
        </p:txBody>
      </p:sp>
      <p:sp>
        <p:nvSpPr>
          <p:cNvPr id="9" name="Content Placeholder 3">
            <a:extLst>
              <a:ext uri="{FF2B5EF4-FFF2-40B4-BE49-F238E27FC236}">
                <a16:creationId xmlns:a16="http://schemas.microsoft.com/office/drawing/2014/main" xmlns="" id="{C8FADF25-074D-FFBC-27B0-F271D295E311}"/>
              </a:ext>
            </a:extLst>
          </p:cNvPr>
          <p:cNvSpPr txBox="1">
            <a:spLocks/>
          </p:cNvSpPr>
          <p:nvPr/>
        </p:nvSpPr>
        <p:spPr>
          <a:xfrm>
            <a:off x="3825816" y="2674089"/>
            <a:ext cx="2325722" cy="190857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Tx/>
              <a:buFont typeface="Arial" panose="020B0604020202020204" pitchFamily="34" charset="0"/>
              <a:buNone/>
            </a:pPr>
            <a:endParaRPr lang="en-US" sz="1200">
              <a:ea typeface="Calibri" panose="020F0502020204030204"/>
              <a:cs typeface="Calibri" panose="020F0502020204030204"/>
            </a:endParaRPr>
          </a:p>
        </p:txBody>
      </p:sp>
      <p:pic>
        <p:nvPicPr>
          <p:cNvPr id="17" name="Picture 16" descr="A graph with different colored bars&#10;&#10;Description automatically generated">
            <a:extLst>
              <a:ext uri="{FF2B5EF4-FFF2-40B4-BE49-F238E27FC236}">
                <a16:creationId xmlns:a16="http://schemas.microsoft.com/office/drawing/2014/main" xmlns="" id="{BA2A50DD-3DD3-A7E5-5535-7037AC78FDC4}"/>
              </a:ext>
            </a:extLst>
          </p:cNvPr>
          <p:cNvPicPr>
            <a:picLocks noChangeAspect="1"/>
          </p:cNvPicPr>
          <p:nvPr/>
        </p:nvPicPr>
        <p:blipFill>
          <a:blip r:embed="rId3"/>
          <a:stretch>
            <a:fillRect/>
          </a:stretch>
        </p:blipFill>
        <p:spPr>
          <a:xfrm>
            <a:off x="5413078" y="757514"/>
            <a:ext cx="3245842" cy="2321658"/>
          </a:xfrm>
          <a:prstGeom prst="rect">
            <a:avLst/>
          </a:prstGeom>
        </p:spPr>
      </p:pic>
      <p:sp>
        <p:nvSpPr>
          <p:cNvPr id="21" name="Round Diagonal Corner Rectangle 4">
            <a:extLst>
              <a:ext uri="{FF2B5EF4-FFF2-40B4-BE49-F238E27FC236}">
                <a16:creationId xmlns:a16="http://schemas.microsoft.com/office/drawing/2014/main" xmlns="" id="{A18D9D69-4666-E83E-BFF8-4FF5115C1A8F}"/>
              </a:ext>
            </a:extLst>
          </p:cNvPr>
          <p:cNvSpPr/>
          <p:nvPr/>
        </p:nvSpPr>
        <p:spPr>
          <a:xfrm>
            <a:off x="446001" y="2674089"/>
            <a:ext cx="4810399" cy="2197456"/>
          </a:xfrm>
          <a:prstGeom prst="round2DiagRect">
            <a:avLst/>
          </a:prstGeom>
          <a:solidFill>
            <a:schemeClr val="bg1">
              <a:lumMod val="95000"/>
            </a:schemeClr>
          </a:solidFill>
          <a:ln>
            <a:solidFill>
              <a:schemeClr val="accent6">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lIns="91440" tIns="45720" rIns="91440" bIns="45720" rtlCol="0" anchor="ctr"/>
          <a:lstStyle/>
          <a:p>
            <a:pPr marL="171450" indent="-171450">
              <a:buChar char="•"/>
            </a:pPr>
            <a:r>
              <a:rPr lang="id-ID" sz="1000" dirty="0">
                <a:solidFill>
                  <a:schemeClr val="tx1"/>
                </a:solidFill>
                <a:ea typeface="Calibri"/>
                <a:cs typeface="Calibri"/>
              </a:rPr>
              <a:t>Dalam DKT ditemukan bahwa penganggaran masih berfokus pada kepatuhan terhadap juknis, dan pemenuhan kebutuhan. </a:t>
            </a:r>
            <a:endParaRPr lang="id-ID" sz="1000" dirty="0">
              <a:solidFill>
                <a:schemeClr val="tx1"/>
              </a:solidFill>
              <a:cs typeface="Calibri"/>
            </a:endParaRPr>
          </a:p>
          <a:p>
            <a:pPr marL="171450" indent="-171450">
              <a:buChar char="•"/>
            </a:pPr>
            <a:r>
              <a:rPr lang="en-US" sz="1000" dirty="0" err="1">
                <a:solidFill>
                  <a:schemeClr val="tx1"/>
                </a:solidFill>
                <a:ea typeface="Calibri"/>
                <a:cs typeface="Calibri"/>
              </a:rPr>
              <a:t>Satuan</a:t>
            </a:r>
            <a:r>
              <a:rPr lang="en-US" sz="1000" dirty="0">
                <a:solidFill>
                  <a:schemeClr val="tx1"/>
                </a:solidFill>
                <a:ea typeface="Calibri"/>
                <a:cs typeface="Calibri"/>
              </a:rPr>
              <a:t> </a:t>
            </a:r>
            <a:r>
              <a:rPr lang="en-US" sz="1000" dirty="0" err="1">
                <a:solidFill>
                  <a:schemeClr val="tx1"/>
                </a:solidFill>
                <a:ea typeface="Calibri"/>
                <a:cs typeface="Calibri"/>
              </a:rPr>
              <a:t>pendidikan</a:t>
            </a:r>
            <a:r>
              <a:rPr lang="en-US" sz="1000" dirty="0">
                <a:solidFill>
                  <a:schemeClr val="tx1"/>
                </a:solidFill>
                <a:ea typeface="Calibri"/>
                <a:cs typeface="Calibri"/>
              </a:rPr>
              <a:t> </a:t>
            </a:r>
            <a:r>
              <a:rPr lang="en-US" sz="1000" dirty="0" err="1">
                <a:solidFill>
                  <a:schemeClr val="tx1"/>
                </a:solidFill>
                <a:ea typeface="Calibri"/>
                <a:cs typeface="Calibri"/>
              </a:rPr>
              <a:t>telah</a:t>
            </a:r>
            <a:r>
              <a:rPr lang="en-US" sz="1000" dirty="0">
                <a:solidFill>
                  <a:schemeClr val="tx1"/>
                </a:solidFill>
                <a:ea typeface="Calibri"/>
                <a:cs typeface="Calibri"/>
              </a:rPr>
              <a:t> </a:t>
            </a:r>
            <a:r>
              <a:rPr lang="en-US" sz="1000" dirty="0" err="1">
                <a:solidFill>
                  <a:schemeClr val="tx1"/>
                </a:solidFill>
                <a:ea typeface="Calibri"/>
                <a:cs typeface="Calibri"/>
              </a:rPr>
              <a:t>menghimpun</a:t>
            </a:r>
            <a:r>
              <a:rPr lang="en-US" sz="1000" dirty="0">
                <a:solidFill>
                  <a:schemeClr val="tx1"/>
                </a:solidFill>
                <a:ea typeface="Calibri"/>
                <a:cs typeface="Calibri"/>
              </a:rPr>
              <a:t> dana non-APBN/D </a:t>
            </a:r>
            <a:r>
              <a:rPr lang="en-US" sz="1000" dirty="0" err="1">
                <a:solidFill>
                  <a:schemeClr val="tx1"/>
                </a:solidFill>
                <a:ea typeface="Calibri"/>
                <a:cs typeface="Calibri"/>
              </a:rPr>
              <a:t>melalui</a:t>
            </a:r>
            <a:r>
              <a:rPr lang="en-US" sz="1000" dirty="0">
                <a:solidFill>
                  <a:schemeClr val="tx1"/>
                </a:solidFill>
                <a:ea typeface="Calibri"/>
                <a:cs typeface="Calibri"/>
              </a:rPr>
              <a:t> </a:t>
            </a:r>
            <a:r>
              <a:rPr lang="en-US" sz="1000" b="1" dirty="0" err="1">
                <a:solidFill>
                  <a:schemeClr val="tx1"/>
                </a:solidFill>
                <a:ea typeface="Calibri"/>
                <a:cs typeface="Calibri"/>
              </a:rPr>
              <a:t>sumbangan</a:t>
            </a:r>
            <a:r>
              <a:rPr lang="en-US" sz="1000" b="1" dirty="0">
                <a:solidFill>
                  <a:schemeClr val="tx1"/>
                </a:solidFill>
                <a:ea typeface="Calibri"/>
                <a:cs typeface="Calibri"/>
              </a:rPr>
              <a:t> orang </a:t>
            </a:r>
            <a:r>
              <a:rPr lang="en-US" sz="1000" b="1" dirty="0" err="1">
                <a:solidFill>
                  <a:schemeClr val="tx1"/>
                </a:solidFill>
                <a:ea typeface="Calibri"/>
                <a:cs typeface="Calibri"/>
              </a:rPr>
              <a:t>tua</a:t>
            </a:r>
            <a:r>
              <a:rPr lang="en-US" sz="1000" b="1" dirty="0">
                <a:solidFill>
                  <a:schemeClr val="tx1"/>
                </a:solidFill>
                <a:ea typeface="Calibri"/>
                <a:cs typeface="Calibri"/>
              </a:rPr>
              <a:t>/</a:t>
            </a:r>
            <a:r>
              <a:rPr lang="en-US" sz="1000" b="1" dirty="0" err="1">
                <a:solidFill>
                  <a:schemeClr val="tx1"/>
                </a:solidFill>
                <a:ea typeface="Calibri"/>
                <a:cs typeface="Calibri"/>
              </a:rPr>
              <a:t>komite</a:t>
            </a:r>
            <a:r>
              <a:rPr lang="en-US" sz="1000" b="1" dirty="0">
                <a:solidFill>
                  <a:schemeClr val="tx1"/>
                </a:solidFill>
                <a:ea typeface="Calibri"/>
                <a:cs typeface="Calibri"/>
              </a:rPr>
              <a:t> </a:t>
            </a:r>
            <a:r>
              <a:rPr lang="en-US" sz="1000" dirty="0">
                <a:solidFill>
                  <a:schemeClr val="tx1"/>
                </a:solidFill>
                <a:ea typeface="Calibri"/>
                <a:cs typeface="Calibri"/>
              </a:rPr>
              <a:t>dan, di </a:t>
            </a:r>
            <a:r>
              <a:rPr lang="en-US" sz="1000" dirty="0" err="1">
                <a:solidFill>
                  <a:schemeClr val="tx1"/>
                </a:solidFill>
                <a:ea typeface="Calibri"/>
                <a:cs typeface="Calibri"/>
              </a:rPr>
              <a:t>daerah</a:t>
            </a:r>
            <a:r>
              <a:rPr lang="en-US" sz="1000" dirty="0">
                <a:solidFill>
                  <a:schemeClr val="tx1"/>
                </a:solidFill>
                <a:ea typeface="Calibri"/>
                <a:cs typeface="Calibri"/>
              </a:rPr>
              <a:t> </a:t>
            </a:r>
            <a:r>
              <a:rPr lang="en-US" sz="1000" dirty="0" err="1">
                <a:solidFill>
                  <a:schemeClr val="tx1"/>
                </a:solidFill>
                <a:ea typeface="Calibri"/>
                <a:cs typeface="Calibri"/>
              </a:rPr>
              <a:t>tertentu</a:t>
            </a:r>
            <a:r>
              <a:rPr lang="en-US" sz="1000" dirty="0">
                <a:solidFill>
                  <a:schemeClr val="tx1"/>
                </a:solidFill>
                <a:ea typeface="Calibri"/>
                <a:cs typeface="Calibri"/>
              </a:rPr>
              <a:t>, </a:t>
            </a:r>
            <a:r>
              <a:rPr lang="en-US" sz="1000" b="1" dirty="0">
                <a:solidFill>
                  <a:schemeClr val="tx1"/>
                </a:solidFill>
                <a:ea typeface="Calibri"/>
                <a:cs typeface="Calibri"/>
              </a:rPr>
              <a:t>dana CSR Perusahaan</a:t>
            </a:r>
            <a:r>
              <a:rPr lang="en-US" sz="1000" dirty="0">
                <a:solidFill>
                  <a:schemeClr val="tx1"/>
                </a:solidFill>
                <a:ea typeface="Calibri"/>
                <a:cs typeface="Calibri"/>
              </a:rPr>
              <a:t> </a:t>
            </a:r>
            <a:r>
              <a:rPr lang="en-US" sz="1000" dirty="0" err="1">
                <a:solidFill>
                  <a:schemeClr val="tx1"/>
                </a:solidFill>
                <a:ea typeface="Calibri"/>
                <a:cs typeface="Calibri"/>
              </a:rPr>
              <a:t>namun</a:t>
            </a:r>
            <a:r>
              <a:rPr lang="en-US" sz="1000" dirty="0">
                <a:solidFill>
                  <a:schemeClr val="tx1"/>
                </a:solidFill>
                <a:ea typeface="Calibri"/>
                <a:cs typeface="Calibri"/>
              </a:rPr>
              <a:t> </a:t>
            </a:r>
            <a:r>
              <a:rPr lang="en-US" sz="1000" dirty="0" err="1">
                <a:solidFill>
                  <a:schemeClr val="tx1"/>
                </a:solidFill>
                <a:ea typeface="Calibri"/>
                <a:cs typeface="Calibri"/>
              </a:rPr>
              <a:t>demikian</a:t>
            </a:r>
            <a:r>
              <a:rPr lang="en-US" sz="1000" dirty="0">
                <a:solidFill>
                  <a:schemeClr val="tx1"/>
                </a:solidFill>
                <a:ea typeface="Calibri"/>
                <a:cs typeface="Calibri"/>
              </a:rPr>
              <a:t> </a:t>
            </a:r>
            <a:r>
              <a:rPr lang="en-US" sz="1000" dirty="0" err="1">
                <a:solidFill>
                  <a:schemeClr val="tx1"/>
                </a:solidFill>
                <a:ea typeface="Calibri"/>
                <a:cs typeface="Calibri"/>
              </a:rPr>
              <a:t>diperlukan</a:t>
            </a:r>
            <a:r>
              <a:rPr lang="en-US" sz="1000" dirty="0">
                <a:solidFill>
                  <a:schemeClr val="tx1"/>
                </a:solidFill>
                <a:ea typeface="Calibri"/>
                <a:cs typeface="Calibri"/>
              </a:rPr>
              <a:t> </a:t>
            </a:r>
            <a:r>
              <a:rPr lang="en-US" sz="1000" dirty="0" err="1">
                <a:solidFill>
                  <a:schemeClr val="tx1"/>
                </a:solidFill>
                <a:ea typeface="Calibri"/>
                <a:cs typeface="Calibri"/>
              </a:rPr>
              <a:t>regulasi</a:t>
            </a:r>
            <a:r>
              <a:rPr lang="en-US" sz="1000" dirty="0">
                <a:solidFill>
                  <a:schemeClr val="tx1"/>
                </a:solidFill>
                <a:ea typeface="Calibri"/>
                <a:cs typeface="Calibri"/>
              </a:rPr>
              <a:t> </a:t>
            </a:r>
            <a:r>
              <a:rPr lang="en-US" sz="1000" dirty="0" err="1">
                <a:solidFill>
                  <a:schemeClr val="tx1"/>
                </a:solidFill>
                <a:ea typeface="Calibri"/>
                <a:cs typeface="Calibri"/>
              </a:rPr>
              <a:t>untuk</a:t>
            </a:r>
            <a:r>
              <a:rPr lang="en-US" sz="1000" dirty="0">
                <a:solidFill>
                  <a:schemeClr val="tx1"/>
                </a:solidFill>
                <a:ea typeface="Calibri"/>
                <a:cs typeface="Calibri"/>
              </a:rPr>
              <a:t> </a:t>
            </a:r>
            <a:r>
              <a:rPr lang="en-US" sz="1000" dirty="0" err="1">
                <a:solidFill>
                  <a:schemeClr val="tx1"/>
                </a:solidFill>
                <a:ea typeface="Calibri"/>
                <a:cs typeface="Calibri"/>
              </a:rPr>
              <a:t>memastikan</a:t>
            </a:r>
            <a:r>
              <a:rPr lang="en-US" sz="1000" dirty="0">
                <a:solidFill>
                  <a:schemeClr val="tx1"/>
                </a:solidFill>
                <a:ea typeface="Calibri"/>
                <a:cs typeface="Calibri"/>
              </a:rPr>
              <a:t> </a:t>
            </a:r>
            <a:r>
              <a:rPr lang="en-US" sz="1000" dirty="0" err="1">
                <a:solidFill>
                  <a:schemeClr val="tx1"/>
                </a:solidFill>
                <a:ea typeface="Calibri"/>
                <a:cs typeface="Calibri"/>
              </a:rPr>
              <a:t>kesesuaian</a:t>
            </a:r>
            <a:r>
              <a:rPr lang="en-US" sz="1000" dirty="0">
                <a:solidFill>
                  <a:schemeClr val="tx1"/>
                </a:solidFill>
                <a:ea typeface="Calibri"/>
                <a:cs typeface="Calibri"/>
              </a:rPr>
              <a:t> </a:t>
            </a:r>
            <a:r>
              <a:rPr lang="en-US" sz="1000" dirty="0" err="1">
                <a:solidFill>
                  <a:schemeClr val="tx1"/>
                </a:solidFill>
                <a:ea typeface="Calibri"/>
                <a:cs typeface="Calibri"/>
              </a:rPr>
              <a:t>antara</a:t>
            </a:r>
            <a:r>
              <a:rPr lang="en-US" sz="1000" dirty="0">
                <a:solidFill>
                  <a:schemeClr val="tx1"/>
                </a:solidFill>
                <a:ea typeface="Calibri"/>
                <a:cs typeface="Calibri"/>
              </a:rPr>
              <a:t> </a:t>
            </a:r>
            <a:r>
              <a:rPr lang="en-US" sz="1000" dirty="0" err="1">
                <a:solidFill>
                  <a:schemeClr val="tx1"/>
                </a:solidFill>
                <a:ea typeface="Calibri"/>
                <a:cs typeface="Calibri"/>
              </a:rPr>
              <a:t>pelaksanaan</a:t>
            </a:r>
            <a:r>
              <a:rPr lang="en-US" sz="1000" dirty="0">
                <a:solidFill>
                  <a:schemeClr val="tx1"/>
                </a:solidFill>
                <a:ea typeface="Calibri"/>
                <a:cs typeface="Calibri"/>
              </a:rPr>
              <a:t> dan </a:t>
            </a:r>
            <a:r>
              <a:rPr lang="en-US" sz="1000" dirty="0" err="1">
                <a:solidFill>
                  <a:schemeClr val="tx1"/>
                </a:solidFill>
                <a:ea typeface="Calibri"/>
                <a:cs typeface="Calibri"/>
              </a:rPr>
              <a:t>anggaran</a:t>
            </a:r>
            <a:r>
              <a:rPr lang="en-US" sz="1000" dirty="0">
                <a:solidFill>
                  <a:schemeClr val="tx1"/>
                </a:solidFill>
                <a:ea typeface="Calibri"/>
                <a:cs typeface="Calibri"/>
              </a:rPr>
              <a:t>. </a:t>
            </a:r>
            <a:endParaRPr lang="id-ID" sz="1000" dirty="0">
              <a:solidFill>
                <a:schemeClr val="tx1"/>
              </a:solidFill>
              <a:ea typeface="Calibri"/>
              <a:cs typeface="Calibri"/>
            </a:endParaRPr>
          </a:p>
          <a:p>
            <a:pPr marL="171450" indent="-171450">
              <a:buChar char="•"/>
            </a:pPr>
            <a:r>
              <a:rPr lang="id-ID" sz="1000" dirty="0">
                <a:solidFill>
                  <a:schemeClr val="tx1"/>
                </a:solidFill>
                <a:cs typeface="Calibri"/>
              </a:rPr>
              <a:t>Pemanfaatan dana dan penyusunan ARKAS belum transparan dan belum melibatkan pemangku kepentingan,  masih</a:t>
            </a:r>
            <a:r>
              <a:rPr lang="en-US" sz="1000" dirty="0">
                <a:solidFill>
                  <a:schemeClr val="tx1"/>
                </a:solidFill>
                <a:cs typeface="Calibri"/>
              </a:rPr>
              <a:t> </a:t>
            </a:r>
            <a:r>
              <a:rPr lang="en-US" sz="1000" dirty="0" err="1">
                <a:solidFill>
                  <a:schemeClr val="tx1"/>
                </a:solidFill>
                <a:cs typeface="Calibri"/>
              </a:rPr>
              <a:t>terbatas</a:t>
            </a:r>
            <a:r>
              <a:rPr lang="en-US" sz="1000" dirty="0">
                <a:solidFill>
                  <a:schemeClr val="tx1"/>
                </a:solidFill>
                <a:cs typeface="Calibri"/>
              </a:rPr>
              <a:t> pada </a:t>
            </a:r>
            <a:r>
              <a:rPr lang="en-US" sz="1000" dirty="0" err="1">
                <a:solidFill>
                  <a:schemeClr val="tx1"/>
                </a:solidFill>
                <a:cs typeface="Calibri"/>
              </a:rPr>
              <a:t>kepala</a:t>
            </a:r>
            <a:r>
              <a:rPr lang="en-US" sz="1000" dirty="0">
                <a:solidFill>
                  <a:schemeClr val="tx1"/>
                </a:solidFill>
                <a:cs typeface="Calibri"/>
              </a:rPr>
              <a:t> </a:t>
            </a:r>
            <a:r>
              <a:rPr lang="en-US" sz="1000" dirty="0" err="1">
                <a:solidFill>
                  <a:schemeClr val="tx1"/>
                </a:solidFill>
                <a:cs typeface="Calibri"/>
              </a:rPr>
              <a:t>sekolah</a:t>
            </a:r>
            <a:r>
              <a:rPr lang="en-US" sz="1000" dirty="0">
                <a:solidFill>
                  <a:schemeClr val="tx1"/>
                </a:solidFill>
                <a:cs typeface="Calibri"/>
              </a:rPr>
              <a:t>, guru dan </a:t>
            </a:r>
            <a:r>
              <a:rPr lang="en-US" sz="1000" dirty="0" err="1">
                <a:solidFill>
                  <a:schemeClr val="tx1"/>
                </a:solidFill>
                <a:cs typeface="Calibri"/>
              </a:rPr>
              <a:t>komite</a:t>
            </a:r>
            <a:r>
              <a:rPr lang="en-US" sz="1000" dirty="0">
                <a:solidFill>
                  <a:schemeClr val="tx1"/>
                </a:solidFill>
                <a:cs typeface="Calibri"/>
              </a:rPr>
              <a:t> </a:t>
            </a:r>
            <a:r>
              <a:rPr lang="en-US" sz="1000" dirty="0" err="1">
                <a:solidFill>
                  <a:schemeClr val="tx1"/>
                </a:solidFill>
                <a:cs typeface="Calibri"/>
              </a:rPr>
              <a:t>sekolah</a:t>
            </a:r>
            <a:r>
              <a:rPr lang="en-US" sz="1000" dirty="0">
                <a:solidFill>
                  <a:schemeClr val="tx1"/>
                </a:solidFill>
                <a:cs typeface="Calibri"/>
              </a:rPr>
              <a:t>.                                                               </a:t>
            </a:r>
          </a:p>
          <a:p>
            <a:pPr marL="171450" indent="-171450">
              <a:buChar char="•"/>
            </a:pPr>
            <a:r>
              <a:rPr lang="en-US" sz="1000" b="1" err="1">
                <a:solidFill>
                  <a:schemeClr val="tx1"/>
                </a:solidFill>
                <a:cs typeface="Calibri"/>
              </a:rPr>
              <a:t>Pencairan</a:t>
            </a:r>
            <a:r>
              <a:rPr lang="en-US" sz="1000" b="1" dirty="0">
                <a:solidFill>
                  <a:schemeClr val="tx1"/>
                </a:solidFill>
                <a:cs typeface="Calibri"/>
              </a:rPr>
              <a:t> dana  BOS </a:t>
            </a:r>
            <a:r>
              <a:rPr lang="en-US" sz="1000" b="1" err="1">
                <a:solidFill>
                  <a:schemeClr val="tx1"/>
                </a:solidFill>
                <a:cs typeface="Calibri"/>
              </a:rPr>
              <a:t>sering</a:t>
            </a:r>
            <a:r>
              <a:rPr lang="en-US" sz="1000" b="1" dirty="0">
                <a:solidFill>
                  <a:schemeClr val="tx1"/>
                </a:solidFill>
                <a:cs typeface="Calibri"/>
              </a:rPr>
              <a:t> </a:t>
            </a:r>
            <a:r>
              <a:rPr lang="en-US" sz="1000" b="1" err="1">
                <a:solidFill>
                  <a:schemeClr val="tx1"/>
                </a:solidFill>
                <a:cs typeface="Calibri"/>
              </a:rPr>
              <a:t>terlambat</a:t>
            </a:r>
            <a:r>
              <a:rPr lang="en-US" sz="1000" dirty="0">
                <a:solidFill>
                  <a:schemeClr val="tx1"/>
                </a:solidFill>
                <a:cs typeface="Calibri"/>
              </a:rPr>
              <a:t> dan </a:t>
            </a:r>
            <a:r>
              <a:rPr lang="en-US" sz="1000" err="1">
                <a:solidFill>
                  <a:schemeClr val="tx1"/>
                </a:solidFill>
                <a:cs typeface="Calibri"/>
              </a:rPr>
              <a:t>masih</a:t>
            </a:r>
            <a:r>
              <a:rPr lang="en-US" sz="1000" dirty="0">
                <a:solidFill>
                  <a:schemeClr val="tx1"/>
                </a:solidFill>
                <a:cs typeface="Calibri"/>
              </a:rPr>
              <a:t> </a:t>
            </a:r>
            <a:r>
              <a:rPr lang="en-US" sz="1000" err="1">
                <a:solidFill>
                  <a:schemeClr val="tx1"/>
                </a:solidFill>
                <a:cs typeface="Calibri"/>
              </a:rPr>
              <a:t>beragamnya</a:t>
            </a:r>
            <a:r>
              <a:rPr lang="en-US" sz="1000" dirty="0">
                <a:solidFill>
                  <a:schemeClr val="tx1"/>
                </a:solidFill>
                <a:cs typeface="Calibri"/>
              </a:rPr>
              <a:t> </a:t>
            </a:r>
            <a:r>
              <a:rPr lang="en-US" sz="1000" err="1">
                <a:solidFill>
                  <a:schemeClr val="tx1"/>
                </a:solidFill>
                <a:cs typeface="Calibri"/>
              </a:rPr>
              <a:t>pemahaman</a:t>
            </a:r>
            <a:r>
              <a:rPr lang="en-US" sz="1000" dirty="0">
                <a:solidFill>
                  <a:schemeClr val="tx1"/>
                </a:solidFill>
                <a:cs typeface="Calibri"/>
              </a:rPr>
              <a:t> </a:t>
            </a:r>
            <a:r>
              <a:rPr lang="en-US" sz="1000" err="1">
                <a:solidFill>
                  <a:schemeClr val="tx1"/>
                </a:solidFill>
                <a:cs typeface="Calibri"/>
              </a:rPr>
              <a:t>terhadap</a:t>
            </a:r>
            <a:r>
              <a:rPr lang="en-US" sz="1000" dirty="0">
                <a:solidFill>
                  <a:schemeClr val="tx1"/>
                </a:solidFill>
                <a:cs typeface="Calibri"/>
              </a:rPr>
              <a:t> </a:t>
            </a:r>
            <a:r>
              <a:rPr lang="en-US" sz="1000" b="1" err="1">
                <a:solidFill>
                  <a:schemeClr val="tx1"/>
                </a:solidFill>
                <a:cs typeface="Calibri"/>
              </a:rPr>
              <a:t>petunjuk</a:t>
            </a:r>
            <a:r>
              <a:rPr lang="en-US" sz="1000" b="1" dirty="0">
                <a:solidFill>
                  <a:schemeClr val="tx1"/>
                </a:solidFill>
                <a:cs typeface="Calibri"/>
              </a:rPr>
              <a:t> </a:t>
            </a:r>
            <a:r>
              <a:rPr lang="en-US" sz="1000" b="1" err="1">
                <a:solidFill>
                  <a:schemeClr val="tx1"/>
                </a:solidFill>
                <a:cs typeface="Calibri"/>
              </a:rPr>
              <a:t>teknis</a:t>
            </a:r>
            <a:r>
              <a:rPr lang="en-US" sz="1000" b="1" dirty="0">
                <a:solidFill>
                  <a:schemeClr val="tx1"/>
                </a:solidFill>
                <a:cs typeface="Calibri"/>
              </a:rPr>
              <a:t> </a:t>
            </a:r>
            <a:r>
              <a:rPr lang="en-US" sz="1000" b="1" err="1">
                <a:solidFill>
                  <a:schemeClr val="tx1"/>
                </a:solidFill>
                <a:cs typeface="Calibri"/>
              </a:rPr>
              <a:t>pengunaan</a:t>
            </a:r>
            <a:r>
              <a:rPr lang="en-US" sz="1000" b="1" dirty="0">
                <a:solidFill>
                  <a:schemeClr val="tx1"/>
                </a:solidFill>
                <a:cs typeface="Calibri"/>
              </a:rPr>
              <a:t> dana BOS </a:t>
            </a:r>
            <a:r>
              <a:rPr lang="en-US" sz="1000" dirty="0">
                <a:solidFill>
                  <a:schemeClr val="tx1"/>
                </a:solidFill>
                <a:cs typeface="Calibri"/>
              </a:rPr>
              <a:t> </a:t>
            </a:r>
            <a:r>
              <a:rPr lang="en-US" sz="1000" err="1">
                <a:solidFill>
                  <a:schemeClr val="tx1"/>
                </a:solidFill>
                <a:cs typeface="Calibri"/>
              </a:rPr>
              <a:t>sehingga</a:t>
            </a:r>
            <a:r>
              <a:rPr lang="en-US" sz="1000" dirty="0">
                <a:solidFill>
                  <a:schemeClr val="tx1"/>
                </a:solidFill>
                <a:cs typeface="Calibri"/>
              </a:rPr>
              <a:t> </a:t>
            </a:r>
            <a:r>
              <a:rPr lang="en-US" sz="1000" err="1">
                <a:solidFill>
                  <a:schemeClr val="tx1"/>
                </a:solidFill>
                <a:cs typeface="Calibri"/>
              </a:rPr>
              <a:t>berakibat</a:t>
            </a:r>
            <a:r>
              <a:rPr lang="en-US" sz="1000" dirty="0">
                <a:solidFill>
                  <a:schemeClr val="tx1"/>
                </a:solidFill>
                <a:cs typeface="Calibri"/>
              </a:rPr>
              <a:t> pada </a:t>
            </a:r>
            <a:r>
              <a:rPr lang="en-US" sz="1000" err="1">
                <a:solidFill>
                  <a:schemeClr val="tx1"/>
                </a:solidFill>
                <a:cs typeface="Calibri"/>
              </a:rPr>
              <a:t>terhambatnya</a:t>
            </a:r>
            <a:r>
              <a:rPr lang="en-US" sz="1000" dirty="0">
                <a:solidFill>
                  <a:schemeClr val="tx1"/>
                </a:solidFill>
                <a:cs typeface="Calibri"/>
              </a:rPr>
              <a:t>  </a:t>
            </a:r>
            <a:r>
              <a:rPr lang="en-US" sz="1000" err="1">
                <a:solidFill>
                  <a:schemeClr val="tx1"/>
                </a:solidFill>
                <a:cs typeface="Calibri"/>
              </a:rPr>
              <a:t>kegiatan</a:t>
            </a:r>
            <a:r>
              <a:rPr lang="en-US" sz="1000" dirty="0">
                <a:solidFill>
                  <a:schemeClr val="tx1"/>
                </a:solidFill>
                <a:cs typeface="Calibri"/>
              </a:rPr>
              <a:t> </a:t>
            </a:r>
            <a:r>
              <a:rPr lang="en-US" sz="1000" err="1">
                <a:solidFill>
                  <a:schemeClr val="tx1"/>
                </a:solidFill>
                <a:cs typeface="Calibri"/>
              </a:rPr>
              <a:t>pembelajaran</a:t>
            </a:r>
            <a:r>
              <a:rPr lang="en-US" sz="1000" dirty="0">
                <a:solidFill>
                  <a:schemeClr val="tx1"/>
                </a:solidFill>
                <a:cs typeface="Calibri"/>
              </a:rPr>
              <a:t>.</a:t>
            </a:r>
            <a:endParaRPr lang="id-ID" sz="1000" dirty="0">
              <a:solidFill>
                <a:schemeClr val="tx1"/>
              </a:solidFill>
              <a:cs typeface="Calibri"/>
            </a:endParaRPr>
          </a:p>
        </p:txBody>
      </p:sp>
      <p:sp>
        <p:nvSpPr>
          <p:cNvPr id="23" name="Content Placeholder 4">
            <a:extLst>
              <a:ext uri="{FF2B5EF4-FFF2-40B4-BE49-F238E27FC236}">
                <a16:creationId xmlns:a16="http://schemas.microsoft.com/office/drawing/2014/main" xmlns="" id="{BE9168F9-4579-4D85-B6D4-749A01366837}"/>
              </a:ext>
            </a:extLst>
          </p:cNvPr>
          <p:cNvSpPr txBox="1"/>
          <p:nvPr/>
        </p:nvSpPr>
        <p:spPr>
          <a:xfrm>
            <a:off x="5345687" y="3183724"/>
            <a:ext cx="3714132" cy="1796582"/>
          </a:xfrm>
          <a:prstGeom prst="rect">
            <a:avLst/>
          </a:prstGeom>
          <a:solidFill>
            <a:srgbClr val="FFF2CC"/>
          </a:solidFill>
          <a:ln>
            <a:solidFill>
              <a:schemeClr val="bg2"/>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Tx/>
              <a:buFont typeface="Arial" panose="020B0604020202020204" pitchFamily="34" charset="0"/>
              <a:buNone/>
            </a:pPr>
            <a:r>
              <a:rPr lang="en-US" sz="1000" b="1" dirty="0"/>
              <a:t>Studi </a:t>
            </a:r>
            <a:r>
              <a:rPr lang="en-US" sz="1000" b="1" dirty="0" err="1"/>
              <a:t>Kasus</a:t>
            </a:r>
            <a:endParaRPr lang="en-US" sz="1000" b="1" dirty="0">
              <a:cs typeface="Calibri" panose="020F0502020204030204"/>
            </a:endParaRPr>
          </a:p>
          <a:p>
            <a:pPr marL="0" indent="0" algn="ctr">
              <a:buFont typeface="Arial" panose="020B0604020202020204" pitchFamily="34" charset="0"/>
              <a:buNone/>
            </a:pPr>
            <a:r>
              <a:rPr lang="en-US" sz="1000" dirty="0">
                <a:solidFill>
                  <a:srgbClr val="444444"/>
                </a:solidFill>
                <a:cs typeface="Calibri"/>
              </a:rPr>
              <a:t>"Di </a:t>
            </a:r>
            <a:r>
              <a:rPr lang="en-US" sz="1000" dirty="0" err="1">
                <a:solidFill>
                  <a:srgbClr val="444444"/>
                </a:solidFill>
                <a:cs typeface="Calibri"/>
              </a:rPr>
              <a:t>sini</a:t>
            </a:r>
            <a:r>
              <a:rPr lang="en-US" sz="1000" dirty="0">
                <a:solidFill>
                  <a:srgbClr val="444444"/>
                </a:solidFill>
                <a:cs typeface="Calibri"/>
              </a:rPr>
              <a:t> </a:t>
            </a:r>
            <a:r>
              <a:rPr lang="en-US" sz="1000" dirty="0" err="1">
                <a:solidFill>
                  <a:srgbClr val="444444"/>
                </a:solidFill>
                <a:cs typeface="Calibri"/>
              </a:rPr>
              <a:t>ada</a:t>
            </a:r>
            <a:r>
              <a:rPr lang="en-US" sz="1000" dirty="0">
                <a:solidFill>
                  <a:srgbClr val="444444"/>
                </a:solidFill>
                <a:cs typeface="Calibri"/>
              </a:rPr>
              <a:t> </a:t>
            </a:r>
            <a:r>
              <a:rPr lang="en-US" sz="1000" dirty="0" err="1">
                <a:solidFill>
                  <a:srgbClr val="444444"/>
                </a:solidFill>
                <a:cs typeface="Calibri"/>
              </a:rPr>
              <a:t>mekanisme</a:t>
            </a:r>
            <a:r>
              <a:rPr lang="en-US" sz="1000" dirty="0">
                <a:solidFill>
                  <a:srgbClr val="444444"/>
                </a:solidFill>
                <a:cs typeface="Calibri"/>
              </a:rPr>
              <a:t> </a:t>
            </a:r>
            <a:r>
              <a:rPr lang="en-US" sz="1000" dirty="0" err="1">
                <a:solidFill>
                  <a:srgbClr val="444444"/>
                </a:solidFill>
                <a:cs typeface="Calibri"/>
              </a:rPr>
              <a:t>pembiayaan</a:t>
            </a:r>
            <a:r>
              <a:rPr lang="en-US" sz="1000" dirty="0">
                <a:solidFill>
                  <a:srgbClr val="444444"/>
                </a:solidFill>
                <a:cs typeface="Calibri"/>
              </a:rPr>
              <a:t> </a:t>
            </a:r>
            <a:r>
              <a:rPr lang="en-US" sz="1000" dirty="0" err="1">
                <a:solidFill>
                  <a:srgbClr val="444444"/>
                </a:solidFill>
                <a:cs typeface="Calibri"/>
              </a:rPr>
              <a:t>alternatif</a:t>
            </a:r>
            <a:r>
              <a:rPr lang="en-US" sz="1000" dirty="0">
                <a:solidFill>
                  <a:srgbClr val="444444"/>
                </a:solidFill>
                <a:cs typeface="Calibri"/>
              </a:rPr>
              <a:t> di </a:t>
            </a:r>
            <a:r>
              <a:rPr lang="en-US" sz="1000" dirty="0" err="1">
                <a:solidFill>
                  <a:srgbClr val="444444"/>
                </a:solidFill>
                <a:cs typeface="Calibri"/>
              </a:rPr>
              <a:t>luar</a:t>
            </a:r>
            <a:r>
              <a:rPr lang="en-US" sz="1000" dirty="0">
                <a:solidFill>
                  <a:srgbClr val="444444"/>
                </a:solidFill>
                <a:cs typeface="Calibri"/>
              </a:rPr>
              <a:t> APBD di prov. </a:t>
            </a:r>
            <a:r>
              <a:rPr lang="en-US" sz="1000" dirty="0" err="1">
                <a:solidFill>
                  <a:srgbClr val="444444"/>
                </a:solidFill>
                <a:cs typeface="Calibri"/>
              </a:rPr>
              <a:t>Kepri</a:t>
            </a:r>
            <a:r>
              <a:rPr lang="en-US" sz="1000" dirty="0">
                <a:solidFill>
                  <a:srgbClr val="444444"/>
                </a:solidFill>
                <a:cs typeface="Calibri"/>
              </a:rPr>
              <a:t>. </a:t>
            </a:r>
            <a:r>
              <a:rPr lang="en-US" sz="1000" dirty="0" err="1">
                <a:solidFill>
                  <a:srgbClr val="444444"/>
                </a:solidFill>
                <a:cs typeface="Calibri"/>
              </a:rPr>
              <a:t>Beberapa</a:t>
            </a:r>
            <a:r>
              <a:rPr lang="en-US" sz="1000" dirty="0">
                <a:solidFill>
                  <a:srgbClr val="444444"/>
                </a:solidFill>
                <a:cs typeface="Calibri"/>
              </a:rPr>
              <a:t> </a:t>
            </a:r>
            <a:r>
              <a:rPr lang="en-US" sz="1000" dirty="0" err="1">
                <a:solidFill>
                  <a:srgbClr val="444444"/>
                </a:solidFill>
                <a:cs typeface="Calibri"/>
              </a:rPr>
              <a:t>sumber</a:t>
            </a:r>
            <a:r>
              <a:rPr lang="en-US" sz="1000" dirty="0">
                <a:solidFill>
                  <a:srgbClr val="444444"/>
                </a:solidFill>
                <a:cs typeface="Calibri"/>
              </a:rPr>
              <a:t> </a:t>
            </a:r>
            <a:r>
              <a:rPr lang="en-US" sz="1000" dirty="0" err="1">
                <a:solidFill>
                  <a:srgbClr val="444444"/>
                </a:solidFill>
                <a:cs typeface="Calibri"/>
              </a:rPr>
              <a:t>pembiayaan</a:t>
            </a:r>
            <a:r>
              <a:rPr lang="en-US" sz="1000" dirty="0">
                <a:solidFill>
                  <a:srgbClr val="444444"/>
                </a:solidFill>
                <a:cs typeface="Calibri"/>
              </a:rPr>
              <a:t> </a:t>
            </a:r>
            <a:r>
              <a:rPr lang="en-US" sz="1000" dirty="0" err="1">
                <a:solidFill>
                  <a:srgbClr val="444444"/>
                </a:solidFill>
                <a:cs typeface="Calibri"/>
              </a:rPr>
              <a:t>dari</a:t>
            </a:r>
            <a:r>
              <a:rPr lang="en-US" sz="1000" dirty="0">
                <a:solidFill>
                  <a:srgbClr val="444444"/>
                </a:solidFill>
                <a:cs typeface="Calibri"/>
              </a:rPr>
              <a:t> </a:t>
            </a:r>
            <a:r>
              <a:rPr lang="en-US" sz="1000" dirty="0" err="1">
                <a:solidFill>
                  <a:srgbClr val="444444"/>
                </a:solidFill>
                <a:cs typeface="Calibri"/>
              </a:rPr>
              <a:t>pihak</a:t>
            </a:r>
            <a:r>
              <a:rPr lang="en-US" sz="1000" dirty="0">
                <a:solidFill>
                  <a:srgbClr val="444444"/>
                </a:solidFill>
                <a:cs typeface="Calibri"/>
              </a:rPr>
              <a:t> </a:t>
            </a:r>
            <a:r>
              <a:rPr lang="en-US" sz="1000" dirty="0" err="1">
                <a:solidFill>
                  <a:srgbClr val="444444"/>
                </a:solidFill>
                <a:cs typeface="Calibri"/>
              </a:rPr>
              <a:t>eksternal</a:t>
            </a:r>
            <a:r>
              <a:rPr lang="en-US" sz="1000" dirty="0">
                <a:solidFill>
                  <a:srgbClr val="444444"/>
                </a:solidFill>
                <a:cs typeface="Calibri"/>
              </a:rPr>
              <a:t> (</a:t>
            </a:r>
            <a:r>
              <a:rPr lang="en-US" sz="1000" dirty="0" err="1">
                <a:solidFill>
                  <a:srgbClr val="444444"/>
                </a:solidFill>
                <a:cs typeface="Calibri"/>
              </a:rPr>
              <a:t>yayasan</a:t>
            </a:r>
            <a:r>
              <a:rPr lang="en-US" sz="1000" dirty="0">
                <a:solidFill>
                  <a:srgbClr val="444444"/>
                </a:solidFill>
                <a:cs typeface="Calibri"/>
              </a:rPr>
              <a:t> </a:t>
            </a:r>
            <a:r>
              <a:rPr lang="en-US" sz="1000" dirty="0" err="1">
                <a:solidFill>
                  <a:srgbClr val="444444"/>
                </a:solidFill>
                <a:cs typeface="Calibri"/>
              </a:rPr>
              <a:t>kemasyarakatan</a:t>
            </a:r>
            <a:r>
              <a:rPr lang="en-US" sz="1000" dirty="0">
                <a:solidFill>
                  <a:srgbClr val="444444"/>
                </a:solidFill>
                <a:cs typeface="Calibri"/>
              </a:rPr>
              <a:t> dan/</a:t>
            </a:r>
            <a:r>
              <a:rPr lang="en-US" sz="1000" dirty="0" err="1">
                <a:solidFill>
                  <a:srgbClr val="444444"/>
                </a:solidFill>
                <a:cs typeface="Calibri"/>
              </a:rPr>
              <a:t>atau</a:t>
            </a:r>
            <a:r>
              <a:rPr lang="en-US" sz="1000" dirty="0">
                <a:solidFill>
                  <a:srgbClr val="444444"/>
                </a:solidFill>
                <a:cs typeface="Calibri"/>
              </a:rPr>
              <a:t> </a:t>
            </a:r>
            <a:r>
              <a:rPr lang="en-US" sz="1000" dirty="0" err="1">
                <a:solidFill>
                  <a:srgbClr val="444444"/>
                </a:solidFill>
                <a:cs typeface="Calibri"/>
              </a:rPr>
              <a:t>perusahaan</a:t>
            </a:r>
            <a:r>
              <a:rPr lang="en-US" sz="1000" dirty="0">
                <a:solidFill>
                  <a:srgbClr val="444444"/>
                </a:solidFill>
                <a:cs typeface="Calibri"/>
              </a:rPr>
              <a:t> - CSR) </a:t>
            </a:r>
            <a:r>
              <a:rPr lang="en-US" sz="1000" dirty="0" err="1">
                <a:solidFill>
                  <a:srgbClr val="444444"/>
                </a:solidFill>
                <a:cs typeface="Calibri"/>
              </a:rPr>
              <a:t>langsung</a:t>
            </a:r>
            <a:r>
              <a:rPr lang="en-US" sz="1000" dirty="0">
                <a:solidFill>
                  <a:srgbClr val="444444"/>
                </a:solidFill>
                <a:cs typeface="Calibri"/>
              </a:rPr>
              <a:t> </a:t>
            </a:r>
            <a:r>
              <a:rPr lang="en-US" sz="1000" dirty="0" err="1">
                <a:solidFill>
                  <a:srgbClr val="444444"/>
                </a:solidFill>
                <a:cs typeface="Calibri"/>
              </a:rPr>
              <a:t>diberikan</a:t>
            </a:r>
            <a:r>
              <a:rPr lang="en-US" sz="1000" dirty="0">
                <a:solidFill>
                  <a:srgbClr val="444444"/>
                </a:solidFill>
                <a:cs typeface="Calibri"/>
              </a:rPr>
              <a:t> </a:t>
            </a:r>
            <a:r>
              <a:rPr lang="en-US" sz="1000" dirty="0" err="1">
                <a:solidFill>
                  <a:srgbClr val="444444"/>
                </a:solidFill>
                <a:cs typeface="Calibri"/>
              </a:rPr>
              <a:t>ke</a:t>
            </a:r>
            <a:r>
              <a:rPr lang="en-US" sz="1000" dirty="0">
                <a:solidFill>
                  <a:srgbClr val="444444"/>
                </a:solidFill>
                <a:cs typeface="Calibri"/>
              </a:rPr>
              <a:t> </a:t>
            </a:r>
            <a:r>
              <a:rPr lang="en-US" sz="1000" dirty="0" err="1">
                <a:solidFill>
                  <a:srgbClr val="444444"/>
                </a:solidFill>
                <a:cs typeface="Calibri"/>
              </a:rPr>
              <a:t>satuan</a:t>
            </a:r>
            <a:r>
              <a:rPr lang="en-US" sz="1000" dirty="0">
                <a:solidFill>
                  <a:srgbClr val="444444"/>
                </a:solidFill>
                <a:cs typeface="Calibri"/>
              </a:rPr>
              <a:t> </a:t>
            </a:r>
            <a:r>
              <a:rPr lang="en-US" sz="1000" dirty="0" err="1">
                <a:solidFill>
                  <a:srgbClr val="444444"/>
                </a:solidFill>
                <a:cs typeface="Calibri"/>
              </a:rPr>
              <a:t>pendidikan</a:t>
            </a:r>
            <a:r>
              <a:rPr lang="en-US" sz="1000" dirty="0">
                <a:solidFill>
                  <a:srgbClr val="444444"/>
                </a:solidFill>
                <a:cs typeface="Calibri"/>
              </a:rPr>
              <a:t>, Dinas Pendidikan </a:t>
            </a:r>
            <a:r>
              <a:rPr lang="en-US" sz="1000" dirty="0" err="1">
                <a:solidFill>
                  <a:srgbClr val="444444"/>
                </a:solidFill>
                <a:cs typeface="Calibri"/>
              </a:rPr>
              <a:t>hanya</a:t>
            </a:r>
            <a:r>
              <a:rPr lang="en-US" sz="1000" dirty="0">
                <a:solidFill>
                  <a:srgbClr val="444444"/>
                </a:solidFill>
                <a:cs typeface="Calibri"/>
              </a:rPr>
              <a:t> </a:t>
            </a:r>
            <a:r>
              <a:rPr lang="en-US" sz="1000" dirty="0" err="1">
                <a:solidFill>
                  <a:srgbClr val="444444"/>
                </a:solidFill>
                <a:cs typeface="Calibri"/>
              </a:rPr>
              <a:t>pasif</a:t>
            </a:r>
            <a:r>
              <a:rPr lang="en-US" sz="1000" dirty="0">
                <a:solidFill>
                  <a:srgbClr val="444444"/>
                </a:solidFill>
                <a:cs typeface="Calibri"/>
              </a:rPr>
              <a:t>." </a:t>
            </a:r>
            <a:r>
              <a:rPr lang="en-US" sz="1000" b="1" dirty="0">
                <a:solidFill>
                  <a:srgbClr val="444444"/>
                </a:solidFill>
                <a:cs typeface="Calibri"/>
              </a:rPr>
              <a:t>(Dinas, Batam)</a:t>
            </a:r>
            <a:r>
              <a:rPr lang="en-US" sz="1000" dirty="0">
                <a:solidFill>
                  <a:srgbClr val="444444"/>
                </a:solidFill>
                <a:cs typeface="Calibri"/>
              </a:rPr>
              <a:t> </a:t>
            </a:r>
            <a:endParaRPr lang="en-US" sz="1000" dirty="0">
              <a:cs typeface="Calibri"/>
            </a:endParaRPr>
          </a:p>
          <a:p>
            <a:pPr marL="0" indent="0" algn="ctr">
              <a:buClrTx/>
              <a:buNone/>
            </a:pPr>
            <a:r>
              <a:rPr lang="en-US" sz="1000" dirty="0"/>
              <a:t>“Saat </a:t>
            </a:r>
            <a:r>
              <a:rPr lang="en-US" sz="1000" dirty="0" err="1"/>
              <a:t>rapat</a:t>
            </a:r>
            <a:r>
              <a:rPr lang="en-US" sz="1000" dirty="0"/>
              <a:t> </a:t>
            </a:r>
            <a:r>
              <a:rPr lang="en-US" sz="1000" dirty="0" err="1"/>
              <a:t>disampaikan</a:t>
            </a:r>
            <a:r>
              <a:rPr lang="en-US" sz="1000" dirty="0"/>
              <a:t> </a:t>
            </a:r>
            <a:r>
              <a:rPr lang="en-US" sz="1000" dirty="0" err="1"/>
              <a:t>ke</a:t>
            </a:r>
            <a:r>
              <a:rPr lang="en-US" sz="1000" dirty="0"/>
              <a:t> </a:t>
            </a:r>
            <a:r>
              <a:rPr lang="en-US" sz="1000" dirty="0" err="1"/>
              <a:t>orangtua</a:t>
            </a:r>
            <a:r>
              <a:rPr lang="en-US" sz="1000" dirty="0"/>
              <a:t> </a:t>
            </a:r>
            <a:r>
              <a:rPr lang="en-US" sz="1000" dirty="0" err="1"/>
              <a:t>terkait</a:t>
            </a:r>
            <a:r>
              <a:rPr lang="en-US" sz="1000" dirty="0"/>
              <a:t> </a:t>
            </a:r>
            <a:r>
              <a:rPr lang="en-US" sz="1000" dirty="0" err="1"/>
              <a:t>pembiayaan</a:t>
            </a:r>
            <a:r>
              <a:rPr lang="en-US" sz="1000" dirty="0"/>
              <a:t>, </a:t>
            </a:r>
            <a:r>
              <a:rPr lang="en-US" sz="1000" dirty="0" err="1"/>
              <a:t>misal</a:t>
            </a:r>
            <a:r>
              <a:rPr lang="en-US" sz="1000" dirty="0"/>
              <a:t> </a:t>
            </a:r>
            <a:r>
              <a:rPr lang="en-US" sz="1000" dirty="0" err="1"/>
              <a:t>seperti</a:t>
            </a:r>
            <a:r>
              <a:rPr lang="en-US" sz="1000" dirty="0"/>
              <a:t> </a:t>
            </a:r>
            <a:r>
              <a:rPr lang="en-US" sz="1000" dirty="0" err="1"/>
              <a:t>mau</a:t>
            </a:r>
            <a:r>
              <a:rPr lang="en-US" sz="1000" dirty="0"/>
              <a:t> </a:t>
            </a:r>
            <a:r>
              <a:rPr lang="en-US" sz="1000" dirty="0" err="1"/>
              <a:t>kunjungan</a:t>
            </a:r>
            <a:r>
              <a:rPr lang="en-US" sz="1000" dirty="0"/>
              <a:t> </a:t>
            </a:r>
            <a:r>
              <a:rPr lang="en-US" sz="1000" dirty="0" err="1"/>
              <a:t>dengan</a:t>
            </a:r>
            <a:r>
              <a:rPr lang="en-US" sz="1000" dirty="0"/>
              <a:t> </a:t>
            </a:r>
            <a:r>
              <a:rPr lang="en-US" sz="1000" dirty="0" err="1"/>
              <a:t>perkiraan</a:t>
            </a:r>
            <a:r>
              <a:rPr lang="en-US" sz="1000" dirty="0"/>
              <a:t> dana </a:t>
            </a:r>
            <a:r>
              <a:rPr lang="en-US" sz="1000" dirty="0" err="1"/>
              <a:t>sekian</a:t>
            </a:r>
            <a:r>
              <a:rPr lang="en-US" sz="1000" dirty="0"/>
              <a:t> dan </a:t>
            </a:r>
            <a:r>
              <a:rPr lang="en-US" sz="1000" dirty="0" err="1"/>
              <a:t>sekolah</a:t>
            </a:r>
            <a:r>
              <a:rPr lang="en-US" sz="1000" dirty="0"/>
              <a:t> </a:t>
            </a:r>
            <a:r>
              <a:rPr lang="en-US" sz="1000" dirty="0" err="1"/>
              <a:t>menyampaikan</a:t>
            </a:r>
            <a:r>
              <a:rPr lang="en-US" sz="1000" dirty="0"/>
              <a:t> </a:t>
            </a:r>
            <a:r>
              <a:rPr lang="en-US" sz="1000" dirty="0" err="1"/>
              <a:t>bahwa</a:t>
            </a:r>
            <a:r>
              <a:rPr lang="en-US" sz="1000" dirty="0"/>
              <a:t> </a:t>
            </a:r>
            <a:r>
              <a:rPr lang="en-US" sz="1000" dirty="0" err="1"/>
              <a:t>sekolah</a:t>
            </a:r>
            <a:r>
              <a:rPr lang="en-US" sz="1000" dirty="0"/>
              <a:t> </a:t>
            </a:r>
            <a:r>
              <a:rPr lang="en-US" sz="1000" dirty="0" err="1"/>
              <a:t>tidak</a:t>
            </a:r>
            <a:r>
              <a:rPr lang="en-US" sz="1000" dirty="0"/>
              <a:t> </a:t>
            </a:r>
            <a:r>
              <a:rPr lang="en-US" sz="1000" dirty="0" err="1"/>
              <a:t>ada</a:t>
            </a:r>
            <a:r>
              <a:rPr lang="en-US" sz="1000" dirty="0"/>
              <a:t> dana </a:t>
            </a:r>
            <a:r>
              <a:rPr lang="en-US" sz="1000" dirty="0" err="1"/>
              <a:t>untuk</a:t>
            </a:r>
            <a:r>
              <a:rPr lang="en-US" sz="1000" dirty="0"/>
              <a:t> </a:t>
            </a:r>
            <a:r>
              <a:rPr lang="en-US" sz="1000" dirty="0" err="1"/>
              <a:t>mengakomodir</a:t>
            </a:r>
            <a:r>
              <a:rPr lang="en-US" sz="1000" dirty="0"/>
              <a:t> </a:t>
            </a:r>
            <a:r>
              <a:rPr lang="en-US" sz="1000" dirty="0" err="1"/>
              <a:t>kegiatan</a:t>
            </a:r>
            <a:r>
              <a:rPr lang="en-US" sz="1000" dirty="0"/>
              <a:t> </a:t>
            </a:r>
            <a:r>
              <a:rPr lang="en-US" sz="1000" dirty="0" err="1"/>
              <a:t>tersebut</a:t>
            </a:r>
            <a:r>
              <a:rPr lang="en-US" sz="1000" dirty="0"/>
              <a:t>, dan </a:t>
            </a:r>
            <a:r>
              <a:rPr lang="en-US" sz="1000" dirty="0" err="1"/>
              <a:t>orangtua</a:t>
            </a:r>
            <a:r>
              <a:rPr lang="en-US" sz="1000" dirty="0"/>
              <a:t> </a:t>
            </a:r>
            <a:r>
              <a:rPr lang="en-US" sz="1000" dirty="0" err="1"/>
              <a:t>bersepakat</a:t>
            </a:r>
            <a:r>
              <a:rPr lang="en-US" sz="1000" dirty="0"/>
              <a:t> </a:t>
            </a:r>
            <a:r>
              <a:rPr lang="en-US" sz="1000" dirty="0" err="1"/>
              <a:t>mendanai</a:t>
            </a:r>
            <a:r>
              <a:rPr lang="en-US" sz="1000" dirty="0"/>
              <a:t> </a:t>
            </a:r>
            <a:r>
              <a:rPr lang="en-US" sz="1000" dirty="0" err="1"/>
              <a:t>untuk</a:t>
            </a:r>
            <a:r>
              <a:rPr lang="en-US" sz="1000" dirty="0"/>
              <a:t> </a:t>
            </a:r>
            <a:r>
              <a:rPr lang="en-US" sz="1000" dirty="0" err="1"/>
              <a:t>kegiatan</a:t>
            </a:r>
            <a:r>
              <a:rPr lang="en-US" sz="1000" dirty="0"/>
              <a:t> </a:t>
            </a:r>
            <a:r>
              <a:rPr lang="en-US" sz="1000" dirty="0" err="1"/>
              <a:t>tersebut</a:t>
            </a:r>
            <a:r>
              <a:rPr lang="en-US" sz="1000" dirty="0"/>
              <a:t>” </a:t>
            </a:r>
            <a:r>
              <a:rPr lang="en-US" sz="1000" b="1" dirty="0"/>
              <a:t>(</a:t>
            </a:r>
            <a:r>
              <a:rPr lang="en-US" sz="1000" b="1" dirty="0" err="1"/>
              <a:t>Kepsek</a:t>
            </a:r>
            <a:r>
              <a:rPr lang="en-US" sz="1000" b="1" dirty="0"/>
              <a:t>, Jayapura)</a:t>
            </a:r>
            <a:endParaRPr lang="en-US" sz="1000" b="1" dirty="0">
              <a:cs typeface="Calibri" panose="020F0502020204030204"/>
            </a:endParaRPr>
          </a:p>
        </p:txBody>
      </p:sp>
    </p:spTree>
    <p:extLst>
      <p:ext uri="{BB962C8B-B14F-4D97-AF65-F5344CB8AC3E}">
        <p14:creationId xmlns:p14="http://schemas.microsoft.com/office/powerpoint/2010/main" val="1774129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5"/>
        <p:cNvGrpSpPr/>
        <p:nvPr/>
      </p:nvGrpSpPr>
      <p:grpSpPr>
        <a:xfrm>
          <a:off x="0" y="0"/>
          <a:ext cx="0" cy="0"/>
          <a:chOff x="0" y="0"/>
          <a:chExt cx="0" cy="0"/>
        </a:xfrm>
      </p:grpSpPr>
      <p:sp>
        <p:nvSpPr>
          <p:cNvPr id="4" name="Google Shape;209;p32"/>
          <p:cNvSpPr txBox="1"/>
          <p:nvPr/>
        </p:nvSpPr>
        <p:spPr>
          <a:xfrm>
            <a:off x="61526" y="168086"/>
            <a:ext cx="8231367" cy="41258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2800"/>
              <a:buFont typeface="Livvic"/>
              <a:buNone/>
              <a:defRPr sz="28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2pPr>
            <a:lvl3pPr marR="0" lvl="2"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3pPr>
            <a:lvl4pPr marR="0" lvl="3"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4pPr>
            <a:lvl5pPr marR="0" lvl="4"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5pPr>
            <a:lvl6pPr marR="0" lvl="5"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6pPr>
            <a:lvl7pPr marR="0" lvl="6"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7pPr>
            <a:lvl8pPr marR="0" lvl="7"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8pPr>
            <a:lvl9pPr marR="0" lvl="8"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9pPr>
          </a:lstStyle>
          <a:p>
            <a:pPr algn="l"/>
            <a:r>
              <a:rPr lang="en-ID" altLang="en-ID" sz="2000" err="1">
                <a:solidFill>
                  <a:srgbClr val="3470AE"/>
                </a:solidFill>
                <a:latin typeface="Tenorite" panose="00000500000000000000"/>
              </a:rPr>
              <a:t>Temuan</a:t>
            </a:r>
            <a:r>
              <a:rPr lang="en-ID" altLang="en-ID" sz="2000">
                <a:solidFill>
                  <a:srgbClr val="3470AE"/>
                </a:solidFill>
                <a:latin typeface="Tenorite" panose="00000500000000000000"/>
              </a:rPr>
              <a:t> Umum </a:t>
            </a:r>
            <a:r>
              <a:rPr lang="en-US" altLang="en-ID" sz="2000">
                <a:solidFill>
                  <a:srgbClr val="3470AE"/>
                </a:solidFill>
                <a:latin typeface="Tenorite" panose="00000500000000000000"/>
              </a:rPr>
              <a:t>Dalam  Tata Kelola</a:t>
            </a:r>
            <a:r>
              <a:rPr lang="en-ID" altLang="en-ID" sz="2000">
                <a:solidFill>
                  <a:srgbClr val="3470AE"/>
                </a:solidFill>
                <a:latin typeface="Tenorite" panose="00000500000000000000"/>
              </a:rPr>
              <a:t> Pendidikan</a:t>
            </a:r>
            <a:endParaRPr lang="en-US" altLang="en-ID" sz="2000">
              <a:solidFill>
                <a:srgbClr val="3470AE"/>
              </a:solidFill>
              <a:latin typeface="Tenorite" panose="00000500000000000000"/>
            </a:endParaRPr>
          </a:p>
        </p:txBody>
      </p:sp>
      <p:sp>
        <p:nvSpPr>
          <p:cNvPr id="3" name="TextBox 2"/>
          <p:cNvSpPr txBox="1"/>
          <p:nvPr/>
        </p:nvSpPr>
        <p:spPr>
          <a:xfrm>
            <a:off x="709533" y="3527156"/>
            <a:ext cx="7814310" cy="1415772"/>
          </a:xfrm>
          <a:prstGeom prst="rect">
            <a:avLst/>
          </a:prstGeom>
          <a:noFill/>
          <a:ln w="19050">
            <a:solidFill>
              <a:schemeClr val="tx1"/>
            </a:solidFill>
            <a:prstDash val="sysDot"/>
          </a:ln>
        </p:spPr>
        <p:txBody>
          <a:bodyPr wrap="square" lIns="91440" tIns="45720" rIns="91440" bIns="45720" anchor="t">
            <a:spAutoFit/>
          </a:bodyPr>
          <a:lstStyle/>
          <a:p>
            <a:pPr marL="171450" indent="-171450" algn="just">
              <a:buFont typeface="Arial" panose="020B0604020202020204" pitchFamily="34" charset="0"/>
              <a:buChar char="•"/>
            </a:pPr>
            <a:r>
              <a:rPr lang="en-US" altLang="en-ID" sz="1200" err="1">
                <a:solidFill>
                  <a:schemeClr val="tx2">
                    <a:lumMod val="25000"/>
                  </a:schemeClr>
                </a:solidFill>
                <a:latin typeface="Calibri"/>
                <a:cs typeface="Calibri"/>
              </a:rPr>
              <a:t>Empat</a:t>
            </a:r>
            <a:r>
              <a:rPr lang="en-US" altLang="en-ID" sz="1200">
                <a:solidFill>
                  <a:schemeClr val="tx2">
                    <a:lumMod val="25000"/>
                  </a:schemeClr>
                </a:solidFill>
                <a:latin typeface="Calibri"/>
                <a:cs typeface="Calibri"/>
              </a:rPr>
              <a:t> </a:t>
            </a:r>
            <a:r>
              <a:rPr lang="en-US" altLang="en-ID" sz="1200" err="1">
                <a:solidFill>
                  <a:schemeClr val="tx2">
                    <a:lumMod val="25000"/>
                  </a:schemeClr>
                </a:solidFill>
                <a:latin typeface="Calibri"/>
                <a:cs typeface="Calibri"/>
              </a:rPr>
              <a:t>sumber</a:t>
            </a:r>
            <a:r>
              <a:rPr lang="en-US" altLang="en-ID" sz="1200">
                <a:solidFill>
                  <a:schemeClr val="tx2">
                    <a:lumMod val="25000"/>
                  </a:schemeClr>
                </a:solidFill>
                <a:latin typeface="Calibri"/>
                <a:cs typeface="Calibri"/>
              </a:rPr>
              <a:t> “</a:t>
            </a:r>
            <a:r>
              <a:rPr lang="en-US" altLang="en-ID" sz="1200" i="1">
                <a:solidFill>
                  <a:schemeClr val="tx2">
                    <a:lumMod val="25000"/>
                  </a:schemeClr>
                </a:solidFill>
                <a:latin typeface="Calibri"/>
                <a:cs typeface="Calibri"/>
              </a:rPr>
              <a:t>deficit mindset”</a:t>
            </a:r>
            <a:r>
              <a:rPr lang="en-US" altLang="en-ID" sz="1200">
                <a:solidFill>
                  <a:schemeClr val="tx2">
                    <a:lumMod val="25000"/>
                  </a:schemeClr>
                </a:solidFill>
                <a:latin typeface="Calibri"/>
                <a:cs typeface="Calibri"/>
              </a:rPr>
              <a:t> </a:t>
            </a:r>
            <a:r>
              <a:rPr lang="en-US" altLang="en-ID" sz="1200" err="1">
                <a:solidFill>
                  <a:schemeClr val="tx2">
                    <a:lumMod val="25000"/>
                  </a:schemeClr>
                </a:solidFill>
                <a:latin typeface="Calibri"/>
                <a:cs typeface="Calibri"/>
              </a:rPr>
              <a:t>tersebut</a:t>
            </a:r>
            <a:r>
              <a:rPr lang="en-US" altLang="en-ID" sz="1200">
                <a:solidFill>
                  <a:schemeClr val="tx2">
                    <a:lumMod val="25000"/>
                  </a:schemeClr>
                </a:solidFill>
                <a:latin typeface="Calibri"/>
                <a:cs typeface="Calibri"/>
              </a:rPr>
              <a:t> </a:t>
            </a:r>
            <a:r>
              <a:rPr lang="en-US" altLang="en-ID" sz="1200" err="1">
                <a:solidFill>
                  <a:schemeClr val="tx2">
                    <a:lumMod val="25000"/>
                  </a:schemeClr>
                </a:solidFill>
                <a:latin typeface="Calibri"/>
                <a:cs typeface="Calibri"/>
              </a:rPr>
              <a:t>kerap</a:t>
            </a:r>
            <a:r>
              <a:rPr lang="en-US" altLang="en-ID" sz="1200">
                <a:solidFill>
                  <a:schemeClr val="tx2">
                    <a:lumMod val="25000"/>
                  </a:schemeClr>
                </a:solidFill>
                <a:latin typeface="Calibri"/>
                <a:cs typeface="Calibri"/>
              </a:rPr>
              <a:t> </a:t>
            </a:r>
            <a:r>
              <a:rPr lang="en-US" altLang="en-ID" sz="1200" err="1">
                <a:solidFill>
                  <a:schemeClr val="tx2">
                    <a:lumMod val="25000"/>
                  </a:schemeClr>
                </a:solidFill>
                <a:latin typeface="Calibri"/>
                <a:cs typeface="Calibri"/>
              </a:rPr>
              <a:t>muncul</a:t>
            </a:r>
            <a:r>
              <a:rPr lang="en-US" altLang="en-ID" sz="1200">
                <a:solidFill>
                  <a:schemeClr val="tx2">
                    <a:lumMod val="25000"/>
                  </a:schemeClr>
                </a:solidFill>
                <a:latin typeface="Calibri"/>
                <a:cs typeface="Calibri"/>
              </a:rPr>
              <a:t> dan </a:t>
            </a:r>
            <a:r>
              <a:rPr lang="en-US" altLang="en-ID" sz="1200" err="1">
                <a:solidFill>
                  <a:schemeClr val="tx2">
                    <a:lumMod val="25000"/>
                  </a:schemeClr>
                </a:solidFill>
                <a:latin typeface="Calibri"/>
                <a:cs typeface="Calibri"/>
              </a:rPr>
              <a:t>menjadi</a:t>
            </a:r>
            <a:r>
              <a:rPr lang="en-US" altLang="en-ID" sz="1200">
                <a:solidFill>
                  <a:schemeClr val="tx2">
                    <a:lumMod val="25000"/>
                  </a:schemeClr>
                </a:solidFill>
                <a:latin typeface="Calibri"/>
                <a:cs typeface="Calibri"/>
              </a:rPr>
              <a:t> </a:t>
            </a:r>
            <a:r>
              <a:rPr lang="en-US" altLang="en-ID" sz="1200" i="1">
                <a:solidFill>
                  <a:schemeClr val="tx2">
                    <a:lumMod val="25000"/>
                  </a:schemeClr>
                </a:solidFill>
                <a:latin typeface="Calibri"/>
                <a:cs typeface="Calibri"/>
              </a:rPr>
              <a:t>top of mind</a:t>
            </a:r>
            <a:r>
              <a:rPr lang="en-US" altLang="en-ID" sz="1200">
                <a:solidFill>
                  <a:schemeClr val="tx2">
                    <a:lumMod val="25000"/>
                  </a:schemeClr>
                </a:solidFill>
                <a:latin typeface="Calibri"/>
                <a:cs typeface="Calibri"/>
              </a:rPr>
              <a:t> </a:t>
            </a:r>
            <a:r>
              <a:rPr lang="en-US" altLang="en-ID" sz="1200" err="1">
                <a:solidFill>
                  <a:schemeClr val="tx2">
                    <a:lumMod val="25000"/>
                  </a:schemeClr>
                </a:solidFill>
                <a:latin typeface="Calibri"/>
                <a:cs typeface="Calibri"/>
              </a:rPr>
              <a:t>terhadap</a:t>
            </a:r>
            <a:r>
              <a:rPr lang="en-US" altLang="en-ID" sz="1200">
                <a:solidFill>
                  <a:schemeClr val="tx2">
                    <a:lumMod val="25000"/>
                  </a:schemeClr>
                </a:solidFill>
                <a:latin typeface="Calibri"/>
                <a:cs typeface="Calibri"/>
              </a:rPr>
              <a:t> </a:t>
            </a:r>
            <a:r>
              <a:rPr lang="en-US" altLang="en-ID" sz="1200" err="1">
                <a:solidFill>
                  <a:schemeClr val="tx2">
                    <a:lumMod val="25000"/>
                  </a:schemeClr>
                </a:solidFill>
                <a:latin typeface="Calibri"/>
                <a:cs typeface="Calibri"/>
              </a:rPr>
              <a:t>transformasi</a:t>
            </a:r>
            <a:r>
              <a:rPr lang="en-US" altLang="en-ID" sz="1200">
                <a:solidFill>
                  <a:schemeClr val="tx2">
                    <a:lumMod val="25000"/>
                  </a:schemeClr>
                </a:solidFill>
                <a:latin typeface="Calibri"/>
                <a:cs typeface="Calibri"/>
              </a:rPr>
              <a:t> tata </a:t>
            </a:r>
            <a:r>
              <a:rPr lang="en-US" altLang="en-ID" sz="1200" err="1">
                <a:solidFill>
                  <a:schemeClr val="tx2">
                    <a:lumMod val="25000"/>
                  </a:schemeClr>
                </a:solidFill>
                <a:latin typeface="Calibri"/>
                <a:cs typeface="Calibri"/>
              </a:rPr>
              <a:t>kelola</a:t>
            </a:r>
            <a:r>
              <a:rPr lang="en-US" altLang="en-ID" sz="1200">
                <a:solidFill>
                  <a:schemeClr val="tx2">
                    <a:lumMod val="25000"/>
                  </a:schemeClr>
                </a:solidFill>
                <a:latin typeface="Calibri"/>
                <a:cs typeface="Calibri"/>
              </a:rPr>
              <a:t> </a:t>
            </a:r>
            <a:r>
              <a:rPr lang="en-US" altLang="en-ID" sz="1200" err="1">
                <a:solidFill>
                  <a:schemeClr val="tx2">
                    <a:lumMod val="25000"/>
                  </a:schemeClr>
                </a:solidFill>
                <a:latin typeface="Calibri"/>
                <a:cs typeface="Calibri"/>
              </a:rPr>
              <a:t>pendidikan</a:t>
            </a:r>
            <a:r>
              <a:rPr lang="en-US" altLang="en-ID" sz="1200">
                <a:solidFill>
                  <a:schemeClr val="tx2">
                    <a:lumMod val="25000"/>
                  </a:schemeClr>
                </a:solidFill>
                <a:latin typeface="Calibri"/>
                <a:cs typeface="Calibri"/>
              </a:rPr>
              <a:t> di </a:t>
            </a:r>
            <a:r>
              <a:rPr lang="en-US" altLang="en-ID" sz="1200" err="1">
                <a:solidFill>
                  <a:schemeClr val="tx2">
                    <a:lumMod val="25000"/>
                  </a:schemeClr>
                </a:solidFill>
                <a:latin typeface="Calibri"/>
                <a:cs typeface="Calibri"/>
              </a:rPr>
              <a:t>setiap</a:t>
            </a:r>
            <a:r>
              <a:rPr lang="en-US" altLang="en-ID" sz="1200">
                <a:solidFill>
                  <a:schemeClr val="tx2">
                    <a:lumMod val="25000"/>
                  </a:schemeClr>
                </a:solidFill>
                <a:latin typeface="Calibri"/>
                <a:cs typeface="Calibri"/>
              </a:rPr>
              <a:t> region. </a:t>
            </a:r>
          </a:p>
          <a:p>
            <a:pPr marL="171450" indent="-171450" algn="just">
              <a:buFont typeface="Arial" panose="020B0604020202020204" pitchFamily="34" charset="0"/>
              <a:buChar char="•"/>
            </a:pPr>
            <a:r>
              <a:rPr lang="en-US" altLang="en-ID" sz="1200" err="1">
                <a:solidFill>
                  <a:schemeClr val="tx2">
                    <a:lumMod val="25000"/>
                  </a:schemeClr>
                </a:solidFill>
                <a:latin typeface="Calibri"/>
                <a:cs typeface="Calibri"/>
              </a:rPr>
              <a:t>Empat</a:t>
            </a:r>
            <a:r>
              <a:rPr lang="en-US" altLang="en-ID" sz="1200">
                <a:solidFill>
                  <a:schemeClr val="tx2">
                    <a:lumMod val="25000"/>
                  </a:schemeClr>
                </a:solidFill>
                <a:latin typeface="Calibri"/>
                <a:cs typeface="Calibri"/>
              </a:rPr>
              <a:t> </a:t>
            </a:r>
            <a:r>
              <a:rPr lang="en-US" altLang="en-ID" sz="1200" err="1">
                <a:solidFill>
                  <a:schemeClr val="tx2">
                    <a:lumMod val="25000"/>
                  </a:schemeClr>
                </a:solidFill>
                <a:latin typeface="Calibri"/>
                <a:cs typeface="Calibri"/>
              </a:rPr>
              <a:t>sumber</a:t>
            </a:r>
            <a:r>
              <a:rPr lang="en-US" altLang="en-ID" sz="1200">
                <a:solidFill>
                  <a:schemeClr val="tx2">
                    <a:lumMod val="25000"/>
                  </a:schemeClr>
                </a:solidFill>
                <a:latin typeface="Calibri"/>
                <a:cs typeface="Calibri"/>
              </a:rPr>
              <a:t> “</a:t>
            </a:r>
            <a:r>
              <a:rPr lang="en-US" altLang="en-ID" sz="1200" i="1">
                <a:solidFill>
                  <a:schemeClr val="tx2">
                    <a:lumMod val="25000"/>
                  </a:schemeClr>
                </a:solidFill>
                <a:latin typeface="Calibri"/>
                <a:cs typeface="Calibri"/>
              </a:rPr>
              <a:t>deficit mindset”</a:t>
            </a:r>
            <a:r>
              <a:rPr lang="en-US" altLang="en-ID" sz="1200">
                <a:solidFill>
                  <a:schemeClr val="tx2">
                    <a:lumMod val="25000"/>
                  </a:schemeClr>
                </a:solidFill>
                <a:latin typeface="Calibri"/>
                <a:cs typeface="Calibri"/>
              </a:rPr>
              <a:t> </a:t>
            </a:r>
            <a:r>
              <a:rPr lang="en-US" altLang="en-ID" sz="1200" err="1">
                <a:solidFill>
                  <a:schemeClr val="tx2">
                    <a:lumMod val="25000"/>
                  </a:schemeClr>
                </a:solidFill>
                <a:latin typeface="Calibri"/>
                <a:cs typeface="Calibri"/>
              </a:rPr>
              <a:t>tersebut</a:t>
            </a:r>
            <a:r>
              <a:rPr lang="en-US" altLang="en-ID" sz="1200">
                <a:solidFill>
                  <a:schemeClr val="tx2">
                    <a:lumMod val="25000"/>
                  </a:schemeClr>
                </a:solidFill>
                <a:latin typeface="Calibri"/>
                <a:cs typeface="Calibri"/>
              </a:rPr>
              <a:t> juga </a:t>
            </a:r>
            <a:r>
              <a:rPr lang="en-US" altLang="en-ID" sz="1200" err="1">
                <a:solidFill>
                  <a:schemeClr val="tx2">
                    <a:lumMod val="25000"/>
                  </a:schemeClr>
                </a:solidFill>
                <a:latin typeface="Calibri"/>
                <a:cs typeface="Calibri"/>
              </a:rPr>
              <a:t>dianggap</a:t>
            </a:r>
            <a:r>
              <a:rPr lang="en-US" altLang="en-ID" sz="1200">
                <a:solidFill>
                  <a:schemeClr val="tx2">
                    <a:lumMod val="25000"/>
                  </a:schemeClr>
                </a:solidFill>
                <a:latin typeface="Calibri"/>
                <a:cs typeface="Calibri"/>
              </a:rPr>
              <a:t> </a:t>
            </a:r>
            <a:r>
              <a:rPr lang="en-US" altLang="en-ID" sz="1200" err="1">
                <a:solidFill>
                  <a:schemeClr val="tx2">
                    <a:lumMod val="25000"/>
                  </a:schemeClr>
                </a:solidFill>
                <a:latin typeface="Calibri"/>
                <a:cs typeface="Calibri"/>
              </a:rPr>
              <a:t>sebagai</a:t>
            </a:r>
            <a:r>
              <a:rPr lang="en-US" altLang="en-ID" sz="1200">
                <a:solidFill>
                  <a:schemeClr val="tx2">
                    <a:lumMod val="25000"/>
                  </a:schemeClr>
                </a:solidFill>
                <a:latin typeface="Calibri"/>
                <a:cs typeface="Calibri"/>
              </a:rPr>
              <a:t> </a:t>
            </a:r>
            <a:r>
              <a:rPr lang="en-US" altLang="en-ID" sz="1200" err="1">
                <a:solidFill>
                  <a:schemeClr val="tx2">
                    <a:lumMod val="25000"/>
                  </a:schemeClr>
                </a:solidFill>
                <a:latin typeface="Calibri"/>
                <a:cs typeface="Calibri"/>
              </a:rPr>
              <a:t>entitas</a:t>
            </a:r>
            <a:r>
              <a:rPr lang="en-US" altLang="en-ID" sz="1200">
                <a:solidFill>
                  <a:schemeClr val="tx2">
                    <a:lumMod val="25000"/>
                  </a:schemeClr>
                </a:solidFill>
                <a:latin typeface="Calibri"/>
                <a:cs typeface="Calibri"/>
              </a:rPr>
              <a:t> yang </a:t>
            </a:r>
            <a:r>
              <a:rPr lang="en-US" altLang="en-ID" sz="1200" err="1">
                <a:solidFill>
                  <a:schemeClr val="tx2">
                    <a:lumMod val="25000"/>
                  </a:schemeClr>
                </a:solidFill>
                <a:latin typeface="Calibri"/>
                <a:cs typeface="Calibri"/>
              </a:rPr>
              <a:t>berada</a:t>
            </a:r>
            <a:r>
              <a:rPr lang="en-US" altLang="en-ID" sz="1200">
                <a:solidFill>
                  <a:schemeClr val="tx2">
                    <a:lumMod val="25000"/>
                  </a:schemeClr>
                </a:solidFill>
                <a:latin typeface="Calibri"/>
                <a:cs typeface="Calibri"/>
              </a:rPr>
              <a:t> </a:t>
            </a:r>
            <a:r>
              <a:rPr lang="en-US" altLang="en-ID" sz="1200" err="1">
                <a:solidFill>
                  <a:schemeClr val="tx2">
                    <a:lumMod val="25000"/>
                  </a:schemeClr>
                </a:solidFill>
                <a:latin typeface="Calibri"/>
                <a:cs typeface="Calibri"/>
              </a:rPr>
              <a:t>diluar</a:t>
            </a:r>
            <a:r>
              <a:rPr lang="en-US" altLang="en-ID" sz="1200">
                <a:solidFill>
                  <a:schemeClr val="tx2">
                    <a:lumMod val="25000"/>
                  </a:schemeClr>
                </a:solidFill>
                <a:latin typeface="Calibri"/>
                <a:cs typeface="Calibri"/>
              </a:rPr>
              <a:t> </a:t>
            </a:r>
            <a:r>
              <a:rPr lang="en-US" altLang="en-ID" sz="1200" err="1">
                <a:solidFill>
                  <a:schemeClr val="tx2">
                    <a:lumMod val="25000"/>
                  </a:schemeClr>
                </a:solidFill>
                <a:latin typeface="Calibri"/>
                <a:cs typeface="Calibri"/>
              </a:rPr>
              <a:t>otoritas</a:t>
            </a:r>
            <a:r>
              <a:rPr lang="en-US" altLang="en-ID" sz="1200">
                <a:solidFill>
                  <a:schemeClr val="tx2">
                    <a:lumMod val="25000"/>
                  </a:schemeClr>
                </a:solidFill>
                <a:latin typeface="Calibri"/>
                <a:cs typeface="Calibri"/>
              </a:rPr>
              <a:t>, </a:t>
            </a:r>
            <a:r>
              <a:rPr lang="en-US" altLang="en-ID" sz="1200" err="1">
                <a:solidFill>
                  <a:schemeClr val="tx2">
                    <a:lumMod val="25000"/>
                  </a:schemeClr>
                </a:solidFill>
                <a:latin typeface="Calibri"/>
                <a:cs typeface="Calibri"/>
              </a:rPr>
              <a:t>kewenangan</a:t>
            </a:r>
            <a:r>
              <a:rPr lang="en-US" altLang="en-ID" sz="1200">
                <a:solidFill>
                  <a:schemeClr val="tx2">
                    <a:lumMod val="25000"/>
                  </a:schemeClr>
                </a:solidFill>
                <a:latin typeface="Calibri"/>
                <a:cs typeface="Calibri"/>
              </a:rPr>
              <a:t>, dan </a:t>
            </a:r>
            <a:r>
              <a:rPr lang="en-US" altLang="en-ID" sz="1200" err="1">
                <a:solidFill>
                  <a:schemeClr val="tx2">
                    <a:lumMod val="25000"/>
                  </a:schemeClr>
                </a:solidFill>
                <a:latin typeface="Calibri"/>
                <a:cs typeface="Calibri"/>
              </a:rPr>
              <a:t>kemampuan</a:t>
            </a:r>
            <a:r>
              <a:rPr lang="en-US" altLang="en-ID" sz="1200">
                <a:solidFill>
                  <a:schemeClr val="tx2">
                    <a:lumMod val="25000"/>
                  </a:schemeClr>
                </a:solidFill>
                <a:latin typeface="Calibri"/>
                <a:cs typeface="Calibri"/>
              </a:rPr>
              <a:t> </a:t>
            </a:r>
            <a:r>
              <a:rPr lang="en-US" altLang="en-ID" sz="1200" err="1">
                <a:solidFill>
                  <a:schemeClr val="tx2">
                    <a:lumMod val="25000"/>
                  </a:schemeClr>
                </a:solidFill>
                <a:latin typeface="Calibri"/>
                <a:cs typeface="Calibri"/>
              </a:rPr>
              <a:t>Pendidik</a:t>
            </a:r>
            <a:r>
              <a:rPr lang="en-US" altLang="en-ID" sz="1200">
                <a:solidFill>
                  <a:schemeClr val="tx2">
                    <a:lumMod val="25000"/>
                  </a:schemeClr>
                </a:solidFill>
                <a:latin typeface="Calibri"/>
                <a:cs typeface="Calibri"/>
              </a:rPr>
              <a:t> dan </a:t>
            </a:r>
            <a:r>
              <a:rPr lang="en-US" altLang="en-ID" sz="1200" err="1">
                <a:solidFill>
                  <a:schemeClr val="tx2">
                    <a:lumMod val="25000"/>
                  </a:schemeClr>
                </a:solidFill>
                <a:latin typeface="Calibri"/>
                <a:cs typeface="Calibri"/>
              </a:rPr>
              <a:t>Pengelola</a:t>
            </a:r>
            <a:r>
              <a:rPr lang="en-US" altLang="en-ID" sz="1200">
                <a:solidFill>
                  <a:schemeClr val="tx2">
                    <a:lumMod val="25000"/>
                  </a:schemeClr>
                </a:solidFill>
                <a:latin typeface="Calibri"/>
                <a:cs typeface="Calibri"/>
              </a:rPr>
              <a:t> Pendidikan.</a:t>
            </a:r>
          </a:p>
          <a:p>
            <a:pPr marL="171450" indent="-171450" algn="just">
              <a:buFont typeface="Arial" panose="020B0604020202020204" pitchFamily="34" charset="0"/>
              <a:buChar char="•"/>
            </a:pPr>
            <a:r>
              <a:rPr lang="id-ID" sz="1200" i="1">
                <a:solidFill>
                  <a:schemeClr val="tx1"/>
                </a:solidFill>
                <a:latin typeface="Calibri"/>
                <a:cs typeface="Calibri"/>
              </a:rPr>
              <a:t>"</a:t>
            </a:r>
            <a:r>
              <a:rPr lang="id-ID" sz="1200" i="1" err="1">
                <a:solidFill>
                  <a:schemeClr val="tx1"/>
                </a:solidFill>
                <a:latin typeface="Calibri"/>
                <a:cs typeface="Calibri"/>
              </a:rPr>
              <a:t>Deficit</a:t>
            </a:r>
            <a:r>
              <a:rPr lang="id-ID" sz="1200" i="1">
                <a:solidFill>
                  <a:schemeClr val="tx1"/>
                </a:solidFill>
                <a:latin typeface="Calibri"/>
                <a:cs typeface="Calibri"/>
              </a:rPr>
              <a:t> </a:t>
            </a:r>
            <a:r>
              <a:rPr lang="id-ID" sz="1200" i="1" err="1">
                <a:solidFill>
                  <a:schemeClr val="tx1"/>
                </a:solidFill>
                <a:latin typeface="Calibri"/>
                <a:cs typeface="Calibri"/>
              </a:rPr>
              <a:t>mindset</a:t>
            </a:r>
            <a:r>
              <a:rPr lang="id-ID" sz="1200" i="1">
                <a:solidFill>
                  <a:schemeClr val="tx1"/>
                </a:solidFill>
                <a:latin typeface="Calibri"/>
                <a:cs typeface="Calibri"/>
              </a:rPr>
              <a:t>"</a:t>
            </a:r>
            <a:r>
              <a:rPr lang="id-ID" sz="1200">
                <a:solidFill>
                  <a:schemeClr val="tx1"/>
                </a:solidFill>
                <a:latin typeface="Calibri"/>
                <a:cs typeface="Calibri"/>
              </a:rPr>
              <a:t> ini selalu diikuti dengan persepsi bahwa mereka disebabkan oleh faktor eksternal </a:t>
            </a:r>
            <a:r>
              <a:rPr lang="id-ID" sz="1200" err="1">
                <a:solidFill>
                  <a:schemeClr val="tx1"/>
                </a:solidFill>
                <a:latin typeface="Calibri"/>
                <a:cs typeface="Calibri"/>
              </a:rPr>
              <a:t>diluar</a:t>
            </a:r>
            <a:r>
              <a:rPr lang="id-ID" sz="1200">
                <a:solidFill>
                  <a:schemeClr val="tx1"/>
                </a:solidFill>
                <a:latin typeface="Calibri"/>
                <a:cs typeface="Calibri"/>
              </a:rPr>
              <a:t> kewenangan dan kemampuan dari aktor pendidikan, dan dijadikan alasan atas rendahnya capaian hasil belajar siswa. </a:t>
            </a:r>
            <a:endParaRPr lang="en-US" altLang="en-ID" sz="1200">
              <a:solidFill>
                <a:schemeClr val="tx1"/>
              </a:solidFill>
              <a:latin typeface="Calibri"/>
              <a:cs typeface="Calibri"/>
            </a:endParaRPr>
          </a:p>
          <a:p>
            <a:pPr marL="171450" indent="-171450" algn="just">
              <a:buFont typeface="Arial" panose="020B0604020202020204" pitchFamily="34" charset="0"/>
              <a:buChar char="•"/>
            </a:pPr>
            <a:endParaRPr lang="en-US" altLang="en-ID" sz="1200">
              <a:solidFill>
                <a:schemeClr val="tx1"/>
              </a:solidFill>
              <a:latin typeface="Calibri"/>
              <a:cs typeface="Calibri"/>
            </a:endParaRPr>
          </a:p>
        </p:txBody>
      </p:sp>
      <p:grpSp>
        <p:nvGrpSpPr>
          <p:cNvPr id="10" name="Group 9"/>
          <p:cNvGrpSpPr/>
          <p:nvPr/>
        </p:nvGrpSpPr>
        <p:grpSpPr>
          <a:xfrm>
            <a:off x="1838633" y="863111"/>
            <a:ext cx="4578678" cy="2454563"/>
            <a:chOff x="3460" y="1789"/>
            <a:chExt cx="7169" cy="4201"/>
          </a:xfrm>
        </p:grpSpPr>
        <p:sp>
          <p:nvSpPr>
            <p:cNvPr id="5" name="Quad Arrow 4"/>
            <p:cNvSpPr/>
            <p:nvPr/>
          </p:nvSpPr>
          <p:spPr>
            <a:xfrm rot="8044336">
              <a:off x="5366" y="2221"/>
              <a:ext cx="3348" cy="3385"/>
            </a:xfrm>
            <a:prstGeom prst="quadArrow">
              <a:avLst>
                <a:gd name="adj1" fmla="val 19325"/>
                <a:gd name="adj2" fmla="val 23294"/>
                <a:gd name="adj3" fmla="val 22500"/>
              </a:avLst>
            </a:prstGeom>
            <a:solidFill>
              <a:schemeClr val="accent1">
                <a:lumMod val="60000"/>
                <a:lumOff val="4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Round Diagonal Corner Rectangle 5"/>
            <p:cNvSpPr/>
            <p:nvPr/>
          </p:nvSpPr>
          <p:spPr>
            <a:xfrm>
              <a:off x="7885" y="4312"/>
              <a:ext cx="2744" cy="1678"/>
            </a:xfrm>
            <a:prstGeom prst="round2DiagRect">
              <a:avLst/>
            </a:prstGeom>
            <a:solidFill>
              <a:schemeClr val="accent4"/>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lvl="0">
                <a:lnSpc>
                  <a:spcPct val="100000"/>
                </a:lnSpc>
                <a:spcBef>
                  <a:spcPct val="0"/>
                </a:spcBef>
                <a:spcAft>
                  <a:spcPct val="35000"/>
                </a:spcAft>
              </a:pPr>
              <a:r>
                <a:rPr lang="en-US" sz="1150" b="1" err="1">
                  <a:solidFill>
                    <a:schemeClr val="tx1"/>
                  </a:solidFill>
                  <a:latin typeface="Poppins" panose="00000500000000000000"/>
                  <a:cs typeface="Poppins" panose="00000500000000000000"/>
                  <a:sym typeface="+mn-ea"/>
                </a:rPr>
                <a:t>Kekurangan</a:t>
              </a:r>
              <a:r>
                <a:rPr lang="en-US" sz="1150" b="1">
                  <a:solidFill>
                    <a:schemeClr val="tx1"/>
                  </a:solidFill>
                  <a:latin typeface="Poppins" panose="00000500000000000000"/>
                  <a:cs typeface="Poppins" panose="00000500000000000000"/>
                  <a:sym typeface="+mn-ea"/>
                </a:rPr>
                <a:t> </a:t>
              </a:r>
              <a:r>
                <a:rPr lang="en-US" sz="1150" b="1" err="1">
                  <a:solidFill>
                    <a:schemeClr val="tx1"/>
                  </a:solidFill>
                  <a:latin typeface="Poppins" panose="00000500000000000000"/>
                  <a:cs typeface="Poppins" panose="00000500000000000000"/>
                  <a:sym typeface="+mn-ea"/>
                </a:rPr>
                <a:t>Pendidik</a:t>
              </a:r>
              <a:r>
                <a:rPr lang="en-US" sz="1150" b="1">
                  <a:solidFill>
                    <a:schemeClr val="tx1"/>
                  </a:solidFill>
                  <a:latin typeface="Poppins" panose="00000500000000000000"/>
                  <a:cs typeface="Poppins" panose="00000500000000000000"/>
                  <a:sym typeface="+mn-ea"/>
                </a:rPr>
                <a:t>/</a:t>
              </a:r>
              <a:r>
                <a:rPr lang="en-US" sz="1150" b="1" err="1">
                  <a:solidFill>
                    <a:schemeClr val="tx1"/>
                  </a:solidFill>
                  <a:latin typeface="Poppins" panose="00000500000000000000"/>
                  <a:cs typeface="Poppins" panose="00000500000000000000"/>
                  <a:sym typeface="+mn-ea"/>
                </a:rPr>
                <a:t>Tendik</a:t>
              </a:r>
            </a:p>
          </p:txBody>
        </p:sp>
        <p:sp>
          <p:nvSpPr>
            <p:cNvPr id="7" name="Round Diagonal Corner Rectangle 6"/>
            <p:cNvSpPr/>
            <p:nvPr/>
          </p:nvSpPr>
          <p:spPr>
            <a:xfrm>
              <a:off x="3460" y="1892"/>
              <a:ext cx="2744" cy="1678"/>
            </a:xfrm>
            <a:prstGeom prst="round2DiagRect">
              <a:avLst/>
            </a:prstGeom>
            <a:solidFill>
              <a:schemeClr val="accent2"/>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lIns="91440" tIns="45720" rIns="91440" bIns="45720" rtlCol="0" anchor="ctr"/>
            <a:lstStyle/>
            <a:p>
              <a:pPr lvl="0">
                <a:lnSpc>
                  <a:spcPct val="100000"/>
                </a:lnSpc>
                <a:spcBef>
                  <a:spcPct val="0"/>
                </a:spcBef>
                <a:spcAft>
                  <a:spcPct val="35000"/>
                </a:spcAft>
              </a:pPr>
              <a:r>
                <a:rPr lang="en-US" sz="1150" b="1" err="1">
                  <a:solidFill>
                    <a:schemeClr val="tx1"/>
                  </a:solidFill>
                  <a:latin typeface="Poppins" panose="00000500000000000000"/>
                  <a:cs typeface="Poppins" panose="00000500000000000000"/>
                  <a:sym typeface="+mn-ea"/>
                </a:rPr>
                <a:t>Kualifikasi</a:t>
              </a:r>
              <a:r>
                <a:rPr lang="en-US" sz="1150" b="1">
                  <a:solidFill>
                    <a:schemeClr val="tx1"/>
                  </a:solidFill>
                  <a:latin typeface="Poppins" panose="00000500000000000000"/>
                  <a:cs typeface="Poppins" panose="00000500000000000000"/>
                  <a:sym typeface="+mn-ea"/>
                </a:rPr>
                <a:t> dan </a:t>
              </a:r>
              <a:r>
                <a:rPr lang="en-US" sz="1150" b="1" err="1">
                  <a:solidFill>
                    <a:schemeClr val="tx1"/>
                  </a:solidFill>
                  <a:latin typeface="Poppins" panose="00000500000000000000"/>
                  <a:cs typeface="Poppins" panose="00000500000000000000"/>
                  <a:sym typeface="+mn-ea"/>
                </a:rPr>
                <a:t>Kompetensi</a:t>
              </a:r>
              <a:r>
                <a:rPr lang="en-US" sz="1150" b="1">
                  <a:solidFill>
                    <a:schemeClr val="tx1"/>
                  </a:solidFill>
                  <a:latin typeface="Poppins" panose="00000500000000000000"/>
                  <a:cs typeface="Poppins" panose="00000500000000000000"/>
                  <a:sym typeface="+mn-ea"/>
                </a:rPr>
                <a:t> PTK </a:t>
              </a:r>
              <a:r>
                <a:rPr lang="en-US" sz="1150" b="1" err="1">
                  <a:solidFill>
                    <a:schemeClr val="tx1"/>
                  </a:solidFill>
                  <a:latin typeface="Poppins" panose="00000500000000000000"/>
                  <a:cs typeface="Poppins" panose="00000500000000000000"/>
                  <a:sym typeface="+mn-ea"/>
                </a:rPr>
                <a:t>belum</a:t>
              </a:r>
              <a:r>
                <a:rPr lang="en-US" sz="1150" b="1">
                  <a:solidFill>
                    <a:schemeClr val="tx1"/>
                  </a:solidFill>
                  <a:latin typeface="Poppins" panose="00000500000000000000"/>
                  <a:cs typeface="Poppins" panose="00000500000000000000"/>
                  <a:sym typeface="+mn-ea"/>
                </a:rPr>
                <a:t> </a:t>
              </a:r>
              <a:r>
                <a:rPr lang="en-US" sz="1150" b="1" err="1">
                  <a:solidFill>
                    <a:schemeClr val="tx1"/>
                  </a:solidFill>
                  <a:latin typeface="Poppins" panose="00000500000000000000"/>
                  <a:cs typeface="Poppins" panose="00000500000000000000"/>
                  <a:sym typeface="+mn-ea"/>
                </a:rPr>
                <a:t>sesuai</a:t>
              </a:r>
              <a:endParaRPr lang="en-US" sz="1150" b="1" err="1">
                <a:solidFill>
                  <a:schemeClr val="tx1"/>
                </a:solidFill>
                <a:latin typeface="Poppins" panose="00000500000000000000"/>
                <a:cs typeface="Poppins" panose="00000500000000000000"/>
              </a:endParaRPr>
            </a:p>
          </p:txBody>
        </p:sp>
        <p:sp>
          <p:nvSpPr>
            <p:cNvPr id="8" name="Round Diagonal Corner Rectangle 7"/>
            <p:cNvSpPr/>
            <p:nvPr/>
          </p:nvSpPr>
          <p:spPr>
            <a:xfrm>
              <a:off x="7885" y="1789"/>
              <a:ext cx="2744" cy="1678"/>
            </a:xfrm>
            <a:prstGeom prst="round2DiagRect">
              <a:avLst/>
            </a:prstGeom>
            <a:solidFill>
              <a:schemeClr val="accent1">
                <a:lumMod val="60000"/>
                <a:lumOff val="40000"/>
              </a:schemeClr>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lvl="0">
                <a:lnSpc>
                  <a:spcPct val="100000"/>
                </a:lnSpc>
                <a:spcBef>
                  <a:spcPct val="0"/>
                </a:spcBef>
                <a:spcAft>
                  <a:spcPct val="35000"/>
                </a:spcAft>
              </a:pPr>
              <a:r>
                <a:rPr lang="en-US" b="1" err="1">
                  <a:solidFill>
                    <a:schemeClr val="tx1"/>
                  </a:solidFill>
                  <a:latin typeface="Poppins" panose="00000500000000000000"/>
                  <a:cs typeface="Poppins" panose="00000500000000000000"/>
                  <a:sym typeface="+mn-ea"/>
                </a:rPr>
                <a:t>Keterbatasan Dana</a:t>
              </a:r>
            </a:p>
          </p:txBody>
        </p:sp>
        <p:sp>
          <p:nvSpPr>
            <p:cNvPr id="9" name="Round Diagonal Corner Rectangle 8"/>
            <p:cNvSpPr/>
            <p:nvPr/>
          </p:nvSpPr>
          <p:spPr>
            <a:xfrm>
              <a:off x="3460" y="4312"/>
              <a:ext cx="2744" cy="1678"/>
            </a:xfrm>
            <a:prstGeom prst="round2DiagRect">
              <a:avLst/>
            </a:prstGeom>
            <a:solidFill>
              <a:schemeClr val="accent6">
                <a:lumMod val="60000"/>
                <a:lumOff val="40000"/>
              </a:schemeClr>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lvl="0">
                <a:lnSpc>
                  <a:spcPct val="100000"/>
                </a:lnSpc>
                <a:spcBef>
                  <a:spcPct val="0"/>
                </a:spcBef>
                <a:spcAft>
                  <a:spcPct val="35000"/>
                </a:spcAft>
              </a:pPr>
              <a:r>
                <a:rPr lang="en-US" b="1" err="1">
                  <a:solidFill>
                    <a:schemeClr val="tx1"/>
                  </a:solidFill>
                  <a:latin typeface="Poppins" panose="00000500000000000000"/>
                  <a:cs typeface="Poppins" panose="00000500000000000000"/>
                  <a:sym typeface="+mn-ea"/>
                </a:rPr>
                <a:t>Keterbatasan Sarana dan Prasarana</a:t>
              </a:r>
            </a:p>
          </p:txBody>
        </p:sp>
        <p:grpSp>
          <p:nvGrpSpPr>
            <p:cNvPr id="39" name="Group 38"/>
            <p:cNvGrpSpPr/>
            <p:nvPr/>
          </p:nvGrpSpPr>
          <p:grpSpPr>
            <a:xfrm>
              <a:off x="6333" y="3253"/>
              <a:ext cx="1416" cy="1342"/>
              <a:chOff x="4574848" y="1897856"/>
              <a:chExt cx="3028217" cy="3026664"/>
            </a:xfrm>
          </p:grpSpPr>
          <p:sp>
            <p:nvSpPr>
              <p:cNvPr id="40" name="Freeform: Shape 39"/>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1">
                  <a:lumMod val="75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41" name="Freeform: Shape 40"/>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3">
                  <a:lumMod val="10000"/>
                  <a:lumOff val="90000"/>
                </a:schemeClr>
              </a:solidFill>
              <a:ln w="9525" cap="flat">
                <a:noFill/>
                <a:prstDash val="solid"/>
                <a:miter/>
              </a:ln>
            </p:spPr>
            <p:txBody>
              <a:bodyPr rtlCol="0" anchor="ctr"/>
              <a:lstStyle/>
              <a:p>
                <a:endParaRPr lang="en-US"/>
              </a:p>
            </p:txBody>
          </p:sp>
        </p:grpSp>
      </p:gr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6470650" y="2380615"/>
            <a:ext cx="4683760" cy="662940"/>
          </a:xfrm>
          <a:prstGeom prst="rect">
            <a:avLst/>
          </a:prstGeom>
        </p:spPr>
      </p:pic>
      <p:sp>
        <p:nvSpPr>
          <p:cNvPr id="2" name="TextBox 1">
            <a:extLst>
              <a:ext uri="{FF2B5EF4-FFF2-40B4-BE49-F238E27FC236}">
                <a16:creationId xmlns:a16="http://schemas.microsoft.com/office/drawing/2014/main" xmlns="" id="{A0E93FA9-9DC4-2898-52B7-0B87029A303F}"/>
              </a:ext>
            </a:extLst>
          </p:cNvPr>
          <p:cNvSpPr txBox="1"/>
          <p:nvPr/>
        </p:nvSpPr>
        <p:spPr>
          <a:xfrm>
            <a:off x="2883758" y="442517"/>
            <a:ext cx="370084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ID" b="1" dirty="0" err="1">
                <a:solidFill>
                  <a:srgbClr val="3470AE"/>
                </a:solidFill>
                <a:latin typeface="Tenorite"/>
              </a:rPr>
              <a:t>Empat</a:t>
            </a:r>
            <a:r>
              <a:rPr lang="en-ID" b="1" dirty="0">
                <a:solidFill>
                  <a:srgbClr val="3470AE"/>
                </a:solidFill>
                <a:latin typeface="Tenorite"/>
              </a:rPr>
              <a:t> </a:t>
            </a:r>
            <a:r>
              <a:rPr lang="en-ID" b="1" dirty="0" err="1">
                <a:solidFill>
                  <a:srgbClr val="3470AE"/>
                </a:solidFill>
                <a:latin typeface="Tenorite"/>
              </a:rPr>
              <a:t>Sumber</a:t>
            </a:r>
            <a:r>
              <a:rPr lang="en-ID" b="1" i="1" dirty="0">
                <a:solidFill>
                  <a:srgbClr val="3470AE"/>
                </a:solidFill>
                <a:latin typeface="Tenorite"/>
              </a:rPr>
              <a:t> </a:t>
            </a:r>
            <a:r>
              <a:rPr lang="en-US" b="1" i="1" dirty="0">
                <a:solidFill>
                  <a:srgbClr val="3470AE"/>
                </a:solidFill>
                <a:latin typeface="Tenorite"/>
              </a:rPr>
              <a:t>“</a:t>
            </a:r>
            <a:r>
              <a:rPr lang="en-ID" b="1" i="1" dirty="0">
                <a:solidFill>
                  <a:srgbClr val="3470AE"/>
                </a:solidFill>
                <a:latin typeface="Tenorite"/>
              </a:rPr>
              <a:t>Deficit Mindset</a:t>
            </a:r>
            <a:r>
              <a:rPr lang="en-US" b="1" i="1" dirty="0">
                <a:solidFill>
                  <a:srgbClr val="3470AE"/>
                </a:solidFill>
                <a:latin typeface="Tenorite"/>
              </a:rPr>
              <a:t>”</a:t>
            </a:r>
            <a:r>
              <a:rPr lang="en-ID" b="1" dirty="0">
                <a:solidFill>
                  <a:srgbClr val="3470AE"/>
                </a:solidFill>
                <a:latin typeface="Tenorite"/>
              </a:rPr>
              <a:t> </a:t>
            </a:r>
            <a:endParaRPr lang="en-US" dirty="0"/>
          </a:p>
        </p:txBody>
      </p:sp>
    </p:spTree>
    <p:extLst>
      <p:ext uri="{BB962C8B-B14F-4D97-AF65-F5344CB8AC3E}">
        <p14:creationId xmlns:p14="http://schemas.microsoft.com/office/powerpoint/2010/main" val="25403195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4" name="Google Shape;209;p32"/>
          <p:cNvSpPr txBox="1"/>
          <p:nvPr/>
        </p:nvSpPr>
        <p:spPr>
          <a:xfrm>
            <a:off x="532765" y="366879"/>
            <a:ext cx="7289165" cy="74422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2800"/>
              <a:buFont typeface="Livvic"/>
              <a:buNone/>
              <a:defRPr sz="28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2pPr>
            <a:lvl3pPr marR="0" lvl="2"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3pPr>
            <a:lvl4pPr marR="0" lvl="3"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4pPr>
            <a:lvl5pPr marR="0" lvl="4"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5pPr>
            <a:lvl6pPr marR="0" lvl="5"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6pPr>
            <a:lvl7pPr marR="0" lvl="6"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7pPr>
            <a:lvl8pPr marR="0" lvl="7"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8pPr>
            <a:lvl9pPr marR="0" lvl="8"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9pPr>
          </a:lstStyle>
          <a:p>
            <a:pPr algn="l"/>
            <a:r>
              <a:rPr lang="en-US" altLang="en-ID" sz="2400" dirty="0" err="1">
                <a:solidFill>
                  <a:srgbClr val="3470AE"/>
                </a:solidFill>
                <a:latin typeface="Calibri"/>
                <a:cs typeface="Calibri"/>
              </a:rPr>
              <a:t>Keterlaksanaan</a:t>
            </a:r>
            <a:r>
              <a:rPr lang="en-US" altLang="en-ID" sz="2400" dirty="0">
                <a:solidFill>
                  <a:srgbClr val="3470AE"/>
                </a:solidFill>
                <a:latin typeface="Calibri"/>
                <a:cs typeface="Calibri"/>
              </a:rPr>
              <a:t> </a:t>
            </a:r>
            <a:r>
              <a:rPr lang="en-US" altLang="en-ID" sz="2400" dirty="0" err="1">
                <a:solidFill>
                  <a:srgbClr val="3470AE"/>
                </a:solidFill>
                <a:latin typeface="Calibri"/>
                <a:cs typeface="Calibri"/>
              </a:rPr>
              <a:t>Prinsip</a:t>
            </a:r>
            <a:r>
              <a:rPr lang="en-US" altLang="en-ID" sz="2400" dirty="0">
                <a:solidFill>
                  <a:srgbClr val="3470AE"/>
                </a:solidFill>
                <a:latin typeface="Calibri"/>
                <a:cs typeface="Calibri"/>
              </a:rPr>
              <a:t> Tata Kelola yang </a:t>
            </a:r>
            <a:r>
              <a:rPr lang="en-US" altLang="en-ID" sz="2400" dirty="0" err="1">
                <a:solidFill>
                  <a:srgbClr val="3470AE"/>
                </a:solidFill>
                <a:latin typeface="Calibri"/>
                <a:cs typeface="Calibri"/>
              </a:rPr>
              <a:t>Baik</a:t>
            </a:r>
            <a:endParaRPr lang="en-US" altLang="en-ID" sz="2400" dirty="0">
              <a:solidFill>
                <a:srgbClr val="3470AE"/>
              </a:solidFill>
              <a:latin typeface="Calibri"/>
              <a:cs typeface="Calibri"/>
            </a:endParaRPr>
          </a:p>
        </p:txBody>
      </p:sp>
      <p:sp>
        <p:nvSpPr>
          <p:cNvPr id="3" name="TextBox 2"/>
          <p:cNvSpPr txBox="1"/>
          <p:nvPr/>
        </p:nvSpPr>
        <p:spPr>
          <a:xfrm>
            <a:off x="812971" y="1193903"/>
            <a:ext cx="7408391" cy="3508653"/>
          </a:xfrm>
          <a:prstGeom prst="rect">
            <a:avLst/>
          </a:prstGeom>
          <a:noFill/>
          <a:ln w="19050">
            <a:noFill/>
            <a:prstDash val="sysDot"/>
          </a:ln>
        </p:spPr>
        <p:txBody>
          <a:bodyPr wrap="square" lIns="91440" tIns="45720" rIns="91440" bIns="45720" anchor="t">
            <a:spAutoFit/>
          </a:bodyPr>
          <a:lstStyle/>
          <a:p>
            <a:pPr marL="342900" indent="-342900">
              <a:spcBef>
                <a:spcPts val="600"/>
              </a:spcBef>
              <a:buAutoNum type="arabicPeriod"/>
            </a:pPr>
            <a:r>
              <a:rPr lang="en-US" altLang="en-ID" sz="1200" dirty="0" err="1">
                <a:solidFill>
                  <a:schemeClr val="tx2">
                    <a:lumMod val="25000"/>
                  </a:schemeClr>
                </a:solidFill>
                <a:latin typeface="Calibri"/>
                <a:cs typeface="Calibri"/>
              </a:rPr>
              <a:t>Prinsip</a:t>
            </a:r>
            <a:r>
              <a:rPr lang="en-US" altLang="en-ID" sz="1200" dirty="0">
                <a:solidFill>
                  <a:schemeClr val="tx2">
                    <a:lumMod val="25000"/>
                  </a:schemeClr>
                </a:solidFill>
                <a:latin typeface="Calibri"/>
                <a:cs typeface="Calibri"/>
              </a:rPr>
              <a:t> </a:t>
            </a:r>
            <a:r>
              <a:rPr lang="en-US" altLang="en-ID" sz="1200" b="1" dirty="0" err="1">
                <a:solidFill>
                  <a:schemeClr val="accent1"/>
                </a:solidFill>
                <a:latin typeface="Calibri"/>
                <a:cs typeface="Calibri"/>
              </a:rPr>
              <a:t>partisipatif</a:t>
            </a:r>
            <a:r>
              <a:rPr lang="en-US" altLang="en-ID" sz="1200" b="1" dirty="0">
                <a:solidFill>
                  <a:schemeClr val="accent1"/>
                </a:solidFill>
                <a:latin typeface="Calibri"/>
                <a:cs typeface="Calibri"/>
              </a:rPr>
              <a:t>  </a:t>
            </a:r>
            <a:r>
              <a:rPr lang="en-US" altLang="en-ID" sz="1200" dirty="0" err="1">
                <a:solidFill>
                  <a:schemeClr val="tx1"/>
                </a:solidFill>
                <a:latin typeface="Calibri"/>
                <a:cs typeface="Calibri"/>
              </a:rPr>
              <a:t>terwujud</a:t>
            </a:r>
            <a:r>
              <a:rPr lang="en-US" altLang="en-ID" sz="1200" dirty="0">
                <a:solidFill>
                  <a:schemeClr val="tx1"/>
                </a:solidFill>
                <a:latin typeface="Calibri"/>
                <a:cs typeface="Calibri"/>
              </a:rPr>
              <a:t> </a:t>
            </a:r>
            <a:r>
              <a:rPr lang="en-US" altLang="en-ID" sz="1200" dirty="0" err="1">
                <a:solidFill>
                  <a:schemeClr val="tx1"/>
                </a:solidFill>
                <a:latin typeface="Calibri"/>
                <a:cs typeface="Calibri"/>
              </a:rPr>
              <a:t>melalui</a:t>
            </a:r>
            <a:r>
              <a:rPr lang="en-US" altLang="en-ID" sz="1200" dirty="0">
                <a:solidFill>
                  <a:schemeClr val="tx1"/>
                </a:solidFill>
                <a:latin typeface="Calibri"/>
                <a:cs typeface="Calibri"/>
              </a:rPr>
              <a:t> </a:t>
            </a:r>
            <a:r>
              <a:rPr lang="en-US" altLang="en-ID" sz="1200" b="1" dirty="0" err="1">
                <a:solidFill>
                  <a:schemeClr val="tx2">
                    <a:lumMod val="25000"/>
                  </a:schemeClr>
                </a:solidFill>
                <a:latin typeface="Calibri"/>
                <a:cs typeface="Calibri"/>
              </a:rPr>
              <a:t>pelibatan</a:t>
            </a:r>
            <a:r>
              <a:rPr lang="en-US" altLang="en-ID" sz="1200" b="1" dirty="0">
                <a:solidFill>
                  <a:schemeClr val="tx2">
                    <a:lumMod val="25000"/>
                  </a:schemeClr>
                </a:solidFill>
                <a:latin typeface="Calibri"/>
                <a:cs typeface="Calibri"/>
              </a:rPr>
              <a:t> stakeholder </a:t>
            </a:r>
            <a:r>
              <a:rPr lang="en-US" altLang="en-ID" sz="1200" dirty="0" err="1">
                <a:solidFill>
                  <a:schemeClr val="tx2">
                    <a:lumMod val="25000"/>
                  </a:schemeClr>
                </a:solidFill>
                <a:latin typeface="Calibri"/>
                <a:cs typeface="Calibri"/>
              </a:rPr>
              <a:t>baik</a:t>
            </a:r>
            <a:r>
              <a:rPr lang="en-US" altLang="en-ID" sz="1200" dirty="0">
                <a:solidFill>
                  <a:schemeClr val="tx2">
                    <a:lumMod val="25000"/>
                  </a:schemeClr>
                </a:solidFill>
                <a:latin typeface="Calibri"/>
                <a:cs typeface="Calibri"/>
              </a:rPr>
              <a:t> </a:t>
            </a:r>
            <a:r>
              <a:rPr lang="en-US" altLang="en-ID" sz="1200" dirty="0" err="1">
                <a:solidFill>
                  <a:schemeClr val="tx2">
                    <a:lumMod val="25000"/>
                  </a:schemeClr>
                </a:solidFill>
                <a:latin typeface="Calibri"/>
                <a:cs typeface="Calibri"/>
              </a:rPr>
              <a:t>secara</a:t>
            </a:r>
            <a:r>
              <a:rPr lang="en-US" altLang="en-ID" sz="1200" dirty="0">
                <a:solidFill>
                  <a:schemeClr val="tx2">
                    <a:lumMod val="25000"/>
                  </a:schemeClr>
                </a:solidFill>
                <a:latin typeface="Calibri"/>
                <a:cs typeface="Calibri"/>
              </a:rPr>
              <a:t> </a:t>
            </a:r>
            <a:r>
              <a:rPr lang="en-US" altLang="en-ID" sz="1200" dirty="0" err="1">
                <a:solidFill>
                  <a:schemeClr val="tx2">
                    <a:lumMod val="25000"/>
                  </a:schemeClr>
                </a:solidFill>
                <a:latin typeface="Calibri"/>
                <a:cs typeface="Calibri"/>
              </a:rPr>
              <a:t>individu</a:t>
            </a:r>
            <a:r>
              <a:rPr lang="en-US" altLang="en-ID" sz="1200" dirty="0">
                <a:solidFill>
                  <a:schemeClr val="tx2">
                    <a:lumMod val="25000"/>
                  </a:schemeClr>
                </a:solidFill>
                <a:latin typeface="Calibri"/>
                <a:cs typeface="Calibri"/>
              </a:rPr>
              <a:t> </a:t>
            </a:r>
            <a:r>
              <a:rPr lang="en-US" altLang="en-ID" sz="1200" dirty="0" err="1">
                <a:solidFill>
                  <a:schemeClr val="tx2">
                    <a:lumMod val="25000"/>
                  </a:schemeClr>
                </a:solidFill>
                <a:latin typeface="Calibri"/>
                <a:cs typeface="Calibri"/>
              </a:rPr>
              <a:t>maupun</a:t>
            </a:r>
            <a:r>
              <a:rPr lang="en-US" altLang="en-ID" sz="1200" dirty="0">
                <a:solidFill>
                  <a:schemeClr val="tx2">
                    <a:lumMod val="25000"/>
                  </a:schemeClr>
                </a:solidFill>
                <a:latin typeface="Calibri"/>
                <a:cs typeface="Calibri"/>
              </a:rPr>
              <a:t> </a:t>
            </a:r>
            <a:r>
              <a:rPr lang="en-US" altLang="en-ID" sz="1200" dirty="0" err="1">
                <a:solidFill>
                  <a:schemeClr val="tx2">
                    <a:lumMod val="25000"/>
                  </a:schemeClr>
                </a:solidFill>
                <a:latin typeface="Calibri"/>
                <a:cs typeface="Calibri"/>
              </a:rPr>
              <a:t>kelembagaan</a:t>
            </a:r>
            <a:r>
              <a:rPr lang="en-US" altLang="en-ID" sz="1200" dirty="0">
                <a:solidFill>
                  <a:schemeClr val="tx2">
                    <a:lumMod val="25000"/>
                  </a:schemeClr>
                </a:solidFill>
                <a:latin typeface="Calibri"/>
                <a:cs typeface="Calibri"/>
              </a:rPr>
              <a:t> di </a:t>
            </a:r>
            <a:r>
              <a:rPr lang="en-US" altLang="en-ID" sz="1200" dirty="0" err="1">
                <a:solidFill>
                  <a:schemeClr val="tx2">
                    <a:lumMod val="25000"/>
                  </a:schemeClr>
                </a:solidFill>
                <a:latin typeface="Calibri"/>
                <a:cs typeface="Calibri"/>
              </a:rPr>
              <a:t>seluruh</a:t>
            </a:r>
            <a:r>
              <a:rPr lang="en-US" altLang="en-ID" sz="1200" dirty="0">
                <a:solidFill>
                  <a:schemeClr val="tx2">
                    <a:lumMod val="25000"/>
                  </a:schemeClr>
                </a:solidFill>
                <a:latin typeface="Calibri"/>
                <a:cs typeface="Calibri"/>
              </a:rPr>
              <a:t> lima </a:t>
            </a:r>
            <a:r>
              <a:rPr lang="en-US" altLang="en-ID" sz="1200" dirty="0" err="1">
                <a:solidFill>
                  <a:schemeClr val="tx2">
                    <a:lumMod val="25000"/>
                  </a:schemeClr>
                </a:solidFill>
                <a:latin typeface="Calibri"/>
                <a:cs typeface="Calibri"/>
              </a:rPr>
              <a:t>aspek</a:t>
            </a:r>
            <a:r>
              <a:rPr lang="en-US" altLang="en-ID" sz="1200" dirty="0">
                <a:solidFill>
                  <a:schemeClr val="tx2">
                    <a:lumMod val="25000"/>
                  </a:schemeClr>
                </a:solidFill>
                <a:latin typeface="Calibri"/>
                <a:cs typeface="Calibri"/>
              </a:rPr>
              <a:t> </a:t>
            </a:r>
            <a:r>
              <a:rPr lang="en-US" altLang="en-ID" sz="1200" dirty="0" err="1">
                <a:solidFill>
                  <a:schemeClr val="tx2">
                    <a:lumMod val="25000"/>
                  </a:schemeClr>
                </a:solidFill>
                <a:latin typeface="Calibri"/>
                <a:cs typeface="Calibri"/>
              </a:rPr>
              <a:t>kajian</a:t>
            </a:r>
            <a:r>
              <a:rPr lang="en-US" altLang="en-ID" sz="1200" dirty="0">
                <a:solidFill>
                  <a:schemeClr val="tx2">
                    <a:lumMod val="25000"/>
                  </a:schemeClr>
                </a:solidFill>
                <a:latin typeface="Calibri"/>
                <a:cs typeface="Calibri"/>
              </a:rPr>
              <a:t>. Hasil PCA </a:t>
            </a:r>
            <a:r>
              <a:rPr lang="en-US" altLang="en-ID" sz="1200" dirty="0" err="1">
                <a:solidFill>
                  <a:schemeClr val="tx2">
                    <a:lumMod val="25000"/>
                  </a:schemeClr>
                </a:solidFill>
                <a:latin typeface="Calibri"/>
                <a:cs typeface="Calibri"/>
              </a:rPr>
              <a:t>menunjukkan</a:t>
            </a:r>
            <a:r>
              <a:rPr lang="en-US" altLang="en-ID" sz="1200" dirty="0">
                <a:solidFill>
                  <a:schemeClr val="tx2">
                    <a:lumMod val="25000"/>
                  </a:schemeClr>
                </a:solidFill>
                <a:latin typeface="Calibri"/>
                <a:cs typeface="Calibri"/>
              </a:rPr>
              <a:t> </a:t>
            </a:r>
            <a:r>
              <a:rPr lang="en-US" altLang="en-ID" sz="1200" dirty="0" err="1">
                <a:solidFill>
                  <a:schemeClr val="tx2">
                    <a:lumMod val="25000"/>
                  </a:schemeClr>
                </a:solidFill>
                <a:latin typeface="Calibri"/>
                <a:cs typeface="Calibri"/>
              </a:rPr>
              <a:t>keterlibatan</a:t>
            </a:r>
            <a:r>
              <a:rPr lang="en-US" altLang="en-ID" sz="1200" dirty="0">
                <a:solidFill>
                  <a:schemeClr val="tx2">
                    <a:lumMod val="25000"/>
                  </a:schemeClr>
                </a:solidFill>
                <a:latin typeface="Calibri"/>
                <a:cs typeface="Calibri"/>
              </a:rPr>
              <a:t> stakeholder </a:t>
            </a:r>
            <a:r>
              <a:rPr lang="en-US" altLang="en-ID" sz="1200" dirty="0" err="1">
                <a:solidFill>
                  <a:schemeClr val="tx2">
                    <a:lumMod val="25000"/>
                  </a:schemeClr>
                </a:solidFill>
                <a:latin typeface="Calibri"/>
                <a:cs typeface="Calibri"/>
              </a:rPr>
              <a:t>sebagai</a:t>
            </a:r>
            <a:r>
              <a:rPr lang="en-US" altLang="en-ID" sz="1200" dirty="0">
                <a:solidFill>
                  <a:schemeClr val="tx2">
                    <a:lumMod val="25000"/>
                  </a:schemeClr>
                </a:solidFill>
                <a:latin typeface="Calibri"/>
                <a:cs typeface="Calibri"/>
              </a:rPr>
              <a:t> variable yang </a:t>
            </a:r>
            <a:r>
              <a:rPr lang="en-US" altLang="en-ID" sz="1200" dirty="0" err="1">
                <a:solidFill>
                  <a:schemeClr val="tx2">
                    <a:lumMod val="25000"/>
                  </a:schemeClr>
                </a:solidFill>
                <a:latin typeface="Calibri"/>
                <a:cs typeface="Calibri"/>
              </a:rPr>
              <a:t>penting</a:t>
            </a:r>
            <a:r>
              <a:rPr lang="en-US" altLang="en-ID" sz="1200" dirty="0">
                <a:solidFill>
                  <a:schemeClr val="tx2">
                    <a:lumMod val="25000"/>
                  </a:schemeClr>
                </a:solidFill>
                <a:latin typeface="Calibri"/>
                <a:cs typeface="Calibri"/>
              </a:rPr>
              <a:t> dan </a:t>
            </a:r>
            <a:r>
              <a:rPr lang="en-US" altLang="en-ID" sz="1200" dirty="0" err="1">
                <a:solidFill>
                  <a:schemeClr val="tx2">
                    <a:lumMod val="25000"/>
                  </a:schemeClr>
                </a:solidFill>
                <a:latin typeface="Calibri"/>
                <a:cs typeface="Calibri"/>
              </a:rPr>
              <a:t>signifikan</a:t>
            </a:r>
            <a:r>
              <a:rPr lang="en-US" altLang="en-ID" sz="1200" dirty="0">
                <a:solidFill>
                  <a:schemeClr val="tx2">
                    <a:lumMod val="25000"/>
                  </a:schemeClr>
                </a:solidFill>
                <a:latin typeface="Calibri"/>
                <a:cs typeface="Calibri"/>
              </a:rPr>
              <a:t> </a:t>
            </a:r>
            <a:r>
              <a:rPr lang="en-US" altLang="en-ID" sz="1200" dirty="0" err="1">
                <a:solidFill>
                  <a:schemeClr val="tx2">
                    <a:lumMod val="25000"/>
                  </a:schemeClr>
                </a:solidFill>
                <a:latin typeface="Calibri"/>
                <a:cs typeface="Calibri"/>
              </a:rPr>
              <a:t>dalam</a:t>
            </a:r>
            <a:r>
              <a:rPr lang="en-US" altLang="en-ID" sz="1200" dirty="0">
                <a:solidFill>
                  <a:schemeClr val="tx2">
                    <a:lumMod val="25000"/>
                  </a:schemeClr>
                </a:solidFill>
                <a:latin typeface="Calibri"/>
                <a:cs typeface="Calibri"/>
              </a:rPr>
              <a:t> tata </a:t>
            </a:r>
            <a:r>
              <a:rPr lang="en-US" altLang="en-ID" sz="1200" dirty="0" err="1">
                <a:solidFill>
                  <a:schemeClr val="tx2">
                    <a:lumMod val="25000"/>
                  </a:schemeClr>
                </a:solidFill>
                <a:latin typeface="Calibri"/>
                <a:cs typeface="Calibri"/>
              </a:rPr>
              <a:t>kelola</a:t>
            </a:r>
            <a:r>
              <a:rPr lang="en-US" altLang="en-ID" sz="1200" dirty="0">
                <a:solidFill>
                  <a:schemeClr val="tx2">
                    <a:lumMod val="25000"/>
                  </a:schemeClr>
                </a:solidFill>
                <a:latin typeface="Calibri"/>
                <a:cs typeface="Calibri"/>
              </a:rPr>
              <a:t> yang </a:t>
            </a:r>
            <a:r>
              <a:rPr lang="en-US" altLang="en-ID" sz="1200" dirty="0" err="1">
                <a:solidFill>
                  <a:schemeClr val="tx2">
                    <a:lumMod val="25000"/>
                  </a:schemeClr>
                </a:solidFill>
                <a:latin typeface="Calibri"/>
                <a:cs typeface="Calibri"/>
              </a:rPr>
              <a:t>baik</a:t>
            </a:r>
            <a:r>
              <a:rPr lang="en-US" altLang="en-ID" sz="1200" dirty="0">
                <a:solidFill>
                  <a:schemeClr val="tx2">
                    <a:lumMod val="25000"/>
                  </a:schemeClr>
                </a:solidFill>
                <a:latin typeface="Calibri"/>
                <a:cs typeface="Calibri"/>
              </a:rPr>
              <a:t> pada SP. </a:t>
            </a:r>
            <a:endParaRPr lang="en-US" sz="1200" dirty="0">
              <a:latin typeface="Calibri"/>
              <a:cs typeface="Calibri"/>
            </a:endParaRPr>
          </a:p>
          <a:p>
            <a:pPr marL="342900" indent="-342900">
              <a:spcBef>
                <a:spcPts val="600"/>
              </a:spcBef>
              <a:buAutoNum type="arabicPeriod"/>
            </a:pPr>
            <a:r>
              <a:rPr lang="en-US" altLang="en-ID" sz="1200" dirty="0" err="1">
                <a:solidFill>
                  <a:schemeClr val="tx2">
                    <a:lumMod val="25000"/>
                  </a:schemeClr>
                </a:solidFill>
                <a:latin typeface="Calibri"/>
                <a:cs typeface="Calibri"/>
              </a:rPr>
              <a:t>Prinsip</a:t>
            </a:r>
            <a:r>
              <a:rPr lang="en-US" altLang="en-ID" sz="1200" dirty="0">
                <a:solidFill>
                  <a:schemeClr val="tx2">
                    <a:lumMod val="25000"/>
                  </a:schemeClr>
                </a:solidFill>
                <a:latin typeface="Calibri"/>
                <a:cs typeface="Calibri"/>
              </a:rPr>
              <a:t> </a:t>
            </a:r>
            <a:r>
              <a:rPr lang="en-US" altLang="en-ID" sz="1200" b="1" dirty="0" err="1">
                <a:solidFill>
                  <a:schemeClr val="accent1"/>
                </a:solidFill>
                <a:latin typeface="Calibri"/>
                <a:cs typeface="Calibri"/>
              </a:rPr>
              <a:t>responsif</a:t>
            </a:r>
            <a:r>
              <a:rPr lang="en-US" altLang="en-ID" sz="1200" b="1" dirty="0">
                <a:solidFill>
                  <a:schemeClr val="accent1"/>
                </a:solidFill>
                <a:latin typeface="Calibri"/>
                <a:cs typeface="Calibri"/>
              </a:rPr>
              <a:t>  </a:t>
            </a:r>
            <a:r>
              <a:rPr lang="en-US" altLang="en-ID" sz="1200" dirty="0" err="1">
                <a:solidFill>
                  <a:schemeClr val="tx1"/>
                </a:solidFill>
                <a:latin typeface="Calibri"/>
                <a:cs typeface="Calibri"/>
              </a:rPr>
              <a:t>terlihat</a:t>
            </a:r>
            <a:r>
              <a:rPr lang="en-US" altLang="en-ID" sz="1200" dirty="0">
                <a:solidFill>
                  <a:schemeClr val="tx1"/>
                </a:solidFill>
                <a:latin typeface="Calibri"/>
                <a:cs typeface="Calibri"/>
              </a:rPr>
              <a:t> </a:t>
            </a:r>
            <a:r>
              <a:rPr lang="en-US" altLang="en-ID" sz="1200" dirty="0" err="1">
                <a:solidFill>
                  <a:schemeClr val="tx1"/>
                </a:solidFill>
                <a:latin typeface="Calibri"/>
                <a:cs typeface="Calibri"/>
              </a:rPr>
              <a:t>daari</a:t>
            </a:r>
            <a:r>
              <a:rPr lang="en-US" altLang="en-ID" sz="1200" dirty="0">
                <a:solidFill>
                  <a:schemeClr val="tx1"/>
                </a:solidFill>
                <a:latin typeface="Calibri"/>
                <a:cs typeface="Calibri"/>
              </a:rPr>
              <a:t> </a:t>
            </a:r>
            <a:r>
              <a:rPr lang="en-US" altLang="en-ID" sz="1200" dirty="0" err="1">
                <a:solidFill>
                  <a:schemeClr val="tx1"/>
                </a:solidFill>
                <a:latin typeface="Calibri"/>
                <a:cs typeface="Calibri"/>
              </a:rPr>
              <a:t>u</a:t>
            </a:r>
            <a:r>
              <a:rPr lang="en-US" altLang="en-ID" sz="1200" dirty="0" err="1">
                <a:solidFill>
                  <a:schemeClr val="tx2">
                    <a:lumMod val="25000"/>
                  </a:schemeClr>
                </a:solidFill>
                <a:latin typeface="Calibri"/>
                <a:cs typeface="Calibri"/>
              </a:rPr>
              <a:t>saha-usaha</a:t>
            </a:r>
            <a:r>
              <a:rPr lang="en-US" altLang="en-ID" sz="1200" dirty="0">
                <a:solidFill>
                  <a:schemeClr val="tx2">
                    <a:lumMod val="25000"/>
                  </a:schemeClr>
                </a:solidFill>
                <a:latin typeface="Calibri"/>
                <a:cs typeface="Calibri"/>
              </a:rPr>
              <a:t> </a:t>
            </a:r>
            <a:r>
              <a:rPr lang="en-US" altLang="en-ID" sz="1200" b="1" dirty="0" err="1">
                <a:solidFill>
                  <a:schemeClr val="tx2">
                    <a:lumMod val="25000"/>
                  </a:schemeClr>
                </a:solidFill>
                <a:latin typeface="Calibri"/>
                <a:cs typeface="Calibri"/>
              </a:rPr>
              <a:t>pemanfaatan</a:t>
            </a:r>
            <a:r>
              <a:rPr lang="en-US" altLang="en-ID" sz="1200" b="1" dirty="0">
                <a:solidFill>
                  <a:schemeClr val="tx2">
                    <a:lumMod val="25000"/>
                  </a:schemeClr>
                </a:solidFill>
                <a:latin typeface="Calibri"/>
                <a:cs typeface="Calibri"/>
              </a:rPr>
              <a:t> data </a:t>
            </a:r>
            <a:r>
              <a:rPr lang="en-US" altLang="en-ID" sz="1200" dirty="0" err="1">
                <a:solidFill>
                  <a:schemeClr val="tx2">
                    <a:lumMod val="25000"/>
                  </a:schemeClr>
                </a:solidFill>
                <a:latin typeface="Calibri"/>
                <a:cs typeface="Calibri"/>
              </a:rPr>
              <a:t>seperti</a:t>
            </a:r>
            <a:r>
              <a:rPr lang="en-US" altLang="en-ID" sz="1200" dirty="0">
                <a:solidFill>
                  <a:schemeClr val="tx2">
                    <a:lumMod val="25000"/>
                  </a:schemeClr>
                </a:solidFill>
                <a:latin typeface="Calibri"/>
                <a:cs typeface="Calibri"/>
              </a:rPr>
              <a:t> </a:t>
            </a:r>
            <a:r>
              <a:rPr lang="en-US" altLang="en-ID" sz="1200" dirty="0" err="1">
                <a:solidFill>
                  <a:schemeClr val="tx2">
                    <a:lumMod val="25000"/>
                  </a:schemeClr>
                </a:solidFill>
                <a:latin typeface="Calibri"/>
                <a:cs typeface="Calibri"/>
              </a:rPr>
              <a:t>Rapor</a:t>
            </a:r>
            <a:r>
              <a:rPr lang="en-US" altLang="en-ID" sz="1200" dirty="0">
                <a:solidFill>
                  <a:schemeClr val="tx2">
                    <a:lumMod val="25000"/>
                  </a:schemeClr>
                </a:solidFill>
                <a:latin typeface="Calibri"/>
                <a:cs typeface="Calibri"/>
              </a:rPr>
              <a:t> Pendidikan </a:t>
            </a:r>
            <a:r>
              <a:rPr lang="en-US" altLang="en-ID" sz="1200" dirty="0" err="1">
                <a:solidFill>
                  <a:schemeClr val="tx2">
                    <a:lumMod val="25000"/>
                  </a:schemeClr>
                </a:solidFill>
                <a:latin typeface="Calibri"/>
                <a:cs typeface="Calibri"/>
              </a:rPr>
              <a:t>serta</a:t>
            </a:r>
            <a:r>
              <a:rPr lang="en-US" altLang="en-ID" sz="1200" dirty="0">
                <a:solidFill>
                  <a:schemeClr val="tx2">
                    <a:lumMod val="25000"/>
                  </a:schemeClr>
                </a:solidFill>
                <a:latin typeface="Calibri"/>
                <a:cs typeface="Calibri"/>
              </a:rPr>
              <a:t> </a:t>
            </a:r>
            <a:r>
              <a:rPr lang="en-US" altLang="en-ID" sz="1200" b="1" dirty="0" err="1">
                <a:solidFill>
                  <a:schemeClr val="tx2">
                    <a:lumMod val="25000"/>
                  </a:schemeClr>
                </a:solidFill>
                <a:latin typeface="Calibri"/>
                <a:cs typeface="Calibri"/>
              </a:rPr>
              <a:t>pengumpulan</a:t>
            </a:r>
            <a:r>
              <a:rPr lang="en-US" altLang="en-ID" sz="1200" b="1" dirty="0">
                <a:solidFill>
                  <a:schemeClr val="tx2">
                    <a:lumMod val="25000"/>
                  </a:schemeClr>
                </a:solidFill>
                <a:latin typeface="Calibri"/>
                <a:cs typeface="Calibri"/>
              </a:rPr>
              <a:t> data </a:t>
            </a:r>
            <a:r>
              <a:rPr lang="en-US" altLang="en-ID" sz="1200" b="1" dirty="0" err="1">
                <a:solidFill>
                  <a:schemeClr val="tx2">
                    <a:lumMod val="25000"/>
                  </a:schemeClr>
                </a:solidFill>
                <a:latin typeface="Calibri"/>
                <a:cs typeface="Calibri"/>
              </a:rPr>
              <a:t>melalui</a:t>
            </a:r>
            <a:r>
              <a:rPr lang="en-US" altLang="en-ID" sz="1200" b="1" dirty="0">
                <a:solidFill>
                  <a:schemeClr val="tx2">
                    <a:lumMod val="25000"/>
                  </a:schemeClr>
                </a:solidFill>
                <a:latin typeface="Calibri"/>
                <a:cs typeface="Calibri"/>
              </a:rPr>
              <a:t> </a:t>
            </a:r>
            <a:r>
              <a:rPr lang="en-US" altLang="en-ID" sz="1200" b="1" dirty="0" err="1">
                <a:solidFill>
                  <a:schemeClr val="tx2">
                    <a:lumMod val="25000"/>
                  </a:schemeClr>
                </a:solidFill>
                <a:latin typeface="Calibri"/>
                <a:cs typeface="Calibri"/>
              </a:rPr>
              <a:t>asesmen</a:t>
            </a:r>
            <a:r>
              <a:rPr lang="en-US" altLang="en-ID" sz="1200" dirty="0">
                <a:solidFill>
                  <a:schemeClr val="tx2">
                    <a:lumMod val="25000"/>
                  </a:schemeClr>
                </a:solidFill>
                <a:latin typeface="Calibri"/>
                <a:cs typeface="Calibri"/>
              </a:rPr>
              <a:t> yang </a:t>
            </a:r>
            <a:r>
              <a:rPr lang="en-US" altLang="en-ID" sz="1200" dirty="0" err="1">
                <a:solidFill>
                  <a:schemeClr val="tx2">
                    <a:lumMod val="25000"/>
                  </a:schemeClr>
                </a:solidFill>
                <a:latin typeface="Calibri"/>
                <a:cs typeface="Calibri"/>
              </a:rPr>
              <a:t>dijadikan</a:t>
            </a:r>
            <a:r>
              <a:rPr lang="en-US" altLang="en-ID" sz="1200" dirty="0">
                <a:solidFill>
                  <a:schemeClr val="tx2">
                    <a:lumMod val="25000"/>
                  </a:schemeClr>
                </a:solidFill>
                <a:latin typeface="Calibri"/>
                <a:cs typeface="Calibri"/>
              </a:rPr>
              <a:t> input </a:t>
            </a:r>
            <a:r>
              <a:rPr lang="en-US" altLang="en-ID" sz="1200" dirty="0" err="1">
                <a:solidFill>
                  <a:schemeClr val="tx2">
                    <a:lumMod val="25000"/>
                  </a:schemeClr>
                </a:solidFill>
                <a:latin typeface="Calibri"/>
                <a:cs typeface="Calibri"/>
              </a:rPr>
              <a:t>untuk</a:t>
            </a:r>
            <a:r>
              <a:rPr lang="en-US" altLang="en-ID" sz="1200" dirty="0">
                <a:solidFill>
                  <a:schemeClr val="tx2">
                    <a:lumMod val="25000"/>
                  </a:schemeClr>
                </a:solidFill>
                <a:latin typeface="Calibri"/>
                <a:cs typeface="Calibri"/>
              </a:rPr>
              <a:t>; 1) </a:t>
            </a:r>
            <a:r>
              <a:rPr lang="en-US" altLang="en-ID" sz="1200" dirty="0" err="1">
                <a:solidFill>
                  <a:schemeClr val="tx2">
                    <a:lumMod val="25000"/>
                  </a:schemeClr>
                </a:solidFill>
                <a:latin typeface="Calibri"/>
                <a:cs typeface="Calibri"/>
              </a:rPr>
              <a:t>peningkatan</a:t>
            </a:r>
            <a:r>
              <a:rPr lang="en-US" altLang="en-ID" sz="1200" dirty="0">
                <a:solidFill>
                  <a:schemeClr val="tx2">
                    <a:lumMod val="25000"/>
                  </a:schemeClr>
                </a:solidFill>
                <a:latin typeface="Calibri"/>
                <a:cs typeface="Calibri"/>
              </a:rPr>
              <a:t> </a:t>
            </a:r>
            <a:r>
              <a:rPr lang="en-US" altLang="en-ID" sz="1200" dirty="0" err="1">
                <a:solidFill>
                  <a:schemeClr val="tx2">
                    <a:lumMod val="25000"/>
                  </a:schemeClr>
                </a:solidFill>
                <a:latin typeface="Calibri"/>
                <a:cs typeface="Calibri"/>
              </a:rPr>
              <a:t>mutu</a:t>
            </a:r>
            <a:r>
              <a:rPr lang="en-US" altLang="en-ID" sz="1200" dirty="0">
                <a:solidFill>
                  <a:schemeClr val="tx2">
                    <a:lumMod val="25000"/>
                  </a:schemeClr>
                </a:solidFill>
                <a:latin typeface="Calibri"/>
                <a:cs typeface="Calibri"/>
              </a:rPr>
              <a:t> </a:t>
            </a:r>
            <a:r>
              <a:rPr lang="en-US" altLang="en-ID" sz="1200" dirty="0" err="1">
                <a:solidFill>
                  <a:schemeClr val="tx2">
                    <a:lumMod val="25000"/>
                  </a:schemeClr>
                </a:solidFill>
                <a:latin typeface="Calibri"/>
                <a:cs typeface="Calibri"/>
              </a:rPr>
              <a:t>pendidikan</a:t>
            </a:r>
            <a:r>
              <a:rPr lang="en-US" altLang="en-ID" sz="1200" dirty="0">
                <a:solidFill>
                  <a:schemeClr val="tx2">
                    <a:lumMod val="25000"/>
                  </a:schemeClr>
                </a:solidFill>
                <a:latin typeface="Calibri"/>
                <a:cs typeface="Calibri"/>
              </a:rPr>
              <a:t> di </a:t>
            </a:r>
            <a:r>
              <a:rPr lang="en-US" altLang="en-ID" sz="1200" dirty="0" err="1">
                <a:solidFill>
                  <a:schemeClr val="tx2">
                    <a:lumMod val="25000"/>
                  </a:schemeClr>
                </a:solidFill>
                <a:latin typeface="Calibri"/>
                <a:cs typeface="Calibri"/>
              </a:rPr>
              <a:t>daerah</a:t>
            </a:r>
            <a:r>
              <a:rPr lang="en-US" altLang="en-ID" sz="1200" dirty="0">
                <a:solidFill>
                  <a:schemeClr val="tx2">
                    <a:lumMod val="25000"/>
                  </a:schemeClr>
                </a:solidFill>
                <a:latin typeface="Calibri"/>
                <a:cs typeface="Calibri"/>
              </a:rPr>
              <a:t> dan 2) </a:t>
            </a:r>
            <a:r>
              <a:rPr lang="en-US" altLang="en-ID" sz="1200" dirty="0" err="1">
                <a:solidFill>
                  <a:schemeClr val="tx2">
                    <a:lumMod val="25000"/>
                  </a:schemeClr>
                </a:solidFill>
                <a:latin typeface="Calibri"/>
                <a:cs typeface="Calibri"/>
              </a:rPr>
              <a:t>pengembangan</a:t>
            </a:r>
            <a:r>
              <a:rPr lang="en-US" altLang="en-ID" sz="1200" dirty="0">
                <a:solidFill>
                  <a:schemeClr val="tx2">
                    <a:lumMod val="25000"/>
                  </a:schemeClr>
                </a:solidFill>
                <a:latin typeface="Calibri"/>
                <a:cs typeface="Calibri"/>
              </a:rPr>
              <a:t> </a:t>
            </a:r>
            <a:r>
              <a:rPr lang="en-US" altLang="en-ID" sz="1200" dirty="0" err="1">
                <a:solidFill>
                  <a:schemeClr val="tx2">
                    <a:lumMod val="25000"/>
                  </a:schemeClr>
                </a:solidFill>
                <a:latin typeface="Calibri"/>
                <a:cs typeface="Calibri"/>
              </a:rPr>
              <a:t>kurikulum</a:t>
            </a:r>
            <a:r>
              <a:rPr lang="en-US" altLang="en-ID" sz="1200" dirty="0">
                <a:solidFill>
                  <a:schemeClr val="tx2">
                    <a:lumMod val="25000"/>
                  </a:schemeClr>
                </a:solidFill>
                <a:latin typeface="Calibri"/>
                <a:cs typeface="Calibri"/>
              </a:rPr>
              <a:t> dan </a:t>
            </a:r>
            <a:r>
              <a:rPr lang="en-US" altLang="en-ID" sz="1200" dirty="0" err="1">
                <a:solidFill>
                  <a:schemeClr val="tx2">
                    <a:lumMod val="25000"/>
                  </a:schemeClr>
                </a:solidFill>
                <a:latin typeface="Calibri"/>
                <a:cs typeface="Calibri"/>
              </a:rPr>
              <a:t>perencanaan</a:t>
            </a:r>
            <a:r>
              <a:rPr lang="en-US" altLang="en-ID" sz="1200" dirty="0">
                <a:solidFill>
                  <a:schemeClr val="tx2">
                    <a:lumMod val="25000"/>
                  </a:schemeClr>
                </a:solidFill>
                <a:latin typeface="Calibri"/>
                <a:cs typeface="Calibri"/>
              </a:rPr>
              <a:t> </a:t>
            </a:r>
            <a:r>
              <a:rPr lang="en-US" altLang="en-ID" sz="1200" dirty="0" err="1">
                <a:solidFill>
                  <a:schemeClr val="tx2">
                    <a:lumMod val="25000"/>
                  </a:schemeClr>
                </a:solidFill>
                <a:latin typeface="Calibri"/>
                <a:cs typeface="Calibri"/>
              </a:rPr>
              <a:t>pembelajaran</a:t>
            </a:r>
            <a:r>
              <a:rPr lang="en-US" altLang="en-ID" sz="1200" dirty="0">
                <a:solidFill>
                  <a:schemeClr val="tx2">
                    <a:lumMod val="25000"/>
                  </a:schemeClr>
                </a:solidFill>
                <a:latin typeface="Calibri"/>
                <a:cs typeface="Calibri"/>
              </a:rPr>
              <a:t> di SP.</a:t>
            </a:r>
          </a:p>
          <a:p>
            <a:pPr marL="342900" indent="-342900">
              <a:spcBef>
                <a:spcPts val="600"/>
              </a:spcBef>
              <a:buAutoNum type="arabicPeriod"/>
            </a:pPr>
            <a:r>
              <a:rPr lang="en-US" altLang="en-ID" sz="1200" dirty="0" err="1">
                <a:solidFill>
                  <a:schemeClr val="tx1"/>
                </a:solidFill>
                <a:latin typeface="Calibri"/>
                <a:cs typeface="Calibri"/>
              </a:rPr>
              <a:t>Prinsip</a:t>
            </a:r>
            <a:r>
              <a:rPr lang="en-US" altLang="en-ID" sz="1200" dirty="0">
                <a:solidFill>
                  <a:schemeClr val="tx1"/>
                </a:solidFill>
                <a:latin typeface="Calibri"/>
                <a:cs typeface="Calibri"/>
              </a:rPr>
              <a:t> </a:t>
            </a:r>
            <a:r>
              <a:rPr lang="en-US" altLang="en-ID" sz="1200" b="1" dirty="0" err="1">
                <a:solidFill>
                  <a:schemeClr val="accent1"/>
                </a:solidFill>
                <a:latin typeface="Calibri"/>
                <a:cs typeface="Calibri"/>
              </a:rPr>
              <a:t>setara</a:t>
            </a:r>
            <a:r>
              <a:rPr lang="en-US" altLang="en-ID" sz="1200" b="1" dirty="0">
                <a:solidFill>
                  <a:schemeClr val="accent1"/>
                </a:solidFill>
                <a:latin typeface="Calibri"/>
                <a:cs typeface="Calibri"/>
              </a:rPr>
              <a:t> dan </a:t>
            </a:r>
            <a:r>
              <a:rPr lang="en-US" altLang="en-ID" sz="1200" b="1" dirty="0" err="1">
                <a:solidFill>
                  <a:schemeClr val="accent1"/>
                </a:solidFill>
                <a:latin typeface="Calibri"/>
                <a:cs typeface="Calibri"/>
              </a:rPr>
              <a:t>inklusif</a:t>
            </a:r>
            <a:r>
              <a:rPr lang="en-US" altLang="en-ID" sz="1200" b="1" dirty="0">
                <a:solidFill>
                  <a:schemeClr val="accent1"/>
                </a:solidFill>
                <a:latin typeface="Calibri"/>
                <a:cs typeface="Calibri"/>
              </a:rPr>
              <a:t> </a:t>
            </a:r>
            <a:r>
              <a:rPr lang="en-US" altLang="en-ID" sz="1200" dirty="0" err="1">
                <a:solidFill>
                  <a:schemeClr val="tx2">
                    <a:lumMod val="25000"/>
                  </a:schemeClr>
                </a:solidFill>
                <a:latin typeface="Calibri"/>
                <a:cs typeface="Calibri"/>
              </a:rPr>
              <a:t>termoderasi</a:t>
            </a:r>
            <a:r>
              <a:rPr lang="en-US" altLang="en-ID" sz="1200" dirty="0">
                <a:solidFill>
                  <a:schemeClr val="tx2">
                    <a:lumMod val="25000"/>
                  </a:schemeClr>
                </a:solidFill>
                <a:latin typeface="Calibri"/>
                <a:cs typeface="Calibri"/>
              </a:rPr>
              <a:t> </a:t>
            </a:r>
            <a:r>
              <a:rPr lang="en-US" altLang="en-ID" sz="1200" dirty="0" err="1">
                <a:solidFill>
                  <a:schemeClr val="tx2">
                    <a:lumMod val="25000"/>
                  </a:schemeClr>
                </a:solidFill>
                <a:latin typeface="Calibri"/>
                <a:cs typeface="Calibri"/>
              </a:rPr>
              <a:t>melalui</a:t>
            </a:r>
            <a:r>
              <a:rPr lang="en-US" altLang="en-ID" sz="1200" dirty="0">
                <a:solidFill>
                  <a:schemeClr val="tx2">
                    <a:lumMod val="25000"/>
                  </a:schemeClr>
                </a:solidFill>
                <a:latin typeface="Calibri"/>
                <a:cs typeface="Calibri"/>
              </a:rPr>
              <a:t> </a:t>
            </a:r>
            <a:r>
              <a:rPr lang="en-US" altLang="en-ID" sz="1200" dirty="0" err="1">
                <a:solidFill>
                  <a:schemeClr val="tx2">
                    <a:lumMod val="25000"/>
                  </a:schemeClr>
                </a:solidFill>
                <a:latin typeface="Calibri"/>
                <a:cs typeface="Calibri"/>
              </a:rPr>
              <a:t>pemanfaatan</a:t>
            </a:r>
            <a:r>
              <a:rPr lang="en-US" altLang="en-ID" sz="1200" dirty="0">
                <a:solidFill>
                  <a:schemeClr val="tx2">
                    <a:lumMod val="25000"/>
                  </a:schemeClr>
                </a:solidFill>
                <a:latin typeface="Calibri"/>
                <a:cs typeface="Calibri"/>
              </a:rPr>
              <a:t> data </a:t>
            </a:r>
            <a:r>
              <a:rPr lang="en-US" altLang="en-ID" sz="1200" dirty="0" err="1">
                <a:solidFill>
                  <a:schemeClr val="tx2">
                    <a:lumMod val="25000"/>
                  </a:schemeClr>
                </a:solidFill>
                <a:latin typeface="Calibri"/>
                <a:cs typeface="Calibri"/>
              </a:rPr>
              <a:t>untuk</a:t>
            </a:r>
            <a:r>
              <a:rPr lang="en-US" altLang="en-ID" sz="1200" dirty="0">
                <a:solidFill>
                  <a:schemeClr val="tx2">
                    <a:lumMod val="25000"/>
                  </a:schemeClr>
                </a:solidFill>
                <a:latin typeface="Calibri"/>
                <a:cs typeface="Calibri"/>
              </a:rPr>
              <a:t> </a:t>
            </a:r>
            <a:r>
              <a:rPr lang="en-US" altLang="en-ID" sz="1200" dirty="0" err="1">
                <a:solidFill>
                  <a:schemeClr val="tx2">
                    <a:lumMod val="25000"/>
                  </a:schemeClr>
                </a:solidFill>
                <a:latin typeface="Calibri"/>
                <a:cs typeface="Calibri"/>
              </a:rPr>
              <a:t>menghadirkan</a:t>
            </a:r>
            <a:r>
              <a:rPr lang="en-US" altLang="en-ID" sz="1200" dirty="0">
                <a:solidFill>
                  <a:schemeClr val="tx2">
                    <a:lumMod val="25000"/>
                  </a:schemeClr>
                </a:solidFill>
                <a:latin typeface="Calibri"/>
                <a:cs typeface="Calibri"/>
              </a:rPr>
              <a:t> </a:t>
            </a:r>
            <a:r>
              <a:rPr lang="en-US" altLang="en-ID" sz="1200" b="1" dirty="0" err="1">
                <a:solidFill>
                  <a:schemeClr val="tx2">
                    <a:lumMod val="25000"/>
                  </a:schemeClr>
                </a:solidFill>
                <a:latin typeface="Calibri"/>
                <a:cs typeface="Calibri"/>
              </a:rPr>
              <a:t>kurikulum</a:t>
            </a:r>
            <a:r>
              <a:rPr lang="en-US" altLang="en-ID" sz="1200" b="1" dirty="0">
                <a:solidFill>
                  <a:schemeClr val="tx2">
                    <a:lumMod val="25000"/>
                  </a:schemeClr>
                </a:solidFill>
                <a:latin typeface="Calibri"/>
                <a:cs typeface="Calibri"/>
              </a:rPr>
              <a:t> dan </a:t>
            </a:r>
            <a:r>
              <a:rPr lang="en-US" altLang="en-ID" sz="1200" b="1" dirty="0" err="1">
                <a:solidFill>
                  <a:schemeClr val="tx2">
                    <a:lumMod val="25000"/>
                  </a:schemeClr>
                </a:solidFill>
                <a:latin typeface="Calibri"/>
                <a:cs typeface="Calibri"/>
              </a:rPr>
              <a:t>pembelajaran</a:t>
            </a:r>
            <a:r>
              <a:rPr lang="en-US" altLang="en-ID" sz="1200" b="1" dirty="0">
                <a:solidFill>
                  <a:schemeClr val="tx2">
                    <a:lumMod val="25000"/>
                  </a:schemeClr>
                </a:solidFill>
                <a:latin typeface="Calibri"/>
                <a:cs typeface="Calibri"/>
              </a:rPr>
              <a:t> </a:t>
            </a:r>
            <a:r>
              <a:rPr lang="en-US" altLang="en-ID" sz="1200" b="1" dirty="0" err="1">
                <a:solidFill>
                  <a:schemeClr val="tx2">
                    <a:lumMod val="25000"/>
                  </a:schemeClr>
                </a:solidFill>
                <a:latin typeface="Calibri"/>
                <a:cs typeface="Calibri"/>
              </a:rPr>
              <a:t>berdiferensiasi</a:t>
            </a:r>
            <a:r>
              <a:rPr lang="en-US" altLang="en-ID" sz="1200" b="1" dirty="0">
                <a:solidFill>
                  <a:schemeClr val="tx2">
                    <a:lumMod val="25000"/>
                  </a:schemeClr>
                </a:solidFill>
                <a:latin typeface="Calibri"/>
                <a:cs typeface="Calibri"/>
              </a:rPr>
              <a:t>, </a:t>
            </a:r>
            <a:r>
              <a:rPr lang="en-US" altLang="en-ID" sz="1200" b="1" dirty="0" err="1">
                <a:solidFill>
                  <a:schemeClr val="tx2">
                    <a:lumMod val="25000"/>
                  </a:schemeClr>
                </a:solidFill>
                <a:latin typeface="Calibri"/>
                <a:cs typeface="Calibri"/>
              </a:rPr>
              <a:t>sesuai</a:t>
            </a:r>
            <a:r>
              <a:rPr lang="en-US" altLang="en-ID" sz="1200" b="1" dirty="0">
                <a:solidFill>
                  <a:schemeClr val="tx2">
                    <a:lumMod val="25000"/>
                  </a:schemeClr>
                </a:solidFill>
                <a:latin typeface="Calibri"/>
                <a:cs typeface="Calibri"/>
              </a:rPr>
              <a:t> </a:t>
            </a:r>
            <a:r>
              <a:rPr lang="en-US" altLang="en-ID" sz="1200" b="1" dirty="0" err="1">
                <a:solidFill>
                  <a:schemeClr val="tx2">
                    <a:lumMod val="25000"/>
                  </a:schemeClr>
                </a:solidFill>
                <a:latin typeface="Calibri"/>
                <a:cs typeface="Calibri"/>
              </a:rPr>
              <a:t>kebutuhan</a:t>
            </a:r>
            <a:r>
              <a:rPr lang="en-US" altLang="en-ID" sz="1200" b="1" dirty="0">
                <a:solidFill>
                  <a:schemeClr val="tx2">
                    <a:lumMod val="25000"/>
                  </a:schemeClr>
                </a:solidFill>
                <a:latin typeface="Calibri"/>
                <a:cs typeface="Calibri"/>
              </a:rPr>
              <a:t> dan </a:t>
            </a:r>
            <a:r>
              <a:rPr lang="en-US" altLang="en-ID" sz="1200" b="1" dirty="0" err="1">
                <a:solidFill>
                  <a:schemeClr val="tx2">
                    <a:lumMod val="25000"/>
                  </a:schemeClr>
                </a:solidFill>
                <a:latin typeface="Calibri"/>
                <a:cs typeface="Calibri"/>
              </a:rPr>
              <a:t>tahap</a:t>
            </a:r>
            <a:r>
              <a:rPr lang="en-US" altLang="en-ID" sz="1200" b="1" dirty="0">
                <a:solidFill>
                  <a:schemeClr val="tx2">
                    <a:lumMod val="25000"/>
                  </a:schemeClr>
                </a:solidFill>
                <a:latin typeface="Calibri"/>
                <a:cs typeface="Calibri"/>
              </a:rPr>
              <a:t> </a:t>
            </a:r>
            <a:r>
              <a:rPr lang="en-US" altLang="en-ID" sz="1200" b="1" dirty="0" err="1">
                <a:solidFill>
                  <a:schemeClr val="tx2">
                    <a:lumMod val="25000"/>
                  </a:schemeClr>
                </a:solidFill>
                <a:latin typeface="Calibri"/>
                <a:cs typeface="Calibri"/>
              </a:rPr>
              <a:t>perkembangan</a:t>
            </a:r>
            <a:r>
              <a:rPr lang="en-US" altLang="en-ID" sz="1200" b="1" dirty="0">
                <a:solidFill>
                  <a:schemeClr val="tx2">
                    <a:lumMod val="25000"/>
                  </a:schemeClr>
                </a:solidFill>
                <a:latin typeface="Calibri"/>
                <a:cs typeface="Calibri"/>
              </a:rPr>
              <a:t> PD</a:t>
            </a:r>
            <a:r>
              <a:rPr lang="en-US" altLang="en-ID" sz="1200" dirty="0">
                <a:solidFill>
                  <a:schemeClr val="tx2">
                    <a:lumMod val="25000"/>
                  </a:schemeClr>
                </a:solidFill>
                <a:latin typeface="Calibri"/>
                <a:cs typeface="Calibri"/>
              </a:rPr>
              <a:t>.</a:t>
            </a:r>
          </a:p>
          <a:p>
            <a:pPr marL="342900" indent="-342900">
              <a:spcBef>
                <a:spcPts val="600"/>
              </a:spcBef>
              <a:buAutoNum type="arabicPeriod"/>
            </a:pPr>
            <a:r>
              <a:rPr lang="en-US" altLang="en-ID" sz="1200" dirty="0" err="1">
                <a:solidFill>
                  <a:schemeClr val="tx2">
                    <a:lumMod val="25000"/>
                  </a:schemeClr>
                </a:solidFill>
                <a:latin typeface="Calibri"/>
                <a:cs typeface="Calibri"/>
              </a:rPr>
              <a:t>Prinsip</a:t>
            </a:r>
            <a:r>
              <a:rPr lang="en-US" altLang="en-ID" sz="1200" dirty="0">
                <a:solidFill>
                  <a:schemeClr val="tx2">
                    <a:lumMod val="25000"/>
                  </a:schemeClr>
                </a:solidFill>
                <a:latin typeface="Calibri"/>
                <a:cs typeface="Calibri"/>
              </a:rPr>
              <a:t> </a:t>
            </a:r>
            <a:r>
              <a:rPr lang="en-US" altLang="en-ID" sz="1200" b="1" dirty="0" err="1">
                <a:solidFill>
                  <a:schemeClr val="accent1"/>
                </a:solidFill>
                <a:latin typeface="Calibri"/>
                <a:cs typeface="Calibri"/>
              </a:rPr>
              <a:t>transparansi</a:t>
            </a:r>
            <a:r>
              <a:rPr lang="en-US" altLang="en-ID" sz="1200" b="1" dirty="0">
                <a:solidFill>
                  <a:schemeClr val="accent1"/>
                </a:solidFill>
                <a:latin typeface="Calibri"/>
                <a:cs typeface="Calibri"/>
              </a:rPr>
              <a:t> </a:t>
            </a:r>
            <a:r>
              <a:rPr lang="en-US" altLang="en-ID" sz="1200" dirty="0" err="1">
                <a:solidFill>
                  <a:schemeClr val="tx1"/>
                </a:solidFill>
                <a:latin typeface="Calibri"/>
                <a:cs typeface="Calibri"/>
              </a:rPr>
              <a:t>umumnya</a:t>
            </a:r>
            <a:r>
              <a:rPr lang="en-US" altLang="en-ID" sz="1200" dirty="0">
                <a:solidFill>
                  <a:schemeClr val="tx1"/>
                </a:solidFill>
                <a:latin typeface="Calibri"/>
                <a:cs typeface="Calibri"/>
              </a:rPr>
              <a:t> </a:t>
            </a:r>
            <a:r>
              <a:rPr lang="en-US" altLang="en-ID" sz="1200" dirty="0" err="1">
                <a:solidFill>
                  <a:schemeClr val="tx1"/>
                </a:solidFill>
                <a:latin typeface="Calibri"/>
                <a:cs typeface="Calibri"/>
              </a:rPr>
              <a:t>masih</a:t>
            </a:r>
            <a:r>
              <a:rPr lang="en-US" altLang="en-ID" sz="1200" dirty="0">
                <a:solidFill>
                  <a:schemeClr val="tx1"/>
                </a:solidFill>
                <a:latin typeface="Calibri"/>
                <a:cs typeface="Calibri"/>
              </a:rPr>
              <a:t> </a:t>
            </a:r>
            <a:r>
              <a:rPr lang="en-US" altLang="en-ID" sz="1200" dirty="0" err="1">
                <a:solidFill>
                  <a:schemeClr val="tx1"/>
                </a:solidFill>
                <a:latin typeface="Calibri"/>
                <a:cs typeface="Calibri"/>
              </a:rPr>
              <a:t>dilakukan</a:t>
            </a:r>
            <a:r>
              <a:rPr lang="en-US" altLang="en-ID" sz="1200" dirty="0">
                <a:solidFill>
                  <a:schemeClr val="tx1"/>
                </a:solidFill>
                <a:latin typeface="Calibri"/>
                <a:cs typeface="Calibri"/>
              </a:rPr>
              <a:t> </a:t>
            </a:r>
            <a:r>
              <a:rPr lang="en-US" altLang="en-ID" sz="1200" dirty="0" err="1">
                <a:solidFill>
                  <a:schemeClr val="tx1"/>
                </a:solidFill>
                <a:latin typeface="Calibri"/>
                <a:cs typeface="Calibri"/>
              </a:rPr>
              <a:t>melalui</a:t>
            </a:r>
            <a:r>
              <a:rPr lang="en-US" altLang="en-ID" sz="1200" dirty="0">
                <a:solidFill>
                  <a:schemeClr val="tx1"/>
                </a:solidFill>
                <a:latin typeface="Calibri"/>
                <a:cs typeface="Calibri"/>
              </a:rPr>
              <a:t> </a:t>
            </a:r>
            <a:r>
              <a:rPr lang="en-US" altLang="en-ID" sz="1200" dirty="0" err="1">
                <a:solidFill>
                  <a:schemeClr val="tx1"/>
                </a:solidFill>
                <a:latin typeface="Calibri"/>
                <a:cs typeface="Calibri"/>
              </a:rPr>
              <a:t>k</a:t>
            </a:r>
            <a:r>
              <a:rPr lang="en-US" altLang="en-ID" sz="1200" dirty="0" err="1">
                <a:solidFill>
                  <a:schemeClr val="tx2">
                    <a:lumMod val="25000"/>
                  </a:schemeClr>
                </a:solidFill>
                <a:latin typeface="Calibri"/>
                <a:cs typeface="Calibri"/>
              </a:rPr>
              <a:t>egiatan</a:t>
            </a:r>
            <a:r>
              <a:rPr lang="en-US" altLang="en-ID" sz="1200" b="1" dirty="0">
                <a:solidFill>
                  <a:schemeClr val="tx2">
                    <a:lumMod val="25000"/>
                  </a:schemeClr>
                </a:solidFill>
                <a:latin typeface="Calibri"/>
                <a:cs typeface="Calibri"/>
              </a:rPr>
              <a:t> </a:t>
            </a:r>
            <a:r>
              <a:rPr lang="en-US" altLang="en-ID" sz="1200" b="1" dirty="0" err="1">
                <a:solidFill>
                  <a:schemeClr val="tx2">
                    <a:lumMod val="25000"/>
                  </a:schemeClr>
                </a:solidFill>
                <a:latin typeface="Calibri"/>
                <a:cs typeface="Calibri"/>
              </a:rPr>
              <a:t>sosialisasi</a:t>
            </a:r>
            <a:r>
              <a:rPr lang="en-US" altLang="en-ID" sz="1200" b="1" dirty="0">
                <a:solidFill>
                  <a:schemeClr val="tx2">
                    <a:lumMod val="25000"/>
                  </a:schemeClr>
                </a:solidFill>
                <a:latin typeface="Calibri"/>
                <a:cs typeface="Calibri"/>
              </a:rPr>
              <a:t> dan </a:t>
            </a:r>
            <a:r>
              <a:rPr lang="en-US" altLang="en-ID" sz="1200" b="1" dirty="0" err="1">
                <a:solidFill>
                  <a:schemeClr val="tx2">
                    <a:lumMod val="25000"/>
                  </a:schemeClr>
                </a:solidFill>
                <a:latin typeface="Calibri"/>
                <a:cs typeface="Calibri"/>
              </a:rPr>
              <a:t>pertemuan</a:t>
            </a:r>
            <a:r>
              <a:rPr lang="en-US" altLang="en-ID" sz="1200" dirty="0">
                <a:solidFill>
                  <a:schemeClr val="tx2">
                    <a:lumMod val="25000"/>
                  </a:schemeClr>
                </a:solidFill>
                <a:latin typeface="Calibri"/>
                <a:cs typeface="Calibri"/>
              </a:rPr>
              <a:t> </a:t>
            </a:r>
            <a:r>
              <a:rPr lang="en-US" altLang="en-ID" sz="1200" dirty="0" err="1">
                <a:solidFill>
                  <a:schemeClr val="tx2">
                    <a:lumMod val="25000"/>
                  </a:schemeClr>
                </a:solidFill>
                <a:latin typeface="Calibri"/>
                <a:cs typeface="Calibri"/>
              </a:rPr>
              <a:t>antar</a:t>
            </a:r>
            <a:r>
              <a:rPr lang="en-US" altLang="en-ID" sz="1200" dirty="0">
                <a:solidFill>
                  <a:schemeClr val="tx2">
                    <a:lumMod val="25000"/>
                  </a:schemeClr>
                </a:solidFill>
                <a:latin typeface="Calibri"/>
                <a:cs typeface="Calibri"/>
              </a:rPr>
              <a:t> </a:t>
            </a:r>
            <a:r>
              <a:rPr lang="en-US" altLang="en-ID" sz="1200" dirty="0" err="1">
                <a:solidFill>
                  <a:schemeClr val="tx2">
                    <a:lumMod val="25000"/>
                  </a:schemeClr>
                </a:solidFill>
                <a:latin typeface="Calibri"/>
                <a:cs typeface="Calibri"/>
              </a:rPr>
              <a:t>dinas</a:t>
            </a:r>
            <a:r>
              <a:rPr lang="en-US" altLang="en-ID" sz="1200" dirty="0">
                <a:solidFill>
                  <a:schemeClr val="tx2">
                    <a:lumMod val="25000"/>
                  </a:schemeClr>
                </a:solidFill>
                <a:latin typeface="Calibri"/>
                <a:cs typeface="Calibri"/>
              </a:rPr>
              <a:t>/</a:t>
            </a:r>
            <a:r>
              <a:rPr lang="en-US" altLang="en-ID" sz="1200" dirty="0" err="1">
                <a:solidFill>
                  <a:schemeClr val="tx2">
                    <a:lumMod val="25000"/>
                  </a:schemeClr>
                </a:solidFill>
                <a:latin typeface="Calibri"/>
                <a:cs typeface="Calibri"/>
              </a:rPr>
              <a:t>satpend</a:t>
            </a:r>
            <a:r>
              <a:rPr lang="en-US" altLang="en-ID" sz="1200" dirty="0">
                <a:solidFill>
                  <a:schemeClr val="tx2">
                    <a:lumMod val="25000"/>
                  </a:schemeClr>
                </a:solidFill>
                <a:latin typeface="Calibri"/>
                <a:cs typeface="Calibri"/>
              </a:rPr>
              <a:t> </a:t>
            </a:r>
            <a:r>
              <a:rPr lang="en-US" altLang="en-ID" sz="1200" dirty="0" err="1">
                <a:solidFill>
                  <a:schemeClr val="tx2">
                    <a:lumMod val="25000"/>
                  </a:schemeClr>
                </a:solidFill>
                <a:latin typeface="Calibri"/>
                <a:cs typeface="Calibri"/>
              </a:rPr>
              <a:t>dengan</a:t>
            </a:r>
            <a:r>
              <a:rPr lang="en-US" altLang="en-ID" sz="1200" dirty="0">
                <a:solidFill>
                  <a:schemeClr val="tx2">
                    <a:lumMod val="25000"/>
                  </a:schemeClr>
                </a:solidFill>
                <a:latin typeface="Calibri"/>
                <a:cs typeface="Calibri"/>
              </a:rPr>
              <a:t> stakeholder. </a:t>
            </a:r>
          </a:p>
          <a:p>
            <a:pPr marL="342900" indent="-342900">
              <a:spcBef>
                <a:spcPts val="600"/>
              </a:spcBef>
              <a:buAutoNum type="arabicPeriod"/>
            </a:pPr>
            <a:r>
              <a:rPr lang="en-US" altLang="en-ID" sz="1200" dirty="0" err="1">
                <a:solidFill>
                  <a:schemeClr val="tx2">
                    <a:lumMod val="25000"/>
                  </a:schemeClr>
                </a:solidFill>
                <a:latin typeface="Calibri"/>
                <a:cs typeface="Calibri"/>
              </a:rPr>
              <a:t>Prinsip</a:t>
            </a:r>
            <a:r>
              <a:rPr lang="en-US" altLang="en-ID" sz="1200" dirty="0">
                <a:solidFill>
                  <a:schemeClr val="tx2">
                    <a:lumMod val="25000"/>
                  </a:schemeClr>
                </a:solidFill>
                <a:latin typeface="Calibri"/>
                <a:cs typeface="Calibri"/>
              </a:rPr>
              <a:t> </a:t>
            </a:r>
            <a:r>
              <a:rPr lang="en-US" altLang="en-ID" sz="1200" b="1" dirty="0" err="1">
                <a:solidFill>
                  <a:schemeClr val="accent1"/>
                </a:solidFill>
                <a:latin typeface="Calibri"/>
                <a:cs typeface="Calibri"/>
              </a:rPr>
              <a:t>akuntabilitas</a:t>
            </a:r>
            <a:r>
              <a:rPr lang="en-US" altLang="en-ID" sz="1200" b="1" dirty="0">
                <a:solidFill>
                  <a:schemeClr val="accent1"/>
                </a:solidFill>
                <a:latin typeface="Calibri"/>
                <a:cs typeface="Calibri"/>
              </a:rPr>
              <a:t> </a:t>
            </a:r>
            <a:r>
              <a:rPr lang="en-US" altLang="en-ID" sz="1200" dirty="0" err="1">
                <a:solidFill>
                  <a:schemeClr val="tx1"/>
                </a:solidFill>
                <a:latin typeface="Calibri"/>
                <a:cs typeface="Calibri"/>
              </a:rPr>
              <a:t>dilaksanakan</a:t>
            </a:r>
            <a:r>
              <a:rPr lang="en-US" altLang="en-ID" sz="1200" dirty="0">
                <a:solidFill>
                  <a:schemeClr val="tx1"/>
                </a:solidFill>
                <a:latin typeface="Calibri"/>
                <a:cs typeface="Calibri"/>
              </a:rPr>
              <a:t> </a:t>
            </a:r>
            <a:r>
              <a:rPr lang="en-US" altLang="en-ID" sz="1200" dirty="0" err="1">
                <a:solidFill>
                  <a:schemeClr val="tx1"/>
                </a:solidFill>
                <a:latin typeface="Calibri"/>
                <a:cs typeface="Calibri"/>
              </a:rPr>
              <a:t>melalui</a:t>
            </a:r>
            <a:r>
              <a:rPr lang="en-US" altLang="en-ID" sz="1200" dirty="0">
                <a:solidFill>
                  <a:schemeClr val="tx1"/>
                </a:solidFill>
                <a:latin typeface="Calibri"/>
                <a:cs typeface="Calibri"/>
              </a:rPr>
              <a:t> </a:t>
            </a:r>
            <a:r>
              <a:rPr lang="en-US" altLang="en-ID" sz="1200" b="1" dirty="0" err="1">
                <a:solidFill>
                  <a:schemeClr val="tx1"/>
                </a:solidFill>
                <a:latin typeface="Calibri"/>
                <a:cs typeface="Calibri"/>
              </a:rPr>
              <a:t>mekanisme</a:t>
            </a:r>
            <a:r>
              <a:rPr lang="en-US" altLang="en-ID" sz="1200" b="1" dirty="0">
                <a:solidFill>
                  <a:schemeClr val="tx1"/>
                </a:solidFill>
                <a:latin typeface="Calibri"/>
                <a:cs typeface="Calibri"/>
              </a:rPr>
              <a:t> </a:t>
            </a:r>
            <a:r>
              <a:rPr lang="en-US" altLang="en-ID" sz="1200" b="1" dirty="0" err="1">
                <a:solidFill>
                  <a:schemeClr val="tx2">
                    <a:lumMod val="25000"/>
                  </a:schemeClr>
                </a:solidFill>
                <a:latin typeface="Calibri"/>
                <a:cs typeface="Calibri"/>
              </a:rPr>
              <a:t>pengawasan</a:t>
            </a:r>
            <a:r>
              <a:rPr lang="en-US" altLang="en-ID" sz="1200" b="1" dirty="0">
                <a:solidFill>
                  <a:schemeClr val="tx2">
                    <a:lumMod val="25000"/>
                  </a:schemeClr>
                </a:solidFill>
                <a:latin typeface="Calibri"/>
                <a:cs typeface="Calibri"/>
              </a:rPr>
              <a:t>, </a:t>
            </a:r>
            <a:r>
              <a:rPr lang="en-US" altLang="en-ID" sz="1200" b="1" dirty="0" err="1">
                <a:solidFill>
                  <a:schemeClr val="tx2">
                    <a:lumMod val="25000"/>
                  </a:schemeClr>
                </a:solidFill>
                <a:latin typeface="Calibri"/>
                <a:cs typeface="Calibri"/>
              </a:rPr>
              <a:t>pemantauan</a:t>
            </a:r>
            <a:r>
              <a:rPr lang="en-US" altLang="en-ID" sz="1200" b="1" dirty="0">
                <a:solidFill>
                  <a:schemeClr val="tx2">
                    <a:lumMod val="25000"/>
                  </a:schemeClr>
                </a:solidFill>
                <a:latin typeface="Calibri"/>
                <a:cs typeface="Calibri"/>
              </a:rPr>
              <a:t> dan </a:t>
            </a:r>
            <a:r>
              <a:rPr lang="en-US" altLang="en-ID" sz="1200" b="1" dirty="0" err="1">
                <a:solidFill>
                  <a:schemeClr val="tx2">
                    <a:lumMod val="25000"/>
                  </a:schemeClr>
                </a:solidFill>
                <a:latin typeface="Calibri"/>
                <a:cs typeface="Calibri"/>
              </a:rPr>
              <a:t>evaluasi</a:t>
            </a:r>
            <a:r>
              <a:rPr lang="en-US" altLang="en-ID" sz="1200" b="1" dirty="0">
                <a:solidFill>
                  <a:schemeClr val="tx2">
                    <a:lumMod val="25000"/>
                  </a:schemeClr>
                </a:solidFill>
                <a:latin typeface="Calibri"/>
                <a:cs typeface="Calibri"/>
              </a:rPr>
              <a:t>, </a:t>
            </a:r>
            <a:r>
              <a:rPr lang="en-US" altLang="en-ID" sz="1200" b="1" dirty="0" err="1">
                <a:solidFill>
                  <a:schemeClr val="tx2">
                    <a:lumMod val="25000"/>
                  </a:schemeClr>
                </a:solidFill>
                <a:latin typeface="Calibri"/>
                <a:cs typeface="Calibri"/>
              </a:rPr>
              <a:t>perancangan</a:t>
            </a:r>
            <a:r>
              <a:rPr lang="en-US" altLang="en-ID" sz="1200" b="1" dirty="0">
                <a:solidFill>
                  <a:schemeClr val="tx2">
                    <a:lumMod val="25000"/>
                  </a:schemeClr>
                </a:solidFill>
                <a:latin typeface="Calibri"/>
                <a:cs typeface="Calibri"/>
              </a:rPr>
              <a:t> </a:t>
            </a:r>
            <a:r>
              <a:rPr lang="en-US" altLang="en-ID" sz="1200" b="1" dirty="0" err="1">
                <a:solidFill>
                  <a:schemeClr val="tx2">
                    <a:lumMod val="25000"/>
                  </a:schemeClr>
                </a:solidFill>
                <a:latin typeface="Calibri"/>
                <a:cs typeface="Calibri"/>
              </a:rPr>
              <a:t>sesuai</a:t>
            </a:r>
            <a:r>
              <a:rPr lang="en-US" altLang="en-ID" sz="1200" b="1" dirty="0">
                <a:solidFill>
                  <a:schemeClr val="tx2">
                    <a:lumMod val="25000"/>
                  </a:schemeClr>
                </a:solidFill>
                <a:latin typeface="Calibri"/>
                <a:cs typeface="Calibri"/>
              </a:rPr>
              <a:t> </a:t>
            </a:r>
            <a:r>
              <a:rPr lang="en-US" altLang="en-ID" sz="1200" b="1" dirty="0" err="1">
                <a:solidFill>
                  <a:schemeClr val="tx2">
                    <a:lumMod val="25000"/>
                  </a:schemeClr>
                </a:solidFill>
                <a:latin typeface="Calibri"/>
                <a:cs typeface="Calibri"/>
              </a:rPr>
              <a:t>juknis</a:t>
            </a:r>
            <a:r>
              <a:rPr lang="en-US" altLang="en-ID" sz="1200" b="1" dirty="0">
                <a:solidFill>
                  <a:schemeClr val="tx2">
                    <a:lumMod val="25000"/>
                  </a:schemeClr>
                </a:solidFill>
                <a:latin typeface="Calibri"/>
                <a:cs typeface="Calibri"/>
              </a:rPr>
              <a:t> </a:t>
            </a:r>
            <a:r>
              <a:rPr lang="en-US" altLang="en-ID" sz="1200" dirty="0" err="1">
                <a:solidFill>
                  <a:schemeClr val="tx2">
                    <a:lumMod val="25000"/>
                  </a:schemeClr>
                </a:solidFill>
                <a:latin typeface="Calibri"/>
                <a:cs typeface="Calibri"/>
              </a:rPr>
              <a:t>keputusan</a:t>
            </a:r>
            <a:r>
              <a:rPr lang="en-US" altLang="en-ID" sz="1200" dirty="0">
                <a:solidFill>
                  <a:schemeClr val="tx2">
                    <a:lumMod val="25000"/>
                  </a:schemeClr>
                </a:solidFill>
                <a:latin typeface="Calibri"/>
                <a:cs typeface="Calibri"/>
              </a:rPr>
              <a:t> dan </a:t>
            </a:r>
            <a:r>
              <a:rPr lang="en-US" altLang="en-ID" sz="1200" dirty="0" err="1">
                <a:solidFill>
                  <a:schemeClr val="tx2">
                    <a:lumMod val="25000"/>
                  </a:schemeClr>
                </a:solidFill>
                <a:latin typeface="Calibri"/>
                <a:cs typeface="Calibri"/>
              </a:rPr>
              <a:t>pelaksanaan</a:t>
            </a:r>
            <a:r>
              <a:rPr lang="en-US" altLang="en-ID" sz="1200" dirty="0">
                <a:solidFill>
                  <a:schemeClr val="tx2">
                    <a:lumMod val="25000"/>
                  </a:schemeClr>
                </a:solidFill>
                <a:latin typeface="Calibri"/>
                <a:cs typeface="Calibri"/>
              </a:rPr>
              <a:t> </a:t>
            </a:r>
            <a:r>
              <a:rPr lang="en-US" altLang="en-ID" sz="1200" dirty="0" err="1">
                <a:solidFill>
                  <a:schemeClr val="tx2">
                    <a:lumMod val="25000"/>
                  </a:schemeClr>
                </a:solidFill>
                <a:latin typeface="Calibri"/>
                <a:cs typeface="Calibri"/>
              </a:rPr>
              <a:t>kegiatan</a:t>
            </a:r>
            <a:r>
              <a:rPr lang="en-US" altLang="en-ID" sz="1200" dirty="0">
                <a:solidFill>
                  <a:schemeClr val="tx2">
                    <a:lumMod val="25000"/>
                  </a:schemeClr>
                </a:solidFill>
                <a:latin typeface="Calibri"/>
                <a:cs typeface="Calibri"/>
              </a:rPr>
              <a:t>, </a:t>
            </a:r>
            <a:r>
              <a:rPr lang="en-US" altLang="en-ID" sz="1200" dirty="0" err="1">
                <a:solidFill>
                  <a:schemeClr val="tx2">
                    <a:lumMod val="25000"/>
                  </a:schemeClr>
                </a:solidFill>
                <a:latin typeface="Calibri"/>
                <a:cs typeface="Calibri"/>
              </a:rPr>
              <a:t>khususnya</a:t>
            </a:r>
            <a:r>
              <a:rPr lang="en-US" altLang="en-ID" sz="1200" dirty="0">
                <a:solidFill>
                  <a:schemeClr val="tx2">
                    <a:lumMod val="25000"/>
                  </a:schemeClr>
                </a:solidFill>
                <a:latin typeface="Calibri"/>
                <a:cs typeface="Calibri"/>
              </a:rPr>
              <a:t> </a:t>
            </a:r>
            <a:r>
              <a:rPr lang="en-US" altLang="en-ID" sz="1200" dirty="0" err="1">
                <a:solidFill>
                  <a:schemeClr val="tx2">
                    <a:lumMod val="25000"/>
                  </a:schemeClr>
                </a:solidFill>
                <a:latin typeface="Calibri"/>
                <a:cs typeface="Calibri"/>
              </a:rPr>
              <a:t>terkait</a:t>
            </a:r>
            <a:r>
              <a:rPr lang="en-US" altLang="en-ID" sz="1200" dirty="0">
                <a:solidFill>
                  <a:schemeClr val="tx2">
                    <a:lumMod val="25000"/>
                  </a:schemeClr>
                </a:solidFill>
                <a:latin typeface="Calibri"/>
                <a:cs typeface="Calibri"/>
              </a:rPr>
              <a:t> </a:t>
            </a:r>
            <a:r>
              <a:rPr lang="en-US" altLang="en-ID" sz="1200" dirty="0" err="1">
                <a:solidFill>
                  <a:schemeClr val="tx2">
                    <a:lumMod val="25000"/>
                  </a:schemeClr>
                </a:solidFill>
                <a:latin typeface="Calibri"/>
                <a:cs typeface="Calibri"/>
              </a:rPr>
              <a:t>dengan</a:t>
            </a:r>
            <a:r>
              <a:rPr lang="en-US" altLang="en-ID" sz="1200" dirty="0">
                <a:solidFill>
                  <a:schemeClr val="tx2">
                    <a:lumMod val="25000"/>
                  </a:schemeClr>
                </a:solidFill>
                <a:latin typeface="Calibri"/>
                <a:cs typeface="Calibri"/>
              </a:rPr>
              <a:t> </a:t>
            </a:r>
            <a:r>
              <a:rPr lang="en-US" altLang="en-ID" sz="1200" dirty="0" err="1">
                <a:solidFill>
                  <a:schemeClr val="tx2">
                    <a:lumMod val="25000"/>
                  </a:schemeClr>
                </a:solidFill>
                <a:latin typeface="Calibri"/>
                <a:cs typeface="Calibri"/>
              </a:rPr>
              <a:t>pengelolaan</a:t>
            </a:r>
            <a:r>
              <a:rPr lang="en-US" altLang="en-ID" sz="1200" dirty="0">
                <a:solidFill>
                  <a:schemeClr val="tx2">
                    <a:lumMod val="25000"/>
                  </a:schemeClr>
                </a:solidFill>
                <a:latin typeface="Calibri"/>
                <a:cs typeface="Calibri"/>
              </a:rPr>
              <a:t> </a:t>
            </a:r>
            <a:r>
              <a:rPr lang="en-US" altLang="en-ID" sz="1200" dirty="0" err="1">
                <a:solidFill>
                  <a:schemeClr val="tx2">
                    <a:lumMod val="25000"/>
                  </a:schemeClr>
                </a:solidFill>
                <a:latin typeface="Calibri"/>
                <a:cs typeface="Calibri"/>
              </a:rPr>
              <a:t>aspek</a:t>
            </a:r>
            <a:r>
              <a:rPr lang="en-US" altLang="en-ID" sz="1200" dirty="0">
                <a:solidFill>
                  <a:schemeClr val="tx2">
                    <a:lumMod val="25000"/>
                  </a:schemeClr>
                </a:solidFill>
                <a:latin typeface="Calibri"/>
                <a:cs typeface="Calibri"/>
              </a:rPr>
              <a:t> </a:t>
            </a:r>
            <a:r>
              <a:rPr lang="en-US" altLang="en-ID" sz="1200" b="1" dirty="0" err="1">
                <a:solidFill>
                  <a:schemeClr val="tx2">
                    <a:lumMod val="25000"/>
                  </a:schemeClr>
                </a:solidFill>
                <a:latin typeface="Calibri"/>
                <a:cs typeface="Calibri"/>
              </a:rPr>
              <a:t>penganggaran</a:t>
            </a:r>
            <a:r>
              <a:rPr lang="en-US" altLang="en-ID" sz="1200" b="1" dirty="0">
                <a:solidFill>
                  <a:schemeClr val="tx2">
                    <a:lumMod val="25000"/>
                  </a:schemeClr>
                </a:solidFill>
                <a:latin typeface="Calibri"/>
                <a:cs typeface="Calibri"/>
              </a:rPr>
              <a:t>/</a:t>
            </a:r>
            <a:r>
              <a:rPr lang="en-US" altLang="en-ID" sz="1200" b="1" dirty="0" err="1">
                <a:solidFill>
                  <a:schemeClr val="tx2">
                    <a:lumMod val="25000"/>
                  </a:schemeClr>
                </a:solidFill>
                <a:latin typeface="Calibri"/>
                <a:cs typeface="Calibri"/>
              </a:rPr>
              <a:t>pembiayaan</a:t>
            </a:r>
            <a:r>
              <a:rPr lang="en-US" altLang="en-ID" sz="1200" b="1" dirty="0">
                <a:solidFill>
                  <a:schemeClr val="tx2">
                    <a:lumMod val="25000"/>
                  </a:schemeClr>
                </a:solidFill>
                <a:latin typeface="Calibri"/>
                <a:cs typeface="Calibri"/>
              </a:rPr>
              <a:t>.</a:t>
            </a:r>
          </a:p>
          <a:p>
            <a:pPr marL="342900" indent="-342900">
              <a:spcBef>
                <a:spcPts val="600"/>
              </a:spcBef>
              <a:buAutoNum type="arabicPeriod"/>
            </a:pPr>
            <a:r>
              <a:rPr lang="en-US" altLang="en-ID" sz="1200" dirty="0" err="1">
                <a:solidFill>
                  <a:schemeClr val="tx2">
                    <a:lumMod val="25000"/>
                  </a:schemeClr>
                </a:solidFill>
                <a:latin typeface="Calibri"/>
                <a:cs typeface="Calibri"/>
              </a:rPr>
              <a:t>Prinsip</a:t>
            </a:r>
            <a:r>
              <a:rPr lang="en-US" altLang="en-ID" sz="1200" dirty="0">
                <a:solidFill>
                  <a:schemeClr val="tx2">
                    <a:lumMod val="25000"/>
                  </a:schemeClr>
                </a:solidFill>
                <a:latin typeface="Calibri"/>
                <a:cs typeface="Calibri"/>
              </a:rPr>
              <a:t> </a:t>
            </a:r>
            <a:r>
              <a:rPr lang="en-US" altLang="en-ID" sz="1200" b="1" dirty="0" err="1">
                <a:solidFill>
                  <a:schemeClr val="accent1"/>
                </a:solidFill>
                <a:latin typeface="Calibri"/>
                <a:cs typeface="Calibri"/>
              </a:rPr>
              <a:t>efektif</a:t>
            </a:r>
            <a:r>
              <a:rPr lang="en-US" altLang="en-ID" sz="1200" b="1" dirty="0">
                <a:solidFill>
                  <a:schemeClr val="accent1"/>
                </a:solidFill>
                <a:latin typeface="Calibri"/>
                <a:cs typeface="Calibri"/>
              </a:rPr>
              <a:t> dan </a:t>
            </a:r>
            <a:r>
              <a:rPr lang="en-US" altLang="en-ID" sz="1200" b="1" dirty="0" err="1">
                <a:solidFill>
                  <a:schemeClr val="accent1"/>
                </a:solidFill>
                <a:latin typeface="Calibri"/>
                <a:cs typeface="Calibri"/>
              </a:rPr>
              <a:t>efisien</a:t>
            </a:r>
            <a:r>
              <a:rPr lang="en-US" altLang="en-ID" sz="1200" b="1" dirty="0">
                <a:solidFill>
                  <a:schemeClr val="accent1"/>
                </a:solidFill>
                <a:latin typeface="Calibri"/>
                <a:cs typeface="Calibri"/>
              </a:rPr>
              <a:t> </a:t>
            </a:r>
            <a:r>
              <a:rPr lang="en-US" altLang="en-ID" sz="1200" dirty="0" err="1">
                <a:solidFill>
                  <a:schemeClr val="tx1"/>
                </a:solidFill>
                <a:latin typeface="Calibri"/>
                <a:cs typeface="Calibri"/>
              </a:rPr>
              <a:t>terintegrasi</a:t>
            </a:r>
            <a:r>
              <a:rPr lang="en-US" altLang="en-ID" sz="1200" dirty="0">
                <a:solidFill>
                  <a:schemeClr val="tx1"/>
                </a:solidFill>
                <a:latin typeface="Calibri"/>
                <a:cs typeface="Calibri"/>
              </a:rPr>
              <a:t> </a:t>
            </a:r>
            <a:r>
              <a:rPr lang="en-US" altLang="en-ID" sz="1200" dirty="0" err="1">
                <a:solidFill>
                  <a:schemeClr val="tx1"/>
                </a:solidFill>
                <a:latin typeface="Calibri"/>
                <a:cs typeface="Calibri"/>
              </a:rPr>
              <a:t>melalui</a:t>
            </a:r>
            <a:r>
              <a:rPr lang="en-US" altLang="en-ID" sz="1200" b="1" dirty="0">
                <a:solidFill>
                  <a:schemeClr val="tx1"/>
                </a:solidFill>
                <a:latin typeface="Calibri"/>
                <a:cs typeface="Calibri"/>
              </a:rPr>
              <a:t> </a:t>
            </a:r>
            <a:r>
              <a:rPr lang="en-US" altLang="en-ID" sz="1200" dirty="0" err="1">
                <a:solidFill>
                  <a:schemeClr val="tx1"/>
                </a:solidFill>
                <a:latin typeface="Calibri"/>
                <a:cs typeface="Calibri"/>
              </a:rPr>
              <a:t>pelaksanaan</a:t>
            </a:r>
            <a:r>
              <a:rPr lang="en-US" altLang="en-ID" sz="1200" dirty="0">
                <a:solidFill>
                  <a:schemeClr val="tx1"/>
                </a:solidFill>
                <a:latin typeface="Calibri"/>
                <a:cs typeface="Calibri"/>
              </a:rPr>
              <a:t> </a:t>
            </a:r>
            <a:r>
              <a:rPr lang="en-US" altLang="en-ID" sz="1200" b="1" dirty="0" err="1">
                <a:solidFill>
                  <a:schemeClr val="tx1"/>
                </a:solidFill>
                <a:latin typeface="Calibri"/>
                <a:cs typeface="Calibri"/>
              </a:rPr>
              <a:t>perencanaan</a:t>
            </a:r>
            <a:r>
              <a:rPr lang="en-US" altLang="en-ID" sz="1200" b="1" dirty="0">
                <a:solidFill>
                  <a:schemeClr val="tx1"/>
                </a:solidFill>
                <a:latin typeface="Calibri"/>
                <a:cs typeface="Calibri"/>
              </a:rPr>
              <a:t> </a:t>
            </a:r>
            <a:r>
              <a:rPr lang="en-US" altLang="en-ID" sz="1200" b="1" dirty="0" err="1">
                <a:solidFill>
                  <a:schemeClr val="tx1"/>
                </a:solidFill>
                <a:latin typeface="Calibri"/>
                <a:cs typeface="Calibri"/>
              </a:rPr>
              <a:t>berbasis</a:t>
            </a:r>
            <a:r>
              <a:rPr lang="en-US" altLang="en-ID" sz="1200" b="1" dirty="0">
                <a:solidFill>
                  <a:schemeClr val="tx1"/>
                </a:solidFill>
                <a:latin typeface="Calibri"/>
                <a:cs typeface="Calibri"/>
              </a:rPr>
              <a:t> data</a:t>
            </a:r>
            <a:r>
              <a:rPr lang="en-US" altLang="en-ID" sz="1200" dirty="0">
                <a:solidFill>
                  <a:schemeClr val="tx1"/>
                </a:solidFill>
                <a:latin typeface="Calibri"/>
                <a:cs typeface="Calibri"/>
              </a:rPr>
              <a:t> (</a:t>
            </a:r>
            <a:r>
              <a:rPr lang="en-US" altLang="en-ID" sz="1200" dirty="0" err="1">
                <a:solidFill>
                  <a:schemeClr val="accent1"/>
                </a:solidFill>
                <a:latin typeface="Calibri"/>
                <a:cs typeface="Calibri"/>
              </a:rPr>
              <a:t>responsif</a:t>
            </a:r>
            <a:r>
              <a:rPr lang="en-US" altLang="en-ID" sz="1200" dirty="0">
                <a:solidFill>
                  <a:schemeClr val="tx1"/>
                </a:solidFill>
                <a:latin typeface="Calibri"/>
                <a:cs typeface="Calibri"/>
              </a:rPr>
              <a:t>), </a:t>
            </a:r>
            <a:r>
              <a:rPr lang="en-US" altLang="en-ID" sz="1200" b="1" dirty="0" err="1">
                <a:solidFill>
                  <a:schemeClr val="tx2">
                    <a:lumMod val="25000"/>
                  </a:schemeClr>
                </a:solidFill>
                <a:latin typeface="Calibri"/>
                <a:cs typeface="Calibri"/>
              </a:rPr>
              <a:t>mekanisme</a:t>
            </a:r>
            <a:r>
              <a:rPr lang="en-US" altLang="en-ID" sz="1200" b="1" dirty="0">
                <a:solidFill>
                  <a:schemeClr val="tx2">
                    <a:lumMod val="25000"/>
                  </a:schemeClr>
                </a:solidFill>
                <a:latin typeface="Calibri"/>
                <a:cs typeface="Calibri"/>
              </a:rPr>
              <a:t> </a:t>
            </a:r>
            <a:r>
              <a:rPr lang="en-US" altLang="en-ID" sz="1200" b="1" dirty="0" err="1">
                <a:solidFill>
                  <a:schemeClr val="tx2">
                    <a:lumMod val="25000"/>
                  </a:schemeClr>
                </a:solidFill>
                <a:latin typeface="Calibri"/>
                <a:cs typeface="Calibri"/>
              </a:rPr>
              <a:t>pertanggungjawaban</a:t>
            </a:r>
            <a:r>
              <a:rPr lang="en-US" altLang="en-ID" sz="1200" b="1" dirty="0">
                <a:solidFill>
                  <a:schemeClr val="tx2">
                    <a:lumMod val="25000"/>
                  </a:schemeClr>
                </a:solidFill>
                <a:latin typeface="Calibri"/>
                <a:cs typeface="Calibri"/>
              </a:rPr>
              <a:t> </a:t>
            </a:r>
            <a:r>
              <a:rPr lang="en-US" altLang="en-ID" sz="1200" dirty="0">
                <a:solidFill>
                  <a:schemeClr val="tx2">
                    <a:lumMod val="25000"/>
                  </a:schemeClr>
                </a:solidFill>
                <a:latin typeface="Calibri"/>
                <a:cs typeface="Calibri"/>
              </a:rPr>
              <a:t>(</a:t>
            </a:r>
            <a:r>
              <a:rPr lang="en-US" altLang="en-ID" sz="1200" dirty="0" err="1">
                <a:solidFill>
                  <a:schemeClr val="accent1"/>
                </a:solidFill>
                <a:latin typeface="Calibri"/>
                <a:cs typeface="Calibri"/>
              </a:rPr>
              <a:t>akuntabiltas</a:t>
            </a:r>
            <a:r>
              <a:rPr lang="en-US" altLang="en-ID" sz="1200" dirty="0">
                <a:solidFill>
                  <a:schemeClr val="tx2">
                    <a:lumMod val="25000"/>
                  </a:schemeClr>
                </a:solidFill>
                <a:latin typeface="Calibri"/>
                <a:cs typeface="Calibri"/>
              </a:rPr>
              <a:t>) di </a:t>
            </a:r>
            <a:r>
              <a:rPr lang="en-US" altLang="en-ID" sz="1200" dirty="0" err="1">
                <a:solidFill>
                  <a:schemeClr val="tx2">
                    <a:lumMod val="25000"/>
                  </a:schemeClr>
                </a:solidFill>
                <a:latin typeface="Calibri"/>
                <a:cs typeface="Calibri"/>
              </a:rPr>
              <a:t>atas</a:t>
            </a:r>
            <a:r>
              <a:rPr lang="en-US" altLang="en-ID" sz="1200" dirty="0">
                <a:solidFill>
                  <a:schemeClr val="tx2">
                    <a:lumMod val="25000"/>
                  </a:schemeClr>
                </a:solidFill>
                <a:latin typeface="Calibri"/>
                <a:cs typeface="Calibri"/>
              </a:rPr>
              <a:t> dan  </a:t>
            </a:r>
            <a:r>
              <a:rPr lang="en-US" altLang="en-ID" sz="1200" dirty="0" err="1">
                <a:solidFill>
                  <a:schemeClr val="tx2">
                    <a:lumMod val="25000"/>
                  </a:schemeClr>
                </a:solidFill>
                <a:latin typeface="Calibri"/>
                <a:cs typeface="Calibri"/>
              </a:rPr>
              <a:t>kegiatan</a:t>
            </a:r>
            <a:r>
              <a:rPr lang="en-US" altLang="en-ID" sz="1200" dirty="0">
                <a:solidFill>
                  <a:schemeClr val="tx2">
                    <a:lumMod val="25000"/>
                  </a:schemeClr>
                </a:solidFill>
                <a:latin typeface="Calibri"/>
                <a:cs typeface="Calibri"/>
              </a:rPr>
              <a:t> </a:t>
            </a:r>
            <a:r>
              <a:rPr lang="en-US" altLang="en-ID" sz="1200" dirty="0" err="1">
                <a:solidFill>
                  <a:schemeClr val="tx2">
                    <a:lumMod val="25000"/>
                  </a:schemeClr>
                </a:solidFill>
                <a:latin typeface="Calibri"/>
                <a:cs typeface="Calibri"/>
              </a:rPr>
              <a:t>penyebar</a:t>
            </a:r>
            <a:r>
              <a:rPr lang="en-US" altLang="en-ID" sz="1200" dirty="0">
                <a:solidFill>
                  <a:schemeClr val="tx2">
                    <a:lumMod val="25000"/>
                  </a:schemeClr>
                </a:solidFill>
                <a:latin typeface="Calibri"/>
                <a:cs typeface="Calibri"/>
              </a:rPr>
              <a:t> </a:t>
            </a:r>
            <a:r>
              <a:rPr lang="en-US" altLang="en-ID" sz="1200" dirty="0" err="1">
                <a:solidFill>
                  <a:schemeClr val="tx2">
                    <a:lumMod val="25000"/>
                  </a:schemeClr>
                </a:solidFill>
                <a:latin typeface="Calibri"/>
                <a:cs typeface="Calibri"/>
              </a:rPr>
              <a:t>luasan</a:t>
            </a:r>
            <a:r>
              <a:rPr lang="en-US" altLang="en-ID" sz="1200" dirty="0">
                <a:solidFill>
                  <a:schemeClr val="tx2">
                    <a:lumMod val="25000"/>
                  </a:schemeClr>
                </a:solidFill>
                <a:latin typeface="Calibri"/>
                <a:cs typeface="Calibri"/>
              </a:rPr>
              <a:t> </a:t>
            </a:r>
            <a:r>
              <a:rPr lang="en-US" altLang="en-ID" sz="1200" dirty="0" err="1">
                <a:solidFill>
                  <a:schemeClr val="tx2">
                    <a:lumMod val="25000"/>
                  </a:schemeClr>
                </a:solidFill>
                <a:latin typeface="Calibri"/>
                <a:cs typeface="Calibri"/>
              </a:rPr>
              <a:t>informasi</a:t>
            </a:r>
            <a:r>
              <a:rPr lang="en-US" altLang="en-ID" sz="1200" dirty="0">
                <a:solidFill>
                  <a:schemeClr val="tx2">
                    <a:lumMod val="25000"/>
                  </a:schemeClr>
                </a:solidFill>
                <a:latin typeface="Calibri"/>
                <a:cs typeface="Calibri"/>
              </a:rPr>
              <a:t> (</a:t>
            </a:r>
            <a:r>
              <a:rPr lang="en-US" altLang="en-ID" sz="1200" dirty="0" err="1">
                <a:solidFill>
                  <a:schemeClr val="accent1"/>
                </a:solidFill>
                <a:latin typeface="Calibri"/>
                <a:cs typeface="Calibri"/>
              </a:rPr>
              <a:t>transparansi</a:t>
            </a:r>
            <a:r>
              <a:rPr lang="en-US" altLang="en-ID" sz="1200" dirty="0">
                <a:solidFill>
                  <a:schemeClr val="tx2">
                    <a:lumMod val="25000"/>
                  </a:schemeClr>
                </a:solidFill>
                <a:latin typeface="Calibri"/>
                <a:cs typeface="Calibri"/>
              </a:rPr>
              <a:t>).</a:t>
            </a:r>
          </a:p>
          <a:p>
            <a:pPr marL="342900" indent="-342900">
              <a:spcBef>
                <a:spcPts val="600"/>
              </a:spcBef>
              <a:buAutoNum type="arabicPeriod"/>
            </a:pPr>
            <a:endParaRPr lang="en-US" altLang="en-ID" sz="1200" b="1" dirty="0">
              <a:solidFill>
                <a:schemeClr val="tx1"/>
              </a:solidFill>
              <a:latin typeface="Calibri"/>
              <a:cs typeface="Calibri"/>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365" y="4658360"/>
            <a:ext cx="8676005" cy="49911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flipH="1">
            <a:off x="6470650" y="2380615"/>
            <a:ext cx="4683760" cy="662940"/>
          </a:xfrm>
          <a:prstGeom prst="rect">
            <a:avLst/>
          </a:prstGeom>
        </p:spPr>
      </p:pic>
    </p:spTree>
    <p:extLst>
      <p:ext uri="{BB962C8B-B14F-4D97-AF65-F5344CB8AC3E}">
        <p14:creationId xmlns:p14="http://schemas.microsoft.com/office/powerpoint/2010/main" val="51555892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
          <p:cNvSpPr txBox="1"/>
          <p:nvPr/>
        </p:nvSpPr>
        <p:spPr>
          <a:xfrm>
            <a:off x="415637" y="869766"/>
            <a:ext cx="2391275" cy="715550"/>
          </a:xfrm>
          <a:prstGeom prst="rect">
            <a:avLst/>
          </a:prstGeom>
          <a:noFill/>
          <a:ln>
            <a:noFill/>
          </a:ln>
        </p:spPr>
        <p:txBody>
          <a:bodyPr spcFirstLastPara="1" wrap="square" lIns="205725" tIns="34275" rIns="68568" bIns="34275" anchor="ctr" anchorCtr="0">
            <a:spAutoFit/>
          </a:bodyPr>
          <a:lstStyle/>
          <a:p>
            <a:r>
              <a:rPr lang="en-US" sz="2100" b="1" dirty="0">
                <a:solidFill>
                  <a:schemeClr val="lt1"/>
                </a:solidFill>
              </a:rPr>
              <a:t>Struktur </a:t>
            </a:r>
            <a:r>
              <a:rPr lang="en-US" sz="2100" b="1" dirty="0" err="1">
                <a:solidFill>
                  <a:schemeClr val="lt1"/>
                </a:solidFill>
              </a:rPr>
              <a:t>Paparan</a:t>
            </a:r>
            <a:r>
              <a:rPr lang="en-US" sz="2100" b="1" dirty="0">
                <a:solidFill>
                  <a:schemeClr val="lt1"/>
                </a:solidFill>
              </a:rPr>
              <a:t> </a:t>
            </a:r>
            <a:endParaRPr lang="en-US" sz="2100" b="1" dirty="0">
              <a:solidFill>
                <a:schemeClr val="lt1"/>
              </a:solidFill>
              <a:latin typeface="Arial" panose="020B0604020202020204"/>
              <a:ea typeface="Arial" panose="020B0604020202020204"/>
              <a:cs typeface="Arial" panose="020B0604020202020204"/>
            </a:endParaRPr>
          </a:p>
        </p:txBody>
      </p:sp>
      <p:sp>
        <p:nvSpPr>
          <p:cNvPr id="190" name="Google Shape;190;p2"/>
          <p:cNvSpPr txBox="1"/>
          <p:nvPr/>
        </p:nvSpPr>
        <p:spPr>
          <a:xfrm>
            <a:off x="3837305" y="1286354"/>
            <a:ext cx="3819027" cy="274955"/>
          </a:xfrm>
          <a:prstGeom prst="rect">
            <a:avLst/>
          </a:prstGeom>
          <a:noFill/>
          <a:ln>
            <a:noFill/>
          </a:ln>
        </p:spPr>
        <p:txBody>
          <a:bodyPr spcFirstLastPara="1" wrap="square" lIns="81000" tIns="34275" rIns="81000" bIns="34275" anchor="t" anchorCtr="0">
            <a:spAutoFit/>
          </a:bodyPr>
          <a:lstStyle/>
          <a:p>
            <a:pPr marL="0" marR="0" lvl="0" indent="0" algn="l" rtl="0">
              <a:spcBef>
                <a:spcPts val="0"/>
              </a:spcBef>
              <a:spcAft>
                <a:spcPts val="0"/>
              </a:spcAft>
              <a:buNone/>
            </a:pPr>
            <a:r>
              <a:rPr lang="en-US" sz="1350" b="1">
                <a:solidFill>
                  <a:schemeClr val="dk1"/>
                </a:solidFill>
                <a:latin typeface="Arial" panose="020B0604020202020204"/>
                <a:ea typeface="Arial" panose="020B0604020202020204"/>
                <a:cs typeface="Arial" panose="020B0604020202020204"/>
                <a:sym typeface="Arial" panose="020B0604020202020204"/>
              </a:rPr>
              <a:t>Metode dan Analisa Data </a:t>
            </a:r>
          </a:p>
        </p:txBody>
      </p:sp>
      <p:grpSp>
        <p:nvGrpSpPr>
          <p:cNvPr id="191" name="Google Shape;191;p2"/>
          <p:cNvGrpSpPr/>
          <p:nvPr/>
        </p:nvGrpSpPr>
        <p:grpSpPr>
          <a:xfrm>
            <a:off x="3016465" y="1166638"/>
            <a:ext cx="718572" cy="585596"/>
            <a:chOff x="5324331" y="1449052"/>
            <a:chExt cx="958096" cy="780795"/>
          </a:xfrm>
        </p:grpSpPr>
        <p:sp>
          <p:nvSpPr>
            <p:cNvPr id="192" name="Google Shape;192;p2"/>
            <p:cNvSpPr/>
            <p:nvPr/>
          </p:nvSpPr>
          <p:spPr>
            <a:xfrm>
              <a:off x="5412981" y="1449052"/>
              <a:ext cx="780795" cy="780795"/>
            </a:xfrm>
            <a:prstGeom prst="ellipse">
              <a:avLst/>
            </a:prstGeom>
            <a:solidFill>
              <a:schemeClr val="accent1"/>
            </a:solidFill>
            <a:ln>
              <a:noFill/>
            </a:ln>
          </p:spPr>
          <p:txBody>
            <a:bodyPr spcFirstLastPara="1" wrap="square" lIns="68568" tIns="34275" rIns="68568" bIns="34275" anchor="ctr" anchorCtr="0">
              <a:noAutofit/>
            </a:bodyPr>
            <a:lstStyle/>
            <a:p>
              <a:pPr marL="0" marR="0" lvl="0" indent="0" algn="ctr" rtl="0">
                <a:spcBef>
                  <a:spcPts val="0"/>
                </a:spcBef>
                <a:spcAft>
                  <a:spcPts val="0"/>
                </a:spcAft>
                <a:buNone/>
              </a:pPr>
              <a:endParaRPr sz="1350">
                <a:solidFill>
                  <a:schemeClr val="dk1"/>
                </a:solidFill>
                <a:latin typeface="Arial" panose="020B0604020202020204"/>
                <a:ea typeface="Arial" panose="020B0604020202020204"/>
                <a:cs typeface="Arial" panose="020B0604020202020204"/>
                <a:sym typeface="Arial" panose="020B0604020202020204"/>
              </a:endParaRPr>
            </a:p>
          </p:txBody>
        </p:sp>
        <p:sp>
          <p:nvSpPr>
            <p:cNvPr id="193" name="Google Shape;193;p2"/>
            <p:cNvSpPr txBox="1"/>
            <p:nvPr/>
          </p:nvSpPr>
          <p:spPr>
            <a:xfrm>
              <a:off x="5324331" y="1516285"/>
              <a:ext cx="958096" cy="643467"/>
            </a:xfrm>
            <a:prstGeom prst="rect">
              <a:avLst/>
            </a:prstGeom>
            <a:noFill/>
            <a:ln>
              <a:noFill/>
            </a:ln>
          </p:spPr>
          <p:txBody>
            <a:bodyPr spcFirstLastPara="1" wrap="square" lIns="81000" tIns="34275" rIns="81000" bIns="34275" anchor="t" anchorCtr="0">
              <a:spAutoFit/>
            </a:bodyPr>
            <a:lstStyle/>
            <a:p>
              <a:pPr marL="0" marR="0" lvl="0" indent="0" algn="ctr" rtl="0">
                <a:spcBef>
                  <a:spcPts val="0"/>
                </a:spcBef>
                <a:spcAft>
                  <a:spcPts val="0"/>
                </a:spcAft>
                <a:buNone/>
              </a:pPr>
              <a:r>
                <a:rPr lang="en-US" sz="2700" b="1">
                  <a:solidFill>
                    <a:schemeClr val="lt1"/>
                  </a:solidFill>
                  <a:latin typeface="Arial" panose="020B0604020202020204"/>
                  <a:ea typeface="Arial" panose="020B0604020202020204"/>
                  <a:cs typeface="Arial" panose="020B0604020202020204"/>
                  <a:sym typeface="Arial" panose="020B0604020202020204"/>
                </a:rPr>
                <a:t>02</a:t>
              </a:r>
              <a:endParaRPr sz="2700" b="1">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194" name="Google Shape;194;p2"/>
          <p:cNvGrpSpPr/>
          <p:nvPr/>
        </p:nvGrpSpPr>
        <p:grpSpPr>
          <a:xfrm>
            <a:off x="8458607" y="216788"/>
            <a:ext cx="397043" cy="739124"/>
            <a:chOff x="9208167" y="1960735"/>
            <a:chExt cx="529390" cy="985499"/>
          </a:xfrm>
        </p:grpSpPr>
        <p:sp>
          <p:nvSpPr>
            <p:cNvPr id="195" name="Google Shape;195;p2"/>
            <p:cNvSpPr/>
            <p:nvPr/>
          </p:nvSpPr>
          <p:spPr>
            <a:xfrm>
              <a:off x="9208167" y="1960735"/>
              <a:ext cx="529390" cy="529390"/>
            </a:xfrm>
            <a:prstGeom prst="ellipse">
              <a:avLst/>
            </a:prstGeom>
            <a:noFill/>
            <a:ln w="31750" cap="flat" cmpd="sng">
              <a:solidFill>
                <a:schemeClr val="accent1"/>
              </a:solidFill>
              <a:prstDash val="solid"/>
              <a:miter lim="800000"/>
              <a:headEnd type="none" w="sm" len="sm"/>
              <a:tailEnd type="none" w="sm" len="sm"/>
            </a:ln>
          </p:spPr>
          <p:txBody>
            <a:bodyPr spcFirstLastPara="1" wrap="square" lIns="68568" tIns="34275" rIns="68568" bIns="34275" anchor="ctr" anchorCtr="0">
              <a:noAutofit/>
            </a:bodyPr>
            <a:lstStyle/>
            <a:p>
              <a:pPr marL="0" marR="0" lvl="0" indent="0" algn="ctr" rtl="0">
                <a:spcBef>
                  <a:spcPts val="0"/>
                </a:spcBef>
                <a:spcAft>
                  <a:spcPts val="0"/>
                </a:spcAft>
                <a:buNone/>
              </a:pPr>
              <a:endParaRPr sz="1350">
                <a:solidFill>
                  <a:schemeClr val="lt1"/>
                </a:solidFill>
                <a:latin typeface="Arial" panose="020B0604020202020204"/>
                <a:ea typeface="Arial" panose="020B0604020202020204"/>
                <a:cs typeface="Arial" panose="020B0604020202020204"/>
                <a:sym typeface="Arial" panose="020B0604020202020204"/>
              </a:endParaRPr>
            </a:p>
          </p:txBody>
        </p:sp>
        <p:sp>
          <p:nvSpPr>
            <p:cNvPr id="196" name="Google Shape;196;p2"/>
            <p:cNvSpPr/>
            <p:nvPr/>
          </p:nvSpPr>
          <p:spPr>
            <a:xfrm>
              <a:off x="9504946" y="2607890"/>
              <a:ext cx="232611" cy="232611"/>
            </a:xfrm>
            <a:prstGeom prst="ellipse">
              <a:avLst/>
            </a:prstGeom>
            <a:noFill/>
            <a:ln w="25400" cap="flat" cmpd="sng">
              <a:solidFill>
                <a:schemeClr val="accent1"/>
              </a:solidFill>
              <a:prstDash val="solid"/>
              <a:miter lim="800000"/>
              <a:headEnd type="none" w="sm" len="sm"/>
              <a:tailEnd type="none" w="sm" len="sm"/>
            </a:ln>
          </p:spPr>
          <p:txBody>
            <a:bodyPr spcFirstLastPara="1" wrap="square" lIns="68568" tIns="34275" rIns="68568" bIns="34275" anchor="ctr" anchorCtr="0">
              <a:noAutofit/>
            </a:bodyPr>
            <a:lstStyle/>
            <a:p>
              <a:pPr marL="0" marR="0" lvl="0" indent="0" algn="ctr" rtl="0">
                <a:spcBef>
                  <a:spcPts val="0"/>
                </a:spcBef>
                <a:spcAft>
                  <a:spcPts val="0"/>
                </a:spcAft>
                <a:buNone/>
              </a:pPr>
              <a:endParaRPr sz="1350">
                <a:solidFill>
                  <a:schemeClr val="lt1"/>
                </a:solidFill>
                <a:latin typeface="Arial" panose="020B0604020202020204"/>
                <a:ea typeface="Arial" panose="020B0604020202020204"/>
                <a:cs typeface="Arial" panose="020B0604020202020204"/>
                <a:sym typeface="Arial" panose="020B0604020202020204"/>
              </a:endParaRPr>
            </a:p>
          </p:txBody>
        </p:sp>
        <p:sp>
          <p:nvSpPr>
            <p:cNvPr id="197" name="Google Shape;197;p2"/>
            <p:cNvSpPr/>
            <p:nvPr/>
          </p:nvSpPr>
          <p:spPr>
            <a:xfrm>
              <a:off x="9248273" y="2825919"/>
              <a:ext cx="120315" cy="120315"/>
            </a:xfrm>
            <a:prstGeom prst="ellipse">
              <a:avLst/>
            </a:prstGeom>
            <a:noFill/>
            <a:ln w="19050" cap="flat" cmpd="sng">
              <a:solidFill>
                <a:schemeClr val="accent1"/>
              </a:solidFill>
              <a:prstDash val="solid"/>
              <a:miter lim="800000"/>
              <a:headEnd type="none" w="sm" len="sm"/>
              <a:tailEnd type="none" w="sm" len="sm"/>
            </a:ln>
          </p:spPr>
          <p:txBody>
            <a:bodyPr spcFirstLastPara="1" wrap="square" lIns="68568" tIns="34275" rIns="68568" bIns="34275" anchor="ctr" anchorCtr="0">
              <a:noAutofit/>
            </a:bodyPr>
            <a:lstStyle/>
            <a:p>
              <a:pPr marL="0" marR="0" lvl="0" indent="0" algn="ctr" rtl="0">
                <a:spcBef>
                  <a:spcPts val="0"/>
                </a:spcBef>
                <a:spcAft>
                  <a:spcPts val="0"/>
                </a:spcAft>
                <a:buNone/>
              </a:pPr>
              <a:endParaRPr sz="1350">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06" name="Google Shape;206;p2"/>
          <p:cNvGrpSpPr/>
          <p:nvPr/>
        </p:nvGrpSpPr>
        <p:grpSpPr>
          <a:xfrm>
            <a:off x="3837820" y="3778733"/>
            <a:ext cx="4515834" cy="461719"/>
            <a:chOff x="6365620" y="1411926"/>
            <a:chExt cx="6021112" cy="615626"/>
          </a:xfrm>
        </p:grpSpPr>
        <p:sp>
          <p:nvSpPr>
            <p:cNvPr id="207" name="Google Shape;207;p2"/>
            <p:cNvSpPr txBox="1"/>
            <p:nvPr/>
          </p:nvSpPr>
          <p:spPr>
            <a:xfrm>
              <a:off x="6365620" y="1750593"/>
              <a:ext cx="5400887" cy="276959"/>
            </a:xfrm>
            <a:prstGeom prst="rect">
              <a:avLst/>
            </a:prstGeom>
            <a:noFill/>
            <a:ln>
              <a:noFill/>
            </a:ln>
          </p:spPr>
          <p:txBody>
            <a:bodyPr spcFirstLastPara="1" wrap="square" lIns="68568" tIns="34275" rIns="68568" bIns="34275" anchor="t" anchorCtr="0">
              <a:spAutoFit/>
            </a:bodyPr>
            <a:lstStyle/>
            <a:p>
              <a:pPr marL="0" marR="0" lvl="0" indent="0" algn="just" rtl="0">
                <a:spcBef>
                  <a:spcPts val="0"/>
                </a:spcBef>
                <a:spcAft>
                  <a:spcPts val="0"/>
                </a:spcAft>
                <a:buNone/>
              </a:pPr>
              <a:endParaRPr lang="en-US" sz="900">
                <a:solidFill>
                  <a:schemeClr val="dk1"/>
                </a:solidFill>
                <a:latin typeface="Arial" panose="020B0604020202020204"/>
                <a:ea typeface="Arial" panose="020B0604020202020204"/>
                <a:cs typeface="Arial" panose="020B0604020202020204"/>
              </a:endParaRPr>
            </a:p>
          </p:txBody>
        </p:sp>
        <p:sp>
          <p:nvSpPr>
            <p:cNvPr id="208" name="Google Shape;208;p2"/>
            <p:cNvSpPr txBox="1"/>
            <p:nvPr/>
          </p:nvSpPr>
          <p:spPr>
            <a:xfrm>
              <a:off x="6365620" y="1411926"/>
              <a:ext cx="6021112" cy="366607"/>
            </a:xfrm>
            <a:prstGeom prst="rect">
              <a:avLst/>
            </a:prstGeom>
            <a:noFill/>
            <a:ln>
              <a:noFill/>
            </a:ln>
          </p:spPr>
          <p:txBody>
            <a:bodyPr spcFirstLastPara="1" wrap="square" lIns="81000" tIns="34275" rIns="81000" bIns="34275" anchor="t" anchorCtr="0">
              <a:spAutoFit/>
            </a:bodyPr>
            <a:lstStyle/>
            <a:p>
              <a:pPr marL="0" marR="0" lvl="0" indent="0" algn="l" rtl="0">
                <a:spcBef>
                  <a:spcPts val="0"/>
                </a:spcBef>
                <a:spcAft>
                  <a:spcPts val="0"/>
                </a:spcAft>
                <a:buNone/>
              </a:pPr>
              <a:r>
                <a:rPr lang="en-US" sz="1350" b="1">
                  <a:solidFill>
                    <a:schemeClr val="dk1"/>
                  </a:solidFill>
                  <a:latin typeface="Arial" panose="020B0604020202020204"/>
                  <a:ea typeface="Arial" panose="020B0604020202020204"/>
                  <a:cs typeface="Arial" panose="020B0604020202020204"/>
                  <a:sym typeface="Arial" panose="020B0604020202020204"/>
                </a:rPr>
                <a:t>Kesimpulan &amp; Rekomendasi</a:t>
              </a:r>
              <a:endParaRPr sz="1350" b="1">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209" name="Google Shape;209;p2"/>
          <p:cNvGrpSpPr/>
          <p:nvPr/>
        </p:nvGrpSpPr>
        <p:grpSpPr>
          <a:xfrm>
            <a:off x="2995812" y="3602573"/>
            <a:ext cx="718572" cy="585596"/>
            <a:chOff x="5324331" y="1449052"/>
            <a:chExt cx="958096" cy="780795"/>
          </a:xfrm>
        </p:grpSpPr>
        <p:sp>
          <p:nvSpPr>
            <p:cNvPr id="210" name="Google Shape;210;p2"/>
            <p:cNvSpPr/>
            <p:nvPr/>
          </p:nvSpPr>
          <p:spPr>
            <a:xfrm>
              <a:off x="5412981" y="1449052"/>
              <a:ext cx="780795" cy="780795"/>
            </a:xfrm>
            <a:prstGeom prst="ellipse">
              <a:avLst/>
            </a:prstGeom>
            <a:solidFill>
              <a:schemeClr val="accent1"/>
            </a:solidFill>
            <a:ln>
              <a:noFill/>
            </a:ln>
          </p:spPr>
          <p:txBody>
            <a:bodyPr spcFirstLastPara="1" wrap="square" lIns="68568" tIns="34275" rIns="68568" bIns="34275" anchor="ctr" anchorCtr="0">
              <a:noAutofit/>
            </a:bodyPr>
            <a:lstStyle/>
            <a:p>
              <a:pPr marL="0" marR="0" lvl="0" indent="0" algn="ctr" rtl="0">
                <a:spcBef>
                  <a:spcPts val="0"/>
                </a:spcBef>
                <a:spcAft>
                  <a:spcPts val="0"/>
                </a:spcAft>
                <a:buNone/>
              </a:pPr>
              <a:endParaRPr sz="1350">
                <a:solidFill>
                  <a:schemeClr val="dk1"/>
                </a:solidFill>
                <a:latin typeface="Arial" panose="020B0604020202020204"/>
                <a:ea typeface="Arial" panose="020B0604020202020204"/>
                <a:cs typeface="Arial" panose="020B0604020202020204"/>
                <a:sym typeface="Arial" panose="020B0604020202020204"/>
              </a:endParaRPr>
            </a:p>
          </p:txBody>
        </p:sp>
        <p:sp>
          <p:nvSpPr>
            <p:cNvPr id="211" name="Google Shape;211;p2"/>
            <p:cNvSpPr txBox="1"/>
            <p:nvPr/>
          </p:nvSpPr>
          <p:spPr>
            <a:xfrm>
              <a:off x="5324331" y="1516285"/>
              <a:ext cx="958096" cy="643467"/>
            </a:xfrm>
            <a:prstGeom prst="rect">
              <a:avLst/>
            </a:prstGeom>
            <a:noFill/>
            <a:ln>
              <a:noFill/>
            </a:ln>
          </p:spPr>
          <p:txBody>
            <a:bodyPr spcFirstLastPara="1" wrap="square" lIns="81000" tIns="34275" rIns="81000" bIns="34275" anchor="t" anchorCtr="0">
              <a:spAutoFit/>
            </a:bodyPr>
            <a:lstStyle/>
            <a:p>
              <a:pPr marL="0" marR="0" lvl="0" indent="0" algn="ctr" rtl="0">
                <a:spcBef>
                  <a:spcPts val="0"/>
                </a:spcBef>
                <a:spcAft>
                  <a:spcPts val="0"/>
                </a:spcAft>
                <a:buNone/>
              </a:pPr>
              <a:r>
                <a:rPr lang="en-US" sz="2700" b="1">
                  <a:solidFill>
                    <a:schemeClr val="lt1"/>
                  </a:solidFill>
                  <a:latin typeface="Arial" panose="020B0604020202020204"/>
                  <a:ea typeface="Arial" panose="020B0604020202020204"/>
                  <a:cs typeface="Arial" panose="020B0604020202020204"/>
                  <a:sym typeface="Arial" panose="020B0604020202020204"/>
                </a:rPr>
                <a:t>05</a:t>
              </a:r>
              <a:endParaRPr sz="2700" b="1">
                <a:solidFill>
                  <a:schemeClr val="lt1"/>
                </a:solidFill>
                <a:latin typeface="Arial" panose="020B0604020202020204"/>
                <a:ea typeface="Arial" panose="020B0604020202020204"/>
                <a:cs typeface="Arial" panose="020B0604020202020204"/>
                <a:sym typeface="Arial" panose="020B0604020202020204"/>
              </a:endParaRPr>
            </a:p>
          </p:txBody>
        </p:sp>
      </p:grpSp>
      <p:sp>
        <p:nvSpPr>
          <p:cNvPr id="215" name="Google Shape;215;p2"/>
          <p:cNvSpPr txBox="1"/>
          <p:nvPr/>
        </p:nvSpPr>
        <p:spPr>
          <a:xfrm>
            <a:off x="3837305" y="2063040"/>
            <a:ext cx="3819027" cy="274955"/>
          </a:xfrm>
          <a:prstGeom prst="rect">
            <a:avLst/>
          </a:prstGeom>
          <a:noFill/>
          <a:ln>
            <a:noFill/>
          </a:ln>
        </p:spPr>
        <p:txBody>
          <a:bodyPr spcFirstLastPara="1" wrap="square" lIns="81000" tIns="34275" rIns="81000" bIns="34275" anchor="t" anchorCtr="0">
            <a:spAutoFit/>
          </a:bodyPr>
          <a:lstStyle/>
          <a:p>
            <a:pPr marL="0" marR="0" lvl="0" indent="0" algn="l" rtl="0">
              <a:spcBef>
                <a:spcPts val="0"/>
              </a:spcBef>
              <a:spcAft>
                <a:spcPts val="0"/>
              </a:spcAft>
              <a:buNone/>
            </a:pPr>
            <a:r>
              <a:rPr lang="en-US" sz="1350" b="1">
                <a:solidFill>
                  <a:schemeClr val="dk1"/>
                </a:solidFill>
                <a:latin typeface="Arial" panose="020B0604020202020204"/>
                <a:ea typeface="Arial" panose="020B0604020202020204"/>
                <a:cs typeface="Arial" panose="020B0604020202020204"/>
                <a:sym typeface="Arial" panose="020B0604020202020204"/>
              </a:rPr>
              <a:t>Batasan Penelitian</a:t>
            </a:r>
            <a:endParaRPr sz="1350" b="1">
              <a:solidFill>
                <a:schemeClr val="dk1"/>
              </a:solidFill>
              <a:latin typeface="Arial" panose="020B0604020202020204"/>
              <a:ea typeface="Arial" panose="020B0604020202020204"/>
              <a:cs typeface="Arial" panose="020B0604020202020204"/>
              <a:sym typeface="Arial" panose="020B0604020202020204"/>
            </a:endParaRPr>
          </a:p>
        </p:txBody>
      </p:sp>
      <p:grpSp>
        <p:nvGrpSpPr>
          <p:cNvPr id="216" name="Google Shape;216;p2"/>
          <p:cNvGrpSpPr/>
          <p:nvPr/>
        </p:nvGrpSpPr>
        <p:grpSpPr>
          <a:xfrm>
            <a:off x="3016465" y="1943324"/>
            <a:ext cx="718572" cy="585596"/>
            <a:chOff x="5324331" y="1449052"/>
            <a:chExt cx="958096" cy="780795"/>
          </a:xfrm>
        </p:grpSpPr>
        <p:sp>
          <p:nvSpPr>
            <p:cNvPr id="217" name="Google Shape;217;p2"/>
            <p:cNvSpPr/>
            <p:nvPr/>
          </p:nvSpPr>
          <p:spPr>
            <a:xfrm>
              <a:off x="5412981" y="1449052"/>
              <a:ext cx="780795" cy="780795"/>
            </a:xfrm>
            <a:prstGeom prst="ellipse">
              <a:avLst/>
            </a:prstGeom>
            <a:solidFill>
              <a:schemeClr val="accent1"/>
            </a:solidFill>
            <a:ln>
              <a:noFill/>
            </a:ln>
          </p:spPr>
          <p:txBody>
            <a:bodyPr spcFirstLastPara="1" wrap="square" lIns="68568" tIns="34275" rIns="68568" bIns="34275" anchor="ctr" anchorCtr="0">
              <a:noAutofit/>
            </a:bodyPr>
            <a:lstStyle/>
            <a:p>
              <a:pPr marL="0" marR="0" lvl="0" indent="0" algn="ctr" rtl="0">
                <a:spcBef>
                  <a:spcPts val="0"/>
                </a:spcBef>
                <a:spcAft>
                  <a:spcPts val="0"/>
                </a:spcAft>
                <a:buNone/>
              </a:pPr>
              <a:endParaRPr sz="1350">
                <a:solidFill>
                  <a:schemeClr val="dk1"/>
                </a:solidFill>
                <a:latin typeface="Arial" panose="020B0604020202020204"/>
                <a:ea typeface="Arial" panose="020B0604020202020204"/>
                <a:cs typeface="Arial" panose="020B0604020202020204"/>
                <a:sym typeface="Arial" panose="020B0604020202020204"/>
              </a:endParaRPr>
            </a:p>
          </p:txBody>
        </p:sp>
        <p:sp>
          <p:nvSpPr>
            <p:cNvPr id="218" name="Google Shape;218;p2"/>
            <p:cNvSpPr txBox="1"/>
            <p:nvPr/>
          </p:nvSpPr>
          <p:spPr>
            <a:xfrm>
              <a:off x="5324331" y="1516285"/>
              <a:ext cx="958096" cy="643467"/>
            </a:xfrm>
            <a:prstGeom prst="rect">
              <a:avLst/>
            </a:prstGeom>
            <a:noFill/>
            <a:ln>
              <a:noFill/>
            </a:ln>
          </p:spPr>
          <p:txBody>
            <a:bodyPr spcFirstLastPara="1" wrap="square" lIns="81000" tIns="34275" rIns="81000" bIns="34275" anchor="t" anchorCtr="0">
              <a:spAutoFit/>
            </a:bodyPr>
            <a:lstStyle/>
            <a:p>
              <a:pPr marL="0" marR="0" lvl="0" indent="0" algn="ctr" rtl="0">
                <a:spcBef>
                  <a:spcPts val="0"/>
                </a:spcBef>
                <a:spcAft>
                  <a:spcPts val="0"/>
                </a:spcAft>
                <a:buNone/>
              </a:pPr>
              <a:r>
                <a:rPr lang="en-US" sz="2700" b="1">
                  <a:solidFill>
                    <a:schemeClr val="lt1"/>
                  </a:solidFill>
                  <a:latin typeface="Arial" panose="020B0604020202020204"/>
                  <a:ea typeface="Arial" panose="020B0604020202020204"/>
                  <a:cs typeface="Arial" panose="020B0604020202020204"/>
                  <a:sym typeface="Arial" panose="020B0604020202020204"/>
                </a:rPr>
                <a:t>03</a:t>
              </a:r>
              <a:endParaRPr sz="2700" b="1">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20" name="Google Shape;220;p2"/>
          <p:cNvGrpSpPr/>
          <p:nvPr/>
        </p:nvGrpSpPr>
        <p:grpSpPr>
          <a:xfrm>
            <a:off x="3800846" y="2752321"/>
            <a:ext cx="4359174" cy="387707"/>
            <a:chOff x="6280738" y="1750480"/>
            <a:chExt cx="5820064" cy="559937"/>
          </a:xfrm>
        </p:grpSpPr>
        <p:sp>
          <p:nvSpPr>
            <p:cNvPr id="221" name="Google Shape;221;p2"/>
            <p:cNvSpPr txBox="1"/>
            <p:nvPr/>
          </p:nvSpPr>
          <p:spPr>
            <a:xfrm>
              <a:off x="6365620" y="1750480"/>
              <a:ext cx="5092036" cy="274320"/>
            </a:xfrm>
            <a:prstGeom prst="rect">
              <a:avLst/>
            </a:prstGeom>
            <a:noFill/>
            <a:ln>
              <a:noFill/>
            </a:ln>
          </p:spPr>
          <p:txBody>
            <a:bodyPr spcFirstLastPara="1" wrap="square" lIns="68568" tIns="34275" rIns="68568" bIns="34275" anchor="t" anchorCtr="0">
              <a:spAutoFit/>
            </a:bodyPr>
            <a:lstStyle/>
            <a:p>
              <a:pPr marL="0" marR="0" lvl="0" indent="0" algn="l" rtl="0">
                <a:spcBef>
                  <a:spcPts val="0"/>
                </a:spcBef>
                <a:spcAft>
                  <a:spcPts val="0"/>
                </a:spcAft>
                <a:buNone/>
              </a:pPr>
              <a:endParaRPr sz="900">
                <a:solidFill>
                  <a:schemeClr val="dk1"/>
                </a:solidFill>
                <a:latin typeface="Arial" panose="020B0604020202020204"/>
                <a:ea typeface="Arial" panose="020B0604020202020204"/>
                <a:cs typeface="Arial" panose="020B0604020202020204"/>
                <a:sym typeface="Arial" panose="020B0604020202020204"/>
              </a:endParaRPr>
            </a:p>
          </p:txBody>
        </p:sp>
        <p:sp>
          <p:nvSpPr>
            <p:cNvPr id="222" name="Google Shape;222;p2"/>
            <p:cNvSpPr txBox="1"/>
            <p:nvPr/>
          </p:nvSpPr>
          <p:spPr>
            <a:xfrm>
              <a:off x="6280738" y="1943810"/>
              <a:ext cx="5820064" cy="366607"/>
            </a:xfrm>
            <a:prstGeom prst="rect">
              <a:avLst/>
            </a:prstGeom>
            <a:noFill/>
            <a:ln>
              <a:noFill/>
            </a:ln>
          </p:spPr>
          <p:txBody>
            <a:bodyPr spcFirstLastPara="1" wrap="square" lIns="81000" tIns="34275" rIns="81000" bIns="34275" anchor="t" anchorCtr="0">
              <a:spAutoFit/>
            </a:bodyPr>
            <a:lstStyle/>
            <a:p>
              <a:r>
                <a:rPr lang="en-US" sz="1350" b="1">
                  <a:solidFill>
                    <a:schemeClr val="dk1"/>
                  </a:solidFill>
                </a:rPr>
                <a:t> </a:t>
              </a:r>
              <a:r>
                <a:rPr lang="en-US" sz="1350" b="1" err="1">
                  <a:solidFill>
                    <a:schemeClr val="dk1"/>
                  </a:solidFill>
                  <a:latin typeface="Arial" panose="020B0604020202020204"/>
                  <a:ea typeface="Arial" panose="020B0604020202020204"/>
                  <a:cs typeface="Arial" panose="020B0604020202020204"/>
                  <a:sym typeface="Arial" panose="020B0604020202020204"/>
                </a:rPr>
                <a:t>Temuan</a:t>
              </a:r>
              <a:r>
                <a:rPr lang="en-US" sz="1350" b="1">
                  <a:solidFill>
                    <a:schemeClr val="dk1"/>
                  </a:solidFill>
                </a:rPr>
                <a:t> </a:t>
              </a:r>
              <a:r>
                <a:rPr lang="en-US" sz="1350" b="1" err="1">
                  <a:solidFill>
                    <a:schemeClr val="dk1"/>
                  </a:solidFill>
                </a:rPr>
                <a:t>Penelitian</a:t>
              </a:r>
              <a:endParaRPr lang="en-US" sz="1350" b="1" err="1">
                <a:solidFill>
                  <a:schemeClr val="dk1"/>
                </a:solidFill>
                <a:latin typeface="Arial" panose="020B0604020202020204"/>
                <a:ea typeface="Arial" panose="020B0604020202020204"/>
                <a:cs typeface="Arial" panose="020B0604020202020204"/>
              </a:endParaRPr>
            </a:p>
          </p:txBody>
        </p:sp>
      </p:grpSp>
      <p:grpSp>
        <p:nvGrpSpPr>
          <p:cNvPr id="223" name="Google Shape;223;p2"/>
          <p:cNvGrpSpPr/>
          <p:nvPr/>
        </p:nvGrpSpPr>
        <p:grpSpPr>
          <a:xfrm>
            <a:off x="3002353" y="2749208"/>
            <a:ext cx="717605" cy="540632"/>
            <a:chOff x="5324331" y="2038332"/>
            <a:chExt cx="958096" cy="780795"/>
          </a:xfrm>
        </p:grpSpPr>
        <p:sp>
          <p:nvSpPr>
            <p:cNvPr id="224" name="Google Shape;224;p2"/>
            <p:cNvSpPr/>
            <p:nvPr/>
          </p:nvSpPr>
          <p:spPr>
            <a:xfrm>
              <a:off x="5412981" y="2038332"/>
              <a:ext cx="780795" cy="780795"/>
            </a:xfrm>
            <a:prstGeom prst="ellipse">
              <a:avLst/>
            </a:prstGeom>
            <a:solidFill>
              <a:schemeClr val="accent1"/>
            </a:solidFill>
            <a:ln>
              <a:noFill/>
            </a:ln>
          </p:spPr>
          <p:txBody>
            <a:bodyPr spcFirstLastPara="1" wrap="square" lIns="68568" tIns="34275" rIns="68568" bIns="34275" anchor="ctr" anchorCtr="0">
              <a:noAutofit/>
            </a:bodyPr>
            <a:lstStyle/>
            <a:p>
              <a:pPr marL="0" marR="0" lvl="0" indent="0" algn="ctr" rtl="0">
                <a:spcBef>
                  <a:spcPts val="0"/>
                </a:spcBef>
                <a:spcAft>
                  <a:spcPts val="0"/>
                </a:spcAft>
                <a:buNone/>
              </a:pPr>
              <a:endParaRPr sz="1350">
                <a:solidFill>
                  <a:schemeClr val="dk1"/>
                </a:solidFill>
                <a:latin typeface="Arial" panose="020B0604020202020204"/>
                <a:ea typeface="Arial" panose="020B0604020202020204"/>
                <a:cs typeface="Arial" panose="020B0604020202020204"/>
                <a:sym typeface="Arial" panose="020B0604020202020204"/>
              </a:endParaRPr>
            </a:p>
          </p:txBody>
        </p:sp>
        <p:sp>
          <p:nvSpPr>
            <p:cNvPr id="225" name="Google Shape;225;p2"/>
            <p:cNvSpPr txBox="1"/>
            <p:nvPr/>
          </p:nvSpPr>
          <p:spPr>
            <a:xfrm>
              <a:off x="5324331" y="2105565"/>
              <a:ext cx="958096" cy="643467"/>
            </a:xfrm>
            <a:prstGeom prst="rect">
              <a:avLst/>
            </a:prstGeom>
            <a:noFill/>
            <a:ln>
              <a:noFill/>
            </a:ln>
          </p:spPr>
          <p:txBody>
            <a:bodyPr spcFirstLastPara="1" wrap="square" lIns="81000" tIns="34275" rIns="81000" bIns="34275" anchor="t" anchorCtr="0">
              <a:spAutoFit/>
            </a:bodyPr>
            <a:lstStyle/>
            <a:p>
              <a:pPr marL="0" marR="0" lvl="0" indent="0" algn="ctr" rtl="0">
                <a:spcBef>
                  <a:spcPts val="0"/>
                </a:spcBef>
                <a:spcAft>
                  <a:spcPts val="0"/>
                </a:spcAft>
                <a:buNone/>
              </a:pPr>
              <a:r>
                <a:rPr lang="en-US" sz="2700" b="1">
                  <a:solidFill>
                    <a:schemeClr val="lt1"/>
                  </a:solidFill>
                  <a:latin typeface="Arial" panose="020B0604020202020204"/>
                  <a:ea typeface="Arial" panose="020B0604020202020204"/>
                  <a:cs typeface="Arial" panose="020B0604020202020204"/>
                  <a:sym typeface="Arial" panose="020B0604020202020204"/>
                </a:rPr>
                <a:t>04</a:t>
              </a:r>
              <a:endParaRPr sz="2700" b="1">
                <a:solidFill>
                  <a:schemeClr val="lt1"/>
                </a:solidFill>
                <a:latin typeface="Arial" panose="020B0604020202020204"/>
                <a:ea typeface="Arial" panose="020B0604020202020204"/>
                <a:cs typeface="Arial" panose="020B0604020202020204"/>
                <a:sym typeface="Arial" panose="020B0604020202020204"/>
              </a:endParaRPr>
            </a:p>
          </p:txBody>
        </p:sp>
      </p:grpSp>
      <p:sp>
        <p:nvSpPr>
          <p:cNvPr id="229" name="Google Shape;229;p2"/>
          <p:cNvSpPr txBox="1"/>
          <p:nvPr/>
        </p:nvSpPr>
        <p:spPr>
          <a:xfrm>
            <a:off x="3836830" y="536630"/>
            <a:ext cx="3819027" cy="274955"/>
          </a:xfrm>
          <a:prstGeom prst="rect">
            <a:avLst/>
          </a:prstGeom>
          <a:noFill/>
          <a:ln>
            <a:noFill/>
          </a:ln>
        </p:spPr>
        <p:txBody>
          <a:bodyPr spcFirstLastPara="1" wrap="square" lIns="81000" tIns="34275" rIns="81000" bIns="34275" anchor="t" anchorCtr="0">
            <a:spAutoFit/>
          </a:bodyPr>
          <a:lstStyle/>
          <a:p>
            <a:pPr marL="0" marR="0" lvl="0" indent="0" algn="l" rtl="0">
              <a:spcBef>
                <a:spcPts val="0"/>
              </a:spcBef>
              <a:spcAft>
                <a:spcPts val="0"/>
              </a:spcAft>
              <a:buNone/>
            </a:pPr>
            <a:r>
              <a:rPr lang="en-US" sz="1350" b="1">
                <a:solidFill>
                  <a:schemeClr val="dk1"/>
                </a:solidFill>
                <a:latin typeface="Arial" panose="020B0604020202020204"/>
                <a:ea typeface="Arial" panose="020B0604020202020204"/>
                <a:cs typeface="Arial" panose="020B0604020202020204"/>
                <a:sym typeface="Arial" panose="020B0604020202020204"/>
              </a:rPr>
              <a:t>Pendahuluan</a:t>
            </a:r>
            <a:endParaRPr sz="1350" b="1">
              <a:solidFill>
                <a:schemeClr val="dk1"/>
              </a:solidFill>
              <a:latin typeface="Arial" panose="020B0604020202020204"/>
              <a:ea typeface="Arial" panose="020B0604020202020204"/>
              <a:cs typeface="Arial" panose="020B0604020202020204"/>
              <a:sym typeface="Arial" panose="020B0604020202020204"/>
            </a:endParaRPr>
          </a:p>
        </p:txBody>
      </p:sp>
      <p:grpSp>
        <p:nvGrpSpPr>
          <p:cNvPr id="230" name="Google Shape;230;p2"/>
          <p:cNvGrpSpPr/>
          <p:nvPr/>
        </p:nvGrpSpPr>
        <p:grpSpPr>
          <a:xfrm>
            <a:off x="3015848" y="384684"/>
            <a:ext cx="718572" cy="585596"/>
            <a:chOff x="5342957" y="1547189"/>
            <a:chExt cx="958096" cy="780795"/>
          </a:xfrm>
        </p:grpSpPr>
        <p:sp>
          <p:nvSpPr>
            <p:cNvPr id="231" name="Google Shape;231;p2"/>
            <p:cNvSpPr/>
            <p:nvPr/>
          </p:nvSpPr>
          <p:spPr>
            <a:xfrm>
              <a:off x="5412981" y="1547189"/>
              <a:ext cx="780795" cy="780795"/>
            </a:xfrm>
            <a:prstGeom prst="ellipse">
              <a:avLst/>
            </a:prstGeom>
            <a:solidFill>
              <a:schemeClr val="accent1"/>
            </a:solidFill>
            <a:ln>
              <a:noFill/>
            </a:ln>
          </p:spPr>
          <p:txBody>
            <a:bodyPr spcFirstLastPara="1" wrap="square" lIns="68568" tIns="34275" rIns="68568" bIns="34275" anchor="ctr" anchorCtr="0">
              <a:noAutofit/>
            </a:bodyPr>
            <a:lstStyle/>
            <a:p>
              <a:pPr marL="0" marR="0" lvl="0" indent="0" algn="ctr" rtl="0">
                <a:spcBef>
                  <a:spcPts val="0"/>
                </a:spcBef>
                <a:spcAft>
                  <a:spcPts val="0"/>
                </a:spcAft>
                <a:buNone/>
              </a:pPr>
              <a:endParaRPr sz="1350">
                <a:solidFill>
                  <a:schemeClr val="dk1"/>
                </a:solidFill>
                <a:latin typeface="Arial" panose="020B0604020202020204"/>
                <a:ea typeface="Arial" panose="020B0604020202020204"/>
                <a:cs typeface="Arial" panose="020B0604020202020204"/>
                <a:sym typeface="Arial" panose="020B0604020202020204"/>
              </a:endParaRPr>
            </a:p>
          </p:txBody>
        </p:sp>
        <p:sp>
          <p:nvSpPr>
            <p:cNvPr id="232" name="Google Shape;232;p2"/>
            <p:cNvSpPr txBox="1"/>
            <p:nvPr/>
          </p:nvSpPr>
          <p:spPr>
            <a:xfrm>
              <a:off x="5342957" y="1612802"/>
              <a:ext cx="958096" cy="643467"/>
            </a:xfrm>
            <a:prstGeom prst="rect">
              <a:avLst/>
            </a:prstGeom>
            <a:noFill/>
            <a:ln>
              <a:noFill/>
            </a:ln>
          </p:spPr>
          <p:txBody>
            <a:bodyPr spcFirstLastPara="1" wrap="square" lIns="81000" tIns="34275" rIns="81000" bIns="34275" anchor="t" anchorCtr="0">
              <a:spAutoFit/>
            </a:bodyPr>
            <a:lstStyle/>
            <a:p>
              <a:pPr marL="0" marR="0" lvl="0" indent="0" algn="ctr" rtl="0">
                <a:spcBef>
                  <a:spcPts val="0"/>
                </a:spcBef>
                <a:spcAft>
                  <a:spcPts val="0"/>
                </a:spcAft>
                <a:buNone/>
              </a:pPr>
              <a:r>
                <a:rPr lang="en-US" sz="2700" b="1">
                  <a:solidFill>
                    <a:schemeClr val="lt1"/>
                  </a:solidFill>
                  <a:latin typeface="Arial" panose="020B0604020202020204"/>
                  <a:ea typeface="Arial" panose="020B0604020202020204"/>
                  <a:cs typeface="Arial" panose="020B0604020202020204"/>
                  <a:sym typeface="Arial" panose="020B0604020202020204"/>
                </a:rPr>
                <a:t>01</a:t>
              </a:r>
              <a:endParaRPr sz="2700" b="1">
                <a:solidFill>
                  <a:schemeClr val="lt1"/>
                </a:solidFill>
                <a:latin typeface="Arial" panose="020B0604020202020204"/>
                <a:ea typeface="Arial" panose="020B0604020202020204"/>
                <a:cs typeface="Arial" panose="020B0604020202020204"/>
                <a:sym typeface="Arial" panose="020B0604020202020204"/>
              </a:endParaRPr>
            </a:p>
          </p:txBody>
        </p:sp>
      </p:grpSp>
      <p:cxnSp>
        <p:nvCxnSpPr>
          <p:cNvPr id="4" name="Straight Connector 3"/>
          <p:cNvCxnSpPr/>
          <p:nvPr/>
        </p:nvCxnSpPr>
        <p:spPr>
          <a:xfrm>
            <a:off x="3134995" y="1078865"/>
            <a:ext cx="2211705" cy="7620"/>
          </a:xfrm>
          <a:prstGeom prst="line">
            <a:avLst/>
          </a:prstGeom>
          <a:ln w="12700" cap="flat" cmpd="sng" algn="ctr">
            <a:solidFill>
              <a:schemeClr val="tx1"/>
            </a:solidFill>
            <a:prstDash val="dash"/>
            <a:miter lim="800000"/>
          </a:ln>
        </p:spPr>
        <p:style>
          <a:lnRef idx="0">
            <a:schemeClr val="accent1"/>
          </a:lnRef>
          <a:fillRef idx="0">
            <a:srgbClr val="FFFFFF"/>
          </a:fillRef>
          <a:effectRef idx="0">
            <a:srgbClr val="FFFFFF"/>
          </a:effectRef>
          <a:fontRef idx="minor">
            <a:schemeClr val="tx1"/>
          </a:fontRef>
        </p:style>
      </p:cxnSp>
      <p:cxnSp>
        <p:nvCxnSpPr>
          <p:cNvPr id="5" name="Straight Connector 4"/>
          <p:cNvCxnSpPr/>
          <p:nvPr/>
        </p:nvCxnSpPr>
        <p:spPr>
          <a:xfrm>
            <a:off x="3134995" y="1861820"/>
            <a:ext cx="2211705" cy="7620"/>
          </a:xfrm>
          <a:prstGeom prst="line">
            <a:avLst/>
          </a:prstGeom>
          <a:ln w="12700" cap="flat" cmpd="sng" algn="ctr">
            <a:solidFill>
              <a:schemeClr val="tx1"/>
            </a:solidFill>
            <a:prstDash val="dash"/>
            <a:miter lim="800000"/>
          </a:ln>
        </p:spPr>
        <p:style>
          <a:lnRef idx="0">
            <a:schemeClr val="accent1"/>
          </a:lnRef>
          <a:fillRef idx="0">
            <a:srgbClr val="FFFFFF"/>
          </a:fillRef>
          <a:effectRef idx="0">
            <a:srgbClr val="FFFFFF"/>
          </a:effectRef>
          <a:fontRef idx="minor">
            <a:schemeClr val="tx1"/>
          </a:fontRef>
        </p:style>
      </p:cxnSp>
      <p:cxnSp>
        <p:nvCxnSpPr>
          <p:cNvPr id="6" name="Straight Connector 5"/>
          <p:cNvCxnSpPr/>
          <p:nvPr/>
        </p:nvCxnSpPr>
        <p:spPr>
          <a:xfrm>
            <a:off x="3092662" y="2676948"/>
            <a:ext cx="2211705" cy="7620"/>
          </a:xfrm>
          <a:prstGeom prst="line">
            <a:avLst/>
          </a:prstGeom>
          <a:ln w="12700" cap="flat" cmpd="sng" algn="ctr">
            <a:solidFill>
              <a:schemeClr val="tx1"/>
            </a:solidFill>
            <a:prstDash val="dash"/>
            <a:miter lim="800000"/>
          </a:ln>
        </p:spPr>
        <p:style>
          <a:lnRef idx="0">
            <a:schemeClr val="accent1"/>
          </a:lnRef>
          <a:fillRef idx="0">
            <a:srgbClr val="FFFFFF"/>
          </a:fillRef>
          <a:effectRef idx="0">
            <a:srgbClr val="FFFFFF"/>
          </a:effectRef>
          <a:fontRef idx="minor">
            <a:schemeClr val="tx1"/>
          </a:fontRef>
        </p:style>
      </p:cxnSp>
      <p:cxnSp>
        <p:nvCxnSpPr>
          <p:cNvPr id="7" name="Straight Connector 6"/>
          <p:cNvCxnSpPr/>
          <p:nvPr/>
        </p:nvCxnSpPr>
        <p:spPr>
          <a:xfrm>
            <a:off x="3138734" y="3493064"/>
            <a:ext cx="2211705" cy="7620"/>
          </a:xfrm>
          <a:prstGeom prst="line">
            <a:avLst/>
          </a:prstGeom>
          <a:ln w="12700" cap="flat" cmpd="sng" algn="ctr">
            <a:solidFill>
              <a:schemeClr val="tx1"/>
            </a:solidFill>
            <a:prstDash val="dash"/>
            <a:miter lim="800000"/>
          </a:ln>
        </p:spPr>
        <p:style>
          <a:lnRef idx="0">
            <a:schemeClr val="accent1"/>
          </a:lnRef>
          <a:fillRef idx="0">
            <a:srgbClr val="FFFFFF"/>
          </a:fillRef>
          <a:effectRef idx="0">
            <a:srgbClr val="FFFFFF"/>
          </a:effectRef>
          <a:fontRef idx="minor">
            <a:schemeClr val="tx1"/>
          </a:fontRef>
        </p:style>
      </p:cxnSp>
    </p:spTree>
    <p:extLst>
      <p:ext uri="{BB962C8B-B14F-4D97-AF65-F5344CB8AC3E}">
        <p14:creationId xmlns:p14="http://schemas.microsoft.com/office/powerpoint/2010/main" val="136380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6710" y="224790"/>
            <a:ext cx="2923727" cy="426720"/>
          </a:xfrm>
        </p:spPr>
        <p:txBody>
          <a:bodyPr>
            <a:noAutofit/>
          </a:bodyPr>
          <a:lstStyle/>
          <a:p>
            <a:r>
              <a:rPr lang="en-US" sz="2600" b="1" dirty="0">
                <a:solidFill>
                  <a:schemeClr val="accent1"/>
                </a:solidFill>
                <a:latin typeface="Calibri"/>
                <a:ea typeface="Calibri"/>
                <a:cs typeface="Calibri"/>
              </a:rPr>
              <a:t>Kesimpulan</a:t>
            </a:r>
            <a:endParaRPr lang="en-US" sz="2600" b="1" dirty="0">
              <a:solidFill>
                <a:schemeClr val="accent1"/>
              </a:solidFill>
              <a:latin typeface="Calibri" panose="020F0502020204030204" charset="0"/>
              <a:ea typeface="Calibri"/>
              <a:cs typeface="Calibri" panose="020F0502020204030204" charset="0"/>
            </a:endParaRPr>
          </a:p>
        </p:txBody>
      </p:sp>
      <p:sp>
        <p:nvSpPr>
          <p:cNvPr id="5" name="Content Placeholder 4"/>
          <p:cNvSpPr>
            <a:spLocks noGrp="1"/>
          </p:cNvSpPr>
          <p:nvPr>
            <p:ph idx="1"/>
          </p:nvPr>
        </p:nvSpPr>
        <p:spPr>
          <a:xfrm>
            <a:off x="310726" y="734521"/>
            <a:ext cx="8298769" cy="3790391"/>
          </a:xfrm>
        </p:spPr>
        <p:txBody>
          <a:bodyPr vert="horz" lIns="91440" tIns="45720" rIns="91440" bIns="45720" rtlCol="0" anchor="t">
            <a:noAutofit/>
          </a:bodyPr>
          <a:lstStyle/>
          <a:p>
            <a:pPr marL="0" indent="0">
              <a:lnSpc>
                <a:spcPct val="107000"/>
              </a:lnSpc>
              <a:spcBef>
                <a:spcPts val="0"/>
              </a:spcBef>
              <a:spcAft>
                <a:spcPts val="800"/>
              </a:spcAft>
              <a:buNone/>
            </a:pPr>
            <a:endParaRPr lang="id-ID" sz="1200" kern="100">
              <a:ea typeface="+mn-lt"/>
              <a:cs typeface="Calibri"/>
            </a:endParaRPr>
          </a:p>
          <a:p>
            <a:pPr>
              <a:lnSpc>
                <a:spcPct val="107000"/>
              </a:lnSpc>
              <a:spcBef>
                <a:spcPts val="0"/>
              </a:spcBef>
              <a:spcAft>
                <a:spcPts val="800"/>
              </a:spcAft>
              <a:buAutoNum type="arabicPeriod"/>
            </a:pPr>
            <a:r>
              <a:rPr lang="id-ID" sz="1200" kern="100" dirty="0">
                <a:ea typeface="+mn-lt"/>
                <a:cs typeface="+mn-lt"/>
              </a:rPr>
              <a:t>Rapor Pendidikan telah digunakan sebagai sumber data perencanaan untuk perbaikan/peningkatan mutu pendidikan. Namun fokus penganggaran pendidikan dan satuan pendidikan masih berfokus pada pemenuhan biaya rutin, operasional, atau pemenuhan sarana dan prasarana. Hal ini dapat dikaitkan dengan kuatnya "</a:t>
            </a:r>
            <a:r>
              <a:rPr lang="id-ID" sz="1200" kern="100" dirty="0" err="1">
                <a:ea typeface="+mn-lt"/>
                <a:cs typeface="+mn-lt"/>
              </a:rPr>
              <a:t>deficit</a:t>
            </a:r>
            <a:r>
              <a:rPr lang="id-ID" sz="1200" kern="100" dirty="0">
                <a:ea typeface="+mn-lt"/>
                <a:cs typeface="+mn-lt"/>
              </a:rPr>
              <a:t> </a:t>
            </a:r>
            <a:r>
              <a:rPr lang="id-ID" sz="1200" kern="100" dirty="0" err="1">
                <a:ea typeface="+mn-lt"/>
                <a:cs typeface="+mn-lt"/>
              </a:rPr>
              <a:t>mindset</a:t>
            </a:r>
            <a:r>
              <a:rPr lang="id-ID" sz="1200" kern="100" dirty="0">
                <a:ea typeface="+mn-lt"/>
                <a:cs typeface="+mn-lt"/>
              </a:rPr>
              <a:t>" yang mendorong strategi berorientasi </a:t>
            </a:r>
            <a:r>
              <a:rPr lang="id-ID" sz="1200" kern="100" dirty="0" err="1">
                <a:ea typeface="+mn-lt"/>
                <a:cs typeface="+mn-lt"/>
              </a:rPr>
              <a:t>input</a:t>
            </a:r>
            <a:r>
              <a:rPr lang="id-ID" sz="1200" kern="100" dirty="0">
                <a:ea typeface="+mn-lt"/>
                <a:cs typeface="+mn-lt"/>
              </a:rPr>
              <a:t> dalam mengelola pendidikan.</a:t>
            </a:r>
          </a:p>
          <a:p>
            <a:pPr>
              <a:lnSpc>
                <a:spcPct val="107000"/>
              </a:lnSpc>
              <a:spcBef>
                <a:spcPts val="0"/>
              </a:spcBef>
              <a:spcAft>
                <a:spcPts val="800"/>
              </a:spcAft>
              <a:buAutoNum type="arabicPeriod"/>
            </a:pPr>
            <a:r>
              <a:rPr lang="id-ID" sz="1200" kern="100" dirty="0">
                <a:ea typeface="+mn-lt"/>
                <a:cs typeface="+mn-lt"/>
              </a:rPr>
              <a:t>Aspek kualifikasi guru pendidikan berhubungan positif dan signifikan dengan prestasi belajar, dan dalam DKT telah disepakati bahwa Pendidik dan Kepala Satuan Pendidikan memegang peran sentral dalam transformasi satuan pendidikan, terutama dalam proses pengembangan kurikulum, peningkatan proses pembelajaran dan pemanfaatan </a:t>
            </a:r>
            <a:r>
              <a:rPr lang="id-ID" sz="1200" kern="100" dirty="0" err="1">
                <a:ea typeface="+mn-lt"/>
                <a:cs typeface="+mn-lt"/>
              </a:rPr>
              <a:t>asesmen</a:t>
            </a:r>
            <a:r>
              <a:rPr lang="id-ID" sz="1200" kern="100" dirty="0">
                <a:ea typeface="+mn-lt"/>
                <a:cs typeface="+mn-lt"/>
              </a:rPr>
              <a:t> untuk diferensiasi pembelajaran. Namun dukungan kualifikasi guru dan dukungan fasilitas pendidikan dan pengembangan kompetensi Indonesia masih sangat rendah, dan dalam DKT dapat terlihat ada 'segregasi' antara tata kelola pendidikan dengan tata kelola guru. </a:t>
            </a:r>
          </a:p>
          <a:p>
            <a:pPr>
              <a:lnSpc>
                <a:spcPct val="107000"/>
              </a:lnSpc>
              <a:spcBef>
                <a:spcPts val="0"/>
              </a:spcBef>
              <a:spcAft>
                <a:spcPts val="800"/>
              </a:spcAft>
              <a:buAutoNum type="arabicPeriod"/>
            </a:pPr>
            <a:r>
              <a:rPr lang="id-ID" sz="1200" kern="100" dirty="0">
                <a:ea typeface="+mn-lt"/>
                <a:cs typeface="+mn-lt"/>
              </a:rPr>
              <a:t>Implementasi Kurikulum Merdesa sudah berkembang pesat dan semua pihak dalam DKT dan survei menunjukkan keberterimaan Kurikulum Merdeka sebagai fokus kebijakan daerah dan satuan pendidikan. Tetapi dalam diskusi tersebut, kepatuhan terhadap prosedur dan panduan lebih mengemuka sering menyebabkan </a:t>
            </a:r>
            <a:r>
              <a:rPr lang="id-ID" sz="1200" kern="100" dirty="0" err="1">
                <a:ea typeface="+mn-lt"/>
                <a:cs typeface="+mn-lt"/>
              </a:rPr>
              <a:t>miskonsepsi</a:t>
            </a:r>
            <a:r>
              <a:rPr lang="id-ID" sz="1200" kern="100" dirty="0">
                <a:ea typeface="+mn-lt"/>
                <a:cs typeface="+mn-lt"/>
              </a:rPr>
              <a:t> atau pendekatan administratif (ketersediaan dokumen, terlaksananya prosedur) alih-alih perubahan praktik pembelajaran. </a:t>
            </a:r>
            <a:endParaRPr lang="id-ID" sz="1200" kern="100" dirty="0">
              <a:ea typeface="+mn-lt"/>
              <a:cs typeface="Times New Roman" panose="02020603050405020304"/>
            </a:endParaRPr>
          </a:p>
          <a:p>
            <a:pPr>
              <a:lnSpc>
                <a:spcPct val="107000"/>
              </a:lnSpc>
              <a:spcBef>
                <a:spcPts val="0"/>
              </a:spcBef>
              <a:spcAft>
                <a:spcPts val="800"/>
              </a:spcAft>
              <a:buAutoNum type="arabicPeriod"/>
            </a:pPr>
            <a:endParaRPr lang="id-ID" sz="1200" kern="100">
              <a:latin typeface="Calibri" panose="020F0502020204030204" charset="0"/>
              <a:ea typeface="Calibri" panose="020F0502020204030204" charset="0"/>
              <a:cs typeface="Calibri"/>
            </a:endParaRPr>
          </a:p>
        </p:txBody>
      </p:sp>
      <p:sp>
        <p:nvSpPr>
          <p:cNvPr id="13" name="Google Shape;135;p25"/>
          <p:cNvSpPr/>
          <p:nvPr userDrawn="1"/>
        </p:nvSpPr>
        <p:spPr>
          <a:xfrm rot="-5400000" flipH="1">
            <a:off x="136565" y="171702"/>
            <a:ext cx="208562" cy="481690"/>
          </a:xfrm>
          <a:prstGeom prst="rect">
            <a:avLst/>
          </a:prstGeom>
          <a:solidFill>
            <a:srgbClr val="1E62AB"/>
          </a:solidFill>
          <a:ln>
            <a:noFill/>
          </a:ln>
        </p:spPr>
        <p:txBody>
          <a:bodyPr spcFirstLastPara="1" wrap="square" lIns="91425" tIns="91425" rIns="91425" bIns="91425" anchor="ctr" anchorCtr="0">
            <a:noAutofit/>
          </a:bodyPr>
          <a:lstStyle/>
          <a:p>
            <a:endParaRPr sz="1050"/>
          </a:p>
        </p:txBody>
      </p:sp>
    </p:spTree>
    <p:extLst>
      <p:ext uri="{BB962C8B-B14F-4D97-AF65-F5344CB8AC3E}">
        <p14:creationId xmlns:p14="http://schemas.microsoft.com/office/powerpoint/2010/main" val="3626781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6710" y="224790"/>
            <a:ext cx="2923727" cy="426720"/>
          </a:xfrm>
        </p:spPr>
        <p:txBody>
          <a:bodyPr>
            <a:noAutofit/>
          </a:bodyPr>
          <a:lstStyle/>
          <a:p>
            <a:r>
              <a:rPr lang="en-US" sz="2600" b="1" dirty="0">
                <a:solidFill>
                  <a:schemeClr val="accent1"/>
                </a:solidFill>
                <a:latin typeface="Calibri"/>
                <a:ea typeface="Calibri"/>
                <a:cs typeface="Calibri"/>
              </a:rPr>
              <a:t>Kesimpulan</a:t>
            </a:r>
            <a:endParaRPr lang="en-US" sz="2600" b="1" dirty="0">
              <a:solidFill>
                <a:schemeClr val="accent1"/>
              </a:solidFill>
              <a:latin typeface="Calibri" panose="020F0502020204030204" charset="0"/>
              <a:ea typeface="Calibri"/>
              <a:cs typeface="Calibri" panose="020F0502020204030204" charset="0"/>
            </a:endParaRPr>
          </a:p>
        </p:txBody>
      </p:sp>
      <p:sp>
        <p:nvSpPr>
          <p:cNvPr id="5" name="Content Placeholder 4"/>
          <p:cNvSpPr>
            <a:spLocks noGrp="1"/>
          </p:cNvSpPr>
          <p:nvPr>
            <p:ph idx="1"/>
          </p:nvPr>
        </p:nvSpPr>
        <p:spPr>
          <a:xfrm>
            <a:off x="310726" y="844925"/>
            <a:ext cx="8357217" cy="4199532"/>
          </a:xfrm>
        </p:spPr>
        <p:txBody>
          <a:bodyPr vert="horz" lIns="91440" tIns="45720" rIns="91440" bIns="45720" rtlCol="0" anchor="t">
            <a:noAutofit/>
          </a:bodyPr>
          <a:lstStyle/>
          <a:p>
            <a:pPr marL="0" indent="0">
              <a:lnSpc>
                <a:spcPct val="107000"/>
              </a:lnSpc>
              <a:spcBef>
                <a:spcPts val="0"/>
              </a:spcBef>
              <a:spcAft>
                <a:spcPts val="800"/>
              </a:spcAft>
              <a:buNone/>
            </a:pPr>
            <a:endParaRPr lang="id-ID" sz="1200" kern="100" dirty="0">
              <a:ea typeface="+mn-lt"/>
              <a:cs typeface="Calibri"/>
            </a:endParaRPr>
          </a:p>
          <a:p>
            <a:pPr marL="180975" indent="-180975">
              <a:lnSpc>
                <a:spcPct val="107000"/>
              </a:lnSpc>
              <a:spcBef>
                <a:spcPts val="0"/>
              </a:spcBef>
              <a:spcAft>
                <a:spcPts val="800"/>
              </a:spcAft>
              <a:buNone/>
            </a:pPr>
            <a:r>
              <a:rPr lang="en-US" sz="1200" kern="100" dirty="0">
                <a:ea typeface="+mn-lt"/>
                <a:cs typeface="+mn-lt"/>
              </a:rPr>
              <a:t>4</a:t>
            </a:r>
            <a:r>
              <a:rPr lang="id-ID" sz="1200" kern="100" dirty="0">
                <a:ea typeface="+mn-lt"/>
                <a:cs typeface="+mn-lt"/>
              </a:rPr>
              <a:t>.  Ketersediaan sumber dan media pembelajaran berhubungan positif dan signifikan dengan hasil capaian pembelajaran, tetapi ketersediaan ini di Indonesia masih belum memadai. Hasil yang selaras ditemukan juga di survei dan DKT, tentang peran sumber dan media pembelajaran untuk menciptakan pembelajaran yang bermakna. Adanya Platform Merdeka Mengajar dan strategi pembelajaran diharapkan dapat mendorong pemenuhan sumber dan media pembelajaran. Tetapi perlu penguatan strategi yang benar-benar berfokus pada penguatan ketersediaan sumber dan media pembelajaran dan kapasitas guru untuk menggunakannya agar transformasi praktik pembelajaran benar-benar terwujud.</a:t>
            </a:r>
            <a:endParaRPr lang="id-ID" sz="1200" kern="100" dirty="0">
              <a:latin typeface="Calibri" panose="020F0502020204030204" charset="0"/>
              <a:ea typeface="+mn-lt"/>
              <a:cs typeface="Times New Roman" panose="02020603050405020304" pitchFamily="18" charset="0"/>
            </a:endParaRPr>
          </a:p>
          <a:p>
            <a:pPr marL="180975" indent="-180975">
              <a:lnSpc>
                <a:spcPct val="107000"/>
              </a:lnSpc>
              <a:spcBef>
                <a:spcPts val="0"/>
              </a:spcBef>
              <a:spcAft>
                <a:spcPts val="800"/>
              </a:spcAft>
              <a:buNone/>
            </a:pPr>
            <a:r>
              <a:rPr lang="en-US" sz="1200" kern="100" dirty="0">
                <a:latin typeface="Calibri"/>
                <a:ea typeface="Calibri" panose="020F0502020204030204" charset="0"/>
                <a:cs typeface="Calibri"/>
              </a:rPr>
              <a:t>5</a:t>
            </a:r>
            <a:r>
              <a:rPr lang="id-ID" sz="1200" kern="100" dirty="0">
                <a:latin typeface="Calibri"/>
                <a:ea typeface="Calibri" panose="020F0502020204030204" charset="0"/>
                <a:cs typeface="Calibri"/>
              </a:rPr>
              <a:t>.  Penghimpunan dana melalui pendanaan pihak ketiga seperti sumbangan dari orang tua melalui komite sekolah, pendanaan dari pemerintah desa ataupun dari dunia industri telah menjadi strategi dari sebagian satuan pendidikan atau pemerintah daerah. Kementerian dan Dinas Pendidikan harus dapat memperluas pemanfaatan strategi ini untuk mendorong perluasan keterlibatan pemangku kepentingan dan perluasan rasa kepemilikan program penguatan pembelajaran. </a:t>
            </a:r>
          </a:p>
          <a:p>
            <a:pPr>
              <a:lnSpc>
                <a:spcPct val="107000"/>
              </a:lnSpc>
              <a:spcBef>
                <a:spcPts val="0"/>
              </a:spcBef>
              <a:spcAft>
                <a:spcPts val="800"/>
              </a:spcAft>
              <a:buAutoNum type="arabicPeriod"/>
            </a:pPr>
            <a:endParaRPr lang="id-ID" sz="1200" kern="100" dirty="0">
              <a:latin typeface="Calibri" panose="020F0502020204030204" charset="0"/>
              <a:ea typeface="Calibri" panose="020F0502020204030204" charset="0"/>
              <a:cs typeface="Calibri"/>
            </a:endParaRPr>
          </a:p>
        </p:txBody>
      </p:sp>
      <p:sp>
        <p:nvSpPr>
          <p:cNvPr id="13" name="Google Shape;135;p25"/>
          <p:cNvSpPr/>
          <p:nvPr userDrawn="1"/>
        </p:nvSpPr>
        <p:spPr>
          <a:xfrm rot="-5400000" flipH="1">
            <a:off x="136565" y="171702"/>
            <a:ext cx="208562" cy="481690"/>
          </a:xfrm>
          <a:prstGeom prst="rect">
            <a:avLst/>
          </a:prstGeom>
          <a:solidFill>
            <a:srgbClr val="1E62AB"/>
          </a:solidFill>
          <a:ln>
            <a:noFill/>
          </a:ln>
        </p:spPr>
        <p:txBody>
          <a:bodyPr spcFirstLastPara="1" wrap="square" lIns="91425" tIns="91425" rIns="91425" bIns="91425" anchor="ctr" anchorCtr="0">
            <a:noAutofit/>
          </a:bodyPr>
          <a:lstStyle/>
          <a:p>
            <a:endParaRPr sz="1050"/>
          </a:p>
        </p:txBody>
      </p:sp>
    </p:spTree>
    <p:extLst>
      <p:ext uri="{BB962C8B-B14F-4D97-AF65-F5344CB8AC3E}">
        <p14:creationId xmlns:p14="http://schemas.microsoft.com/office/powerpoint/2010/main" val="1461594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6710" y="224790"/>
            <a:ext cx="3470106" cy="426720"/>
          </a:xfrm>
        </p:spPr>
        <p:txBody>
          <a:bodyPr>
            <a:noAutofit/>
          </a:bodyPr>
          <a:lstStyle/>
          <a:p>
            <a:r>
              <a:rPr lang="en-US" sz="2600" b="1" dirty="0" err="1">
                <a:solidFill>
                  <a:schemeClr val="accent1"/>
                </a:solidFill>
                <a:latin typeface="Calibri"/>
                <a:cs typeface="Calibri"/>
              </a:rPr>
              <a:t>Rekomendasi</a:t>
            </a:r>
            <a:endParaRPr lang="en-US" sz="2600" dirty="0">
              <a:solidFill>
                <a:schemeClr val="accent1"/>
              </a:solidFill>
              <a:latin typeface="Calibri" panose="020F0502020204030204" charset="0"/>
              <a:cs typeface="Calibri" panose="020F0502020204030204" charset="0"/>
            </a:endParaRPr>
          </a:p>
        </p:txBody>
      </p:sp>
      <p:sp>
        <p:nvSpPr>
          <p:cNvPr id="5" name="Content Placeholder 4"/>
          <p:cNvSpPr>
            <a:spLocks noGrp="1"/>
          </p:cNvSpPr>
          <p:nvPr>
            <p:ph idx="1"/>
          </p:nvPr>
        </p:nvSpPr>
        <p:spPr>
          <a:xfrm>
            <a:off x="365955" y="705419"/>
            <a:ext cx="8433815" cy="4178791"/>
          </a:xfrm>
        </p:spPr>
        <p:txBody>
          <a:bodyPr vert="horz" lIns="91440" tIns="45720" rIns="91440" bIns="45720" rtlCol="0" anchor="t">
            <a:noAutofit/>
          </a:bodyPr>
          <a:lstStyle/>
          <a:p>
            <a:pPr>
              <a:lnSpc>
                <a:spcPct val="107000"/>
              </a:lnSpc>
              <a:spcBef>
                <a:spcPts val="0"/>
              </a:spcBef>
              <a:spcAft>
                <a:spcPts val="800"/>
              </a:spcAft>
              <a:buAutoNum type="arabicPeriod"/>
            </a:pPr>
            <a:r>
              <a:rPr lang="id-ID" sz="1200" kern="100" dirty="0">
                <a:ea typeface="+mn-lt"/>
                <a:cs typeface="+mn-lt"/>
              </a:rPr>
              <a:t>Sangat kuatnya persepsi </a:t>
            </a:r>
            <a:r>
              <a:rPr lang="id-ID" sz="1200" kern="100" dirty="0" err="1">
                <a:ea typeface="+mn-lt"/>
                <a:cs typeface="+mn-lt"/>
              </a:rPr>
              <a:t>deficit</a:t>
            </a:r>
            <a:r>
              <a:rPr lang="id-ID" sz="1200" kern="100" dirty="0">
                <a:ea typeface="+mn-lt"/>
                <a:cs typeface="+mn-lt"/>
              </a:rPr>
              <a:t> </a:t>
            </a:r>
            <a:r>
              <a:rPr lang="id-ID" sz="1200" kern="100" dirty="0" err="1">
                <a:ea typeface="+mn-lt"/>
                <a:cs typeface="+mn-lt"/>
              </a:rPr>
              <a:t>mindset</a:t>
            </a:r>
            <a:r>
              <a:rPr lang="id-ID" sz="1200" kern="100" dirty="0">
                <a:ea typeface="+mn-lt"/>
                <a:cs typeface="+mn-lt"/>
              </a:rPr>
              <a:t> pada pengelola pendidikan, kepala satuan, dan pendidik. Kementerian perlu </a:t>
            </a:r>
            <a:r>
              <a:rPr lang="id-ID" sz="1200" kern="100" dirty="0" err="1">
                <a:ea typeface="+mn-lt"/>
                <a:cs typeface="+mn-lt"/>
              </a:rPr>
              <a:t>mereview</a:t>
            </a:r>
            <a:r>
              <a:rPr lang="id-ID" sz="1200" kern="100" dirty="0">
                <a:ea typeface="+mn-lt"/>
                <a:cs typeface="+mn-lt"/>
              </a:rPr>
              <a:t> strategi komunikasi kebijakan, program, dan kegiatan turunannya agar bisa berfokus dalam mengubah praktik pembelajaran yang dapat mereka lakukan alih-alih pada tiga dari keempat </a:t>
            </a:r>
            <a:r>
              <a:rPr lang="id-ID" sz="1200" kern="100" dirty="0" err="1">
                <a:ea typeface="+mn-lt"/>
                <a:cs typeface="+mn-lt"/>
              </a:rPr>
              <a:t>deficit</a:t>
            </a:r>
            <a:r>
              <a:rPr lang="id-ID" sz="1200" kern="100" dirty="0">
                <a:ea typeface="+mn-lt"/>
                <a:cs typeface="+mn-lt"/>
              </a:rPr>
              <a:t> </a:t>
            </a:r>
            <a:r>
              <a:rPr lang="id-ID" sz="1200" kern="100" dirty="0" err="1">
                <a:ea typeface="+mn-lt"/>
                <a:cs typeface="+mn-lt"/>
              </a:rPr>
              <a:t>mindset</a:t>
            </a:r>
            <a:r>
              <a:rPr lang="id-ID" sz="1200" kern="100" dirty="0">
                <a:ea typeface="+mn-lt"/>
                <a:cs typeface="+mn-lt"/>
              </a:rPr>
              <a:t> (kurangnya anggaran, </a:t>
            </a:r>
            <a:r>
              <a:rPr lang="id-ID" sz="1200" kern="100" dirty="0" err="1">
                <a:ea typeface="+mn-lt"/>
                <a:cs typeface="+mn-lt"/>
              </a:rPr>
              <a:t>sarpras</a:t>
            </a:r>
            <a:r>
              <a:rPr lang="id-ID" sz="1200" kern="100" dirty="0">
                <a:ea typeface="+mn-lt"/>
                <a:cs typeface="+mn-lt"/>
              </a:rPr>
              <a:t>, dan jumlah pendidik). Pemerintah Daerah dan Satuan Pendidikan harus mendorong pengembangan program dan kegiatan dengan pendekatan berbasis aset untuk meningkatkan kepercayaan diri mereka dalam pengembangan praktik pembelajaran secara bertahap dan berkelanjutan.</a:t>
            </a:r>
          </a:p>
          <a:p>
            <a:pPr>
              <a:lnSpc>
                <a:spcPct val="107000"/>
              </a:lnSpc>
              <a:spcBef>
                <a:spcPts val="0"/>
              </a:spcBef>
              <a:spcAft>
                <a:spcPts val="800"/>
              </a:spcAft>
              <a:buAutoNum type="arabicPeriod"/>
            </a:pPr>
            <a:r>
              <a:rPr lang="id-ID" sz="1200" kern="100" dirty="0">
                <a:latin typeface="Calibri"/>
                <a:ea typeface="Calibri"/>
                <a:cs typeface="Calibri"/>
              </a:rPr>
              <a:t>Berdasarkan hasil kajian terlihat bahwa pendidik dan tenaga kependidikan adalah faktor kunci dari transformasi pendidikan. Segregasi antara tata kelola persekolahan dan guru sangat rentan menyebabkan dukungan yang diterima oleh pendidik dan tenaga kependidikan menjadi terkotak-kotak, tumpang tindih dan bahkan berlawanan. Kementerian dan pemerintah daerah perlu </a:t>
            </a:r>
            <a:r>
              <a:rPr lang="id-ID" sz="1200" kern="100" dirty="0" err="1">
                <a:latin typeface="Calibri"/>
                <a:ea typeface="Calibri"/>
                <a:cs typeface="Calibri"/>
              </a:rPr>
              <a:t>mereview</a:t>
            </a:r>
            <a:r>
              <a:rPr lang="id-ID" sz="1200" kern="100" dirty="0">
                <a:latin typeface="Calibri"/>
                <a:ea typeface="Calibri"/>
                <a:cs typeface="Calibri"/>
              </a:rPr>
              <a:t> kembali struktur organisasi dan tata kelola yang </a:t>
            </a:r>
            <a:r>
              <a:rPr lang="id-ID" sz="1200" kern="100" dirty="0" err="1">
                <a:latin typeface="Calibri"/>
                <a:ea typeface="Calibri"/>
                <a:cs typeface="Calibri"/>
              </a:rPr>
              <a:t>segregatif</a:t>
            </a:r>
            <a:r>
              <a:rPr lang="id-ID" sz="1200" kern="100" dirty="0">
                <a:latin typeface="Calibri"/>
                <a:ea typeface="Calibri"/>
                <a:cs typeface="Calibri"/>
              </a:rPr>
              <a:t>, atau meyakinkan sinergi antar unit utama dan unit teknis untuk meminimalkan dampak negatif dari segregasi ini. </a:t>
            </a:r>
          </a:p>
          <a:p>
            <a:pPr>
              <a:lnSpc>
                <a:spcPct val="107000"/>
              </a:lnSpc>
              <a:spcBef>
                <a:spcPts val="0"/>
              </a:spcBef>
              <a:spcAft>
                <a:spcPts val="800"/>
              </a:spcAft>
              <a:buAutoNum type="arabicPeriod"/>
            </a:pPr>
            <a:r>
              <a:rPr lang="id-ID" sz="1200" kern="100" dirty="0">
                <a:latin typeface="Calibri"/>
                <a:cs typeface="Calibri"/>
              </a:rPr>
              <a:t>Tata kelola pengembangan kompetensi guru harus menjadi tujuan bersama baik secara vertikal (pusat, daerah, dan satuan pendidikan) serta horizontal (antar unit utama, antar unit teknis, antar bidang, antar satuan kerja). Dengan menjadikan pengembangan kompetensi guru sebagai satu sinergi besar, maka akses pendanaan dan kewenangan bisa menjadi lebih merata.</a:t>
            </a:r>
            <a:endParaRPr lang="en-US" sz="1200" kern="100" dirty="0">
              <a:latin typeface="Calibri"/>
              <a:cs typeface="Calibri"/>
            </a:endParaRPr>
          </a:p>
          <a:p>
            <a:pPr>
              <a:lnSpc>
                <a:spcPct val="107000"/>
              </a:lnSpc>
              <a:spcBef>
                <a:spcPts val="0"/>
              </a:spcBef>
              <a:spcAft>
                <a:spcPts val="800"/>
              </a:spcAft>
              <a:buAutoNum type="arabicPeriod"/>
            </a:pPr>
            <a:r>
              <a:rPr lang="en-US" sz="1200" kern="100" dirty="0">
                <a:latin typeface="Calibri"/>
                <a:cs typeface="Calibri"/>
              </a:rPr>
              <a:t>E</a:t>
            </a:r>
            <a:r>
              <a:rPr lang="id-ID" sz="1200" kern="100" dirty="0" err="1">
                <a:latin typeface="Calibri"/>
                <a:cs typeface="Calibri"/>
              </a:rPr>
              <a:t>valuasi</a:t>
            </a:r>
            <a:r>
              <a:rPr lang="id-ID" sz="1200" kern="100" dirty="0">
                <a:latin typeface="Calibri"/>
                <a:cs typeface="Calibri"/>
              </a:rPr>
              <a:t> dan </a:t>
            </a:r>
            <a:r>
              <a:rPr lang="id-ID" sz="1200" kern="100" dirty="0" err="1">
                <a:latin typeface="Calibri"/>
                <a:cs typeface="Calibri"/>
              </a:rPr>
              <a:t>monitoring</a:t>
            </a:r>
            <a:r>
              <a:rPr lang="id-ID" sz="1200" kern="100" dirty="0">
                <a:latin typeface="Calibri"/>
                <a:cs typeface="Calibri"/>
              </a:rPr>
              <a:t> kebijakan dan program harus meninggalkan pendekatan yang berfokus pada ketuntasan program dan serapan anggaran. Evaluasi dan </a:t>
            </a:r>
            <a:r>
              <a:rPr lang="id-ID" sz="1200" kern="100" dirty="0" err="1">
                <a:latin typeface="Calibri"/>
                <a:cs typeface="Calibri"/>
              </a:rPr>
              <a:t>monitoring</a:t>
            </a:r>
            <a:r>
              <a:rPr lang="id-ID" sz="1200" kern="100" dirty="0">
                <a:latin typeface="Calibri"/>
                <a:cs typeface="Calibri"/>
              </a:rPr>
              <a:t> justru harus disusun sebagai strategi 'sosialisasi' untuk mendorong peningkatan pemahaman dan penguatan persepsi pemangku kepentingan terhadap konsep-konsep program kebijakan, seperti Evaluasi dan </a:t>
            </a:r>
            <a:r>
              <a:rPr lang="id-ID" sz="1200" kern="100" dirty="0" err="1">
                <a:latin typeface="Calibri"/>
                <a:cs typeface="Calibri"/>
              </a:rPr>
              <a:t>Monitoring</a:t>
            </a:r>
            <a:r>
              <a:rPr lang="id-ID" sz="1200" kern="100" dirty="0">
                <a:latin typeface="Calibri"/>
                <a:cs typeface="Calibri"/>
              </a:rPr>
              <a:t> Kurikulum Merdeka.</a:t>
            </a:r>
            <a:endParaRPr lang="id-ID" dirty="0">
              <a:cs typeface="Calibri"/>
            </a:endParaRPr>
          </a:p>
          <a:p>
            <a:pPr>
              <a:lnSpc>
                <a:spcPct val="107000"/>
              </a:lnSpc>
              <a:spcBef>
                <a:spcPts val="0"/>
              </a:spcBef>
              <a:spcAft>
                <a:spcPts val="800"/>
              </a:spcAft>
              <a:buAutoNum type="arabicPeriod"/>
            </a:pPr>
            <a:endParaRPr lang="id-ID" sz="1200" kern="100">
              <a:latin typeface="Calibri" panose="020F0502020204030204" charset="0"/>
              <a:ea typeface="Calibri"/>
              <a:cs typeface="Calibri"/>
            </a:endParaRPr>
          </a:p>
          <a:p>
            <a:pPr marL="342900" indent="-342900">
              <a:lnSpc>
                <a:spcPct val="107000"/>
              </a:lnSpc>
              <a:spcBef>
                <a:spcPts val="0"/>
              </a:spcBef>
              <a:spcAft>
                <a:spcPts val="800"/>
              </a:spcAft>
              <a:buAutoNum type="arabicPeriod"/>
            </a:pPr>
            <a:endParaRPr lang="id-ID" sz="1200" kern="100">
              <a:latin typeface="Calibri" panose="020F0502020204030204" charset="0"/>
              <a:ea typeface="Calibri"/>
              <a:cs typeface="Calibri"/>
            </a:endParaRPr>
          </a:p>
          <a:p>
            <a:pPr marL="0" indent="0">
              <a:lnSpc>
                <a:spcPct val="107000"/>
              </a:lnSpc>
              <a:spcBef>
                <a:spcPts val="0"/>
              </a:spcBef>
              <a:spcAft>
                <a:spcPts val="800"/>
              </a:spcAft>
              <a:buNone/>
            </a:pPr>
            <a:endParaRPr lang="id-ID" sz="1200" kern="100">
              <a:latin typeface="Calibri" panose="020F0502020204030204" charset="0"/>
              <a:ea typeface="Calibri"/>
              <a:cs typeface="Calibri"/>
            </a:endParaRPr>
          </a:p>
          <a:p>
            <a:pPr marL="0" indent="0">
              <a:lnSpc>
                <a:spcPct val="107000"/>
              </a:lnSpc>
              <a:spcBef>
                <a:spcPts val="0"/>
              </a:spcBef>
              <a:spcAft>
                <a:spcPts val="800"/>
              </a:spcAft>
              <a:buNone/>
            </a:pPr>
            <a:endParaRPr lang="id-ID" sz="1200" kern="100">
              <a:latin typeface="Calibri" panose="020F0502020204030204" charset="0"/>
              <a:ea typeface="Calibri"/>
              <a:cs typeface="Calibri"/>
            </a:endParaRPr>
          </a:p>
          <a:p>
            <a:pPr marL="0" indent="0">
              <a:lnSpc>
                <a:spcPct val="107000"/>
              </a:lnSpc>
              <a:spcBef>
                <a:spcPts val="0"/>
              </a:spcBef>
              <a:spcAft>
                <a:spcPts val="800"/>
              </a:spcAft>
              <a:buNone/>
            </a:pPr>
            <a:endParaRPr lang="id-ID" sz="1200" kern="100">
              <a:ea typeface="Calibri"/>
              <a:cs typeface="Calibri"/>
            </a:endParaRPr>
          </a:p>
        </p:txBody>
      </p:sp>
      <p:sp>
        <p:nvSpPr>
          <p:cNvPr id="13" name="Google Shape;135;p25"/>
          <p:cNvSpPr/>
          <p:nvPr userDrawn="1"/>
        </p:nvSpPr>
        <p:spPr>
          <a:xfrm rot="-5400000" flipH="1">
            <a:off x="136565" y="171702"/>
            <a:ext cx="208562" cy="481690"/>
          </a:xfrm>
          <a:prstGeom prst="rect">
            <a:avLst/>
          </a:prstGeom>
          <a:solidFill>
            <a:srgbClr val="1E62AB"/>
          </a:solidFill>
          <a:ln>
            <a:noFill/>
          </a:ln>
        </p:spPr>
        <p:txBody>
          <a:bodyPr spcFirstLastPara="1" wrap="square" lIns="91425" tIns="91425" rIns="91425" bIns="91425" anchor="ctr" anchorCtr="0">
            <a:noAutofit/>
          </a:bodyPr>
          <a:lstStyle/>
          <a:p>
            <a:endParaRPr sz="1050"/>
          </a:p>
        </p:txBody>
      </p:sp>
    </p:spTree>
    <p:extLst>
      <p:ext uri="{BB962C8B-B14F-4D97-AF65-F5344CB8AC3E}">
        <p14:creationId xmlns:p14="http://schemas.microsoft.com/office/powerpoint/2010/main" val="2746410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6710" y="224790"/>
            <a:ext cx="3470106" cy="426720"/>
          </a:xfrm>
        </p:spPr>
        <p:txBody>
          <a:bodyPr>
            <a:noAutofit/>
          </a:bodyPr>
          <a:lstStyle/>
          <a:p>
            <a:r>
              <a:rPr lang="en-US" sz="2600" b="1" dirty="0" err="1">
                <a:solidFill>
                  <a:schemeClr val="accent1"/>
                </a:solidFill>
                <a:latin typeface="Calibri"/>
                <a:cs typeface="Calibri"/>
              </a:rPr>
              <a:t>Rekomendasi</a:t>
            </a:r>
            <a:endParaRPr lang="en-US" sz="2600" dirty="0">
              <a:solidFill>
                <a:schemeClr val="accent1"/>
              </a:solidFill>
              <a:latin typeface="Calibri" panose="020F0502020204030204" charset="0"/>
              <a:cs typeface="Calibri" panose="020F0502020204030204" charset="0"/>
            </a:endParaRPr>
          </a:p>
        </p:txBody>
      </p:sp>
      <p:sp>
        <p:nvSpPr>
          <p:cNvPr id="5" name="Content Placeholder 4"/>
          <p:cNvSpPr>
            <a:spLocks noGrp="1"/>
          </p:cNvSpPr>
          <p:nvPr>
            <p:ph idx="1"/>
          </p:nvPr>
        </p:nvSpPr>
        <p:spPr>
          <a:xfrm>
            <a:off x="352966" y="653464"/>
            <a:ext cx="8355884" cy="4178791"/>
          </a:xfrm>
        </p:spPr>
        <p:txBody>
          <a:bodyPr vert="horz" lIns="91440" tIns="45720" rIns="91440" bIns="45720" rtlCol="0" anchor="t">
            <a:noAutofit/>
          </a:bodyPr>
          <a:lstStyle/>
          <a:p>
            <a:pPr>
              <a:lnSpc>
                <a:spcPct val="107000"/>
              </a:lnSpc>
              <a:spcBef>
                <a:spcPts val="0"/>
              </a:spcBef>
              <a:spcAft>
                <a:spcPts val="800"/>
              </a:spcAft>
              <a:buNone/>
            </a:pPr>
            <a:endParaRPr lang="en-US" sz="1200" kern="100" dirty="0">
              <a:latin typeface="Calibri" panose="020F0502020204030204" charset="0"/>
              <a:ea typeface="Calibri"/>
              <a:cs typeface="Calibri"/>
            </a:endParaRPr>
          </a:p>
          <a:p>
            <a:pPr marL="180975" indent="-180975">
              <a:lnSpc>
                <a:spcPct val="107000"/>
              </a:lnSpc>
              <a:spcBef>
                <a:spcPts val="0"/>
              </a:spcBef>
              <a:spcAft>
                <a:spcPts val="800"/>
              </a:spcAft>
              <a:buNone/>
            </a:pPr>
            <a:r>
              <a:rPr lang="en-US" sz="1200" kern="100" dirty="0">
                <a:ea typeface="+mn-lt"/>
                <a:cs typeface="+mn-lt"/>
              </a:rPr>
              <a:t>5. </a:t>
            </a:r>
            <a:r>
              <a:rPr lang="id-ID" sz="1200" kern="100" dirty="0">
                <a:ea typeface="+mn-lt"/>
                <a:cs typeface="+mn-lt"/>
              </a:rPr>
              <a:t>Perlunya optimalisasi integrasi kebijakan peningkatan kualitas pembelajaran menjadi program besar pemerintah pusat dan daerah secara eksplisit, baik di pusat dan daerah untuk mencapai tujuan jangka panjang pembangunan. Pada pemerintah pusat hal ini dapat dilakukan dalam bentuk advokasi target pembangunan agar benar-benar berfokus pada penguatan kompetensi guru, dan capaian pembelajaran dan menghilangkan indikator-indikator pemerataan akses di pendidikan dasar, kesejahteraan guru, dan penambahan konten pembelajaran di luar kompetensi dasar yang diperlukan anak untuk berkembang.</a:t>
            </a:r>
            <a:endParaRPr lang="en-US" sz="1200" kern="100" dirty="0">
              <a:ea typeface="+mn-lt"/>
              <a:cs typeface="+mn-lt"/>
            </a:endParaRPr>
          </a:p>
          <a:p>
            <a:pPr marL="180975" indent="-180975">
              <a:lnSpc>
                <a:spcPct val="107000"/>
              </a:lnSpc>
              <a:spcBef>
                <a:spcPts val="0"/>
              </a:spcBef>
              <a:spcAft>
                <a:spcPts val="800"/>
              </a:spcAft>
              <a:buNone/>
            </a:pPr>
            <a:r>
              <a:rPr lang="en-US" sz="1200" kern="100" dirty="0">
                <a:ea typeface="+mn-lt"/>
                <a:cs typeface="+mn-lt"/>
              </a:rPr>
              <a:t>6. </a:t>
            </a:r>
            <a:r>
              <a:rPr lang="id-ID" sz="1200" kern="100" dirty="0">
                <a:ea typeface="+mn-lt"/>
                <a:cs typeface="+mn-lt"/>
              </a:rPr>
              <a:t>Sementara untuk penguatan adopsi di tingkat daerah, maka Kementerian harus secara eksplisit mendorong strategi </a:t>
            </a:r>
            <a:r>
              <a:rPr lang="id-ID" sz="1200" i="1" kern="100" dirty="0">
                <a:ea typeface="+mn-lt"/>
                <a:cs typeface="+mn-lt"/>
              </a:rPr>
              <a:t>elite </a:t>
            </a:r>
            <a:r>
              <a:rPr lang="id-ID" sz="1200" i="1" kern="100" dirty="0" err="1">
                <a:ea typeface="+mn-lt"/>
                <a:cs typeface="+mn-lt"/>
              </a:rPr>
              <a:t>capture</a:t>
            </a:r>
            <a:r>
              <a:rPr lang="id-ID" sz="1200" kern="100" dirty="0">
                <a:ea typeface="+mn-lt"/>
                <a:cs typeface="+mn-lt"/>
              </a:rPr>
              <a:t> untuk meyakinkan bahwa pemahaman dan keberterimaan tentang program peningkatan kualitas pembelajaran berada/bermula pada tingkat kepala dan menghindarkan terjadinya pergeseran fokus program, hilangnya dukungan sumber daya, dan pengembangan program yang bersifat kontradiktif.</a:t>
            </a:r>
            <a:endParaRPr lang="en-US" sz="1200" kern="100" dirty="0">
              <a:ea typeface="+mn-lt"/>
              <a:cs typeface="+mn-lt"/>
            </a:endParaRPr>
          </a:p>
          <a:p>
            <a:pPr marL="180975" indent="-180975">
              <a:lnSpc>
                <a:spcPct val="107000"/>
              </a:lnSpc>
              <a:spcBef>
                <a:spcPts val="0"/>
              </a:spcBef>
              <a:spcAft>
                <a:spcPts val="800"/>
              </a:spcAft>
              <a:buNone/>
            </a:pPr>
            <a:r>
              <a:rPr lang="en-US" sz="1200" kern="100" dirty="0">
                <a:ea typeface="+mn-lt"/>
                <a:cs typeface="+mn-lt"/>
              </a:rPr>
              <a:t>7</a:t>
            </a:r>
            <a:r>
              <a:rPr lang="id-ID" sz="1200" kern="100" dirty="0">
                <a:ea typeface="+mn-lt"/>
                <a:cs typeface="+mn-lt"/>
              </a:rPr>
              <a:t>. Diperlukan optimalisasi keterlibatan dan partisipasi pemangku kepentingan dalam pengembangan kurikulum, pembelajaran, </a:t>
            </a:r>
            <a:r>
              <a:rPr lang="en-US" sz="1200" kern="100" dirty="0">
                <a:ea typeface="+mn-lt"/>
                <a:cs typeface="+mn-lt"/>
              </a:rPr>
              <a:t>        </a:t>
            </a:r>
            <a:r>
              <a:rPr lang="id-ID" sz="1200" kern="100" dirty="0" err="1">
                <a:ea typeface="+mn-lt"/>
                <a:cs typeface="+mn-lt"/>
              </a:rPr>
              <a:t>asesmen</a:t>
            </a:r>
            <a:r>
              <a:rPr lang="id-ID" sz="1200" kern="100" dirty="0">
                <a:ea typeface="+mn-lt"/>
                <a:cs typeface="+mn-lt"/>
              </a:rPr>
              <a:t>, pendidik dan tenaga kependidikan,  dan penganggaran melalui penguatan ekosistem pendidikan di tingkat pusat (kementerian/lembaga, asosiasi profesi, ormas, </a:t>
            </a:r>
            <a:r>
              <a:rPr lang="id-ID" sz="1200" kern="100" dirty="0" err="1">
                <a:ea typeface="+mn-lt"/>
                <a:cs typeface="+mn-lt"/>
              </a:rPr>
              <a:t>dll</a:t>
            </a:r>
            <a:r>
              <a:rPr lang="id-ID" sz="1200" kern="100" dirty="0">
                <a:ea typeface="+mn-lt"/>
                <a:cs typeface="+mn-lt"/>
              </a:rPr>
              <a:t>) sehingga dapat menguatkan implementasi di tingkat daerah dan satuan pendidikan. </a:t>
            </a:r>
          </a:p>
          <a:p>
            <a:pPr marL="0" indent="0">
              <a:lnSpc>
                <a:spcPct val="107000"/>
              </a:lnSpc>
              <a:spcBef>
                <a:spcPts val="0"/>
              </a:spcBef>
              <a:spcAft>
                <a:spcPts val="800"/>
              </a:spcAft>
              <a:buNone/>
            </a:pPr>
            <a:endParaRPr lang="id-ID" sz="1200" kern="100" dirty="0">
              <a:ea typeface="+mn-lt"/>
              <a:cs typeface="+mn-lt"/>
            </a:endParaRPr>
          </a:p>
          <a:p>
            <a:pPr>
              <a:lnSpc>
                <a:spcPct val="107000"/>
              </a:lnSpc>
              <a:spcBef>
                <a:spcPts val="0"/>
              </a:spcBef>
              <a:spcAft>
                <a:spcPts val="800"/>
              </a:spcAft>
              <a:buNone/>
            </a:pPr>
            <a:endParaRPr lang="en-US" sz="1200" kern="100" dirty="0">
              <a:latin typeface="Calibri" panose="020F0502020204030204" charset="0"/>
              <a:ea typeface="Calibri"/>
              <a:cs typeface="Calibri"/>
            </a:endParaRPr>
          </a:p>
          <a:p>
            <a:pPr marL="342900" indent="-342900">
              <a:lnSpc>
                <a:spcPct val="107000"/>
              </a:lnSpc>
              <a:spcBef>
                <a:spcPts val="0"/>
              </a:spcBef>
              <a:spcAft>
                <a:spcPts val="800"/>
              </a:spcAft>
              <a:buAutoNum type="arabicPeriod"/>
            </a:pPr>
            <a:endParaRPr lang="en-US" sz="1200" kern="100" dirty="0">
              <a:latin typeface="Calibri" panose="020F0502020204030204" charset="0"/>
              <a:ea typeface="Calibri"/>
              <a:cs typeface="Calibri"/>
            </a:endParaRPr>
          </a:p>
          <a:p>
            <a:pPr marL="0" indent="0">
              <a:lnSpc>
                <a:spcPct val="107000"/>
              </a:lnSpc>
              <a:spcBef>
                <a:spcPts val="0"/>
              </a:spcBef>
              <a:spcAft>
                <a:spcPts val="800"/>
              </a:spcAft>
              <a:buNone/>
            </a:pPr>
            <a:endParaRPr lang="en-US" sz="1200" kern="100" dirty="0">
              <a:latin typeface="Calibri" panose="020F0502020204030204" charset="0"/>
              <a:ea typeface="Calibri"/>
              <a:cs typeface="Calibri"/>
            </a:endParaRPr>
          </a:p>
          <a:p>
            <a:pPr marL="0" indent="0">
              <a:lnSpc>
                <a:spcPct val="107000"/>
              </a:lnSpc>
              <a:spcBef>
                <a:spcPts val="0"/>
              </a:spcBef>
              <a:spcAft>
                <a:spcPts val="800"/>
              </a:spcAft>
              <a:buNone/>
            </a:pPr>
            <a:endParaRPr lang="en-US" sz="1200" kern="100" dirty="0">
              <a:latin typeface="Calibri" panose="020F0502020204030204" charset="0"/>
              <a:ea typeface="Calibri"/>
              <a:cs typeface="Calibri"/>
            </a:endParaRPr>
          </a:p>
          <a:p>
            <a:pPr marL="0" indent="0">
              <a:lnSpc>
                <a:spcPct val="107000"/>
              </a:lnSpc>
              <a:spcBef>
                <a:spcPts val="0"/>
              </a:spcBef>
              <a:spcAft>
                <a:spcPts val="800"/>
              </a:spcAft>
              <a:buNone/>
            </a:pPr>
            <a:endParaRPr lang="en-US" sz="1200" kern="100" dirty="0">
              <a:ea typeface="Calibri"/>
              <a:cs typeface="Calibri"/>
            </a:endParaRPr>
          </a:p>
        </p:txBody>
      </p:sp>
      <p:sp>
        <p:nvSpPr>
          <p:cNvPr id="13" name="Google Shape;135;p25"/>
          <p:cNvSpPr/>
          <p:nvPr userDrawn="1"/>
        </p:nvSpPr>
        <p:spPr>
          <a:xfrm rot="-5400000" flipH="1">
            <a:off x="136565" y="171702"/>
            <a:ext cx="208562" cy="481690"/>
          </a:xfrm>
          <a:prstGeom prst="rect">
            <a:avLst/>
          </a:prstGeom>
          <a:solidFill>
            <a:srgbClr val="1E62AB"/>
          </a:solidFill>
          <a:ln>
            <a:noFill/>
          </a:ln>
        </p:spPr>
        <p:txBody>
          <a:bodyPr spcFirstLastPara="1" wrap="square" lIns="91425" tIns="91425" rIns="91425" bIns="91425" anchor="ctr" anchorCtr="0">
            <a:noAutofit/>
          </a:bodyPr>
          <a:lstStyle/>
          <a:p>
            <a:endParaRPr sz="1050"/>
          </a:p>
        </p:txBody>
      </p:sp>
    </p:spTree>
    <p:extLst>
      <p:ext uri="{BB962C8B-B14F-4D97-AF65-F5344CB8AC3E}">
        <p14:creationId xmlns:p14="http://schemas.microsoft.com/office/powerpoint/2010/main" val="153407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1965" y="163195"/>
            <a:ext cx="5372100" cy="549910"/>
          </a:xfrm>
        </p:spPr>
        <p:txBody>
          <a:bodyPr>
            <a:normAutofit/>
          </a:bodyPr>
          <a:lstStyle/>
          <a:p>
            <a:r>
              <a:rPr lang="en-US" sz="2445" b="1" err="1">
                <a:solidFill>
                  <a:srgbClr val="0070C0"/>
                </a:solidFill>
                <a:latin typeface="Calibri" panose="020F0502020204030204" charset="0"/>
                <a:cs typeface="Calibri" panose="020F0502020204030204" charset="0"/>
              </a:rPr>
              <a:t>Latar</a:t>
            </a:r>
            <a:r>
              <a:rPr lang="en-US" sz="2445" b="1">
                <a:solidFill>
                  <a:srgbClr val="0070C0"/>
                </a:solidFill>
                <a:latin typeface="Calibri" panose="020F0502020204030204" charset="0"/>
                <a:cs typeface="Calibri" panose="020F0502020204030204" charset="0"/>
              </a:rPr>
              <a:t> </a:t>
            </a:r>
            <a:r>
              <a:rPr lang="en-US" sz="2600" b="1" err="1">
                <a:solidFill>
                  <a:srgbClr val="0070C0"/>
                </a:solidFill>
                <a:latin typeface="Calibri" panose="020F0502020204030204" charset="0"/>
                <a:cs typeface="Calibri" panose="020F0502020204030204" charset="0"/>
              </a:rPr>
              <a:t>Belakang Penelitian</a:t>
            </a:r>
            <a:endParaRPr lang="en-US" sz="2445" b="1">
              <a:solidFill>
                <a:srgbClr val="0070C0"/>
              </a:solidFill>
              <a:latin typeface="Calibri" panose="020F0502020204030204" charset="0"/>
              <a:cs typeface="Calibri" panose="020F0502020204030204" charset="0"/>
            </a:endParaRPr>
          </a:p>
        </p:txBody>
      </p:sp>
      <p:sp>
        <p:nvSpPr>
          <p:cNvPr id="447" name="Google Shape;447;p9"/>
          <p:cNvSpPr/>
          <p:nvPr/>
        </p:nvSpPr>
        <p:spPr>
          <a:xfrm rot="16200000">
            <a:off x="7961099" y="4026594"/>
            <a:ext cx="1513185" cy="760545"/>
          </a:xfrm>
          <a:prstGeom prst="triangle">
            <a:avLst>
              <a:gd name="adj" fmla="val 50000"/>
            </a:avLst>
          </a:prstGeom>
          <a:solidFill>
            <a:schemeClr val="accent1">
              <a:alpha val="29803"/>
            </a:schemeClr>
          </a:solidFill>
          <a:ln>
            <a:noFill/>
          </a:ln>
        </p:spPr>
        <p:txBody>
          <a:bodyPr spcFirstLastPara="1" wrap="square" lIns="68568" tIns="34275" rIns="68568" bIns="34275" anchor="ctr" anchorCtr="0">
            <a:noAutofit/>
          </a:bodyPr>
          <a:lstStyle/>
          <a:p>
            <a:pPr marL="0" marR="0" lvl="0" indent="0" algn="ctr" rtl="0">
              <a:spcBef>
                <a:spcPts val="0"/>
              </a:spcBef>
              <a:spcAft>
                <a:spcPts val="0"/>
              </a:spcAft>
              <a:buNone/>
            </a:pPr>
            <a:endParaRPr sz="1200">
              <a:solidFill>
                <a:schemeClr val="lt1"/>
              </a:solidFill>
              <a:latin typeface="+mn-lt"/>
              <a:ea typeface="Arial" panose="020B0604020202020204"/>
              <a:cs typeface="Arial" panose="020B0604020202020204"/>
              <a:sym typeface="Arial" panose="020B0604020202020204"/>
            </a:endParaRPr>
          </a:p>
        </p:txBody>
      </p:sp>
      <p:sp>
        <p:nvSpPr>
          <p:cNvPr id="448" name="Google Shape;448;p9"/>
          <p:cNvSpPr/>
          <p:nvPr/>
        </p:nvSpPr>
        <p:spPr>
          <a:xfrm rot="2700000">
            <a:off x="8455748" y="4477665"/>
            <a:ext cx="364184" cy="364184"/>
          </a:xfrm>
          <a:prstGeom prst="rect">
            <a:avLst/>
          </a:prstGeom>
          <a:solidFill>
            <a:schemeClr val="accent1">
              <a:alpha val="29803"/>
            </a:schemeClr>
          </a:solidFill>
          <a:ln>
            <a:noFill/>
          </a:ln>
        </p:spPr>
        <p:txBody>
          <a:bodyPr spcFirstLastPara="1" wrap="square" lIns="68568" tIns="34275" rIns="68568" bIns="34275" anchor="ctr" anchorCtr="0">
            <a:noAutofit/>
          </a:bodyPr>
          <a:lstStyle/>
          <a:p>
            <a:pPr marL="0" marR="0" lvl="0" indent="0" algn="ctr" rtl="0">
              <a:spcBef>
                <a:spcPts val="0"/>
              </a:spcBef>
              <a:spcAft>
                <a:spcPts val="0"/>
              </a:spcAft>
              <a:buNone/>
            </a:pPr>
            <a:endParaRPr sz="1200">
              <a:solidFill>
                <a:schemeClr val="lt1"/>
              </a:solidFill>
              <a:latin typeface="+mn-lt"/>
              <a:ea typeface="Arial" panose="020B0604020202020204"/>
              <a:cs typeface="Arial" panose="020B0604020202020204"/>
              <a:sym typeface="Arial" panose="020B0604020202020204"/>
            </a:endParaRPr>
          </a:p>
        </p:txBody>
      </p:sp>
      <p:sp>
        <p:nvSpPr>
          <p:cNvPr id="3" name="Google Shape;453;p9"/>
          <p:cNvSpPr txBox="1"/>
          <p:nvPr/>
        </p:nvSpPr>
        <p:spPr>
          <a:xfrm>
            <a:off x="358726" y="1020018"/>
            <a:ext cx="3734551" cy="3033701"/>
          </a:xfrm>
          <a:prstGeom prst="rect">
            <a:avLst/>
          </a:prstGeom>
          <a:noFill/>
          <a:ln>
            <a:noFill/>
          </a:ln>
        </p:spPr>
        <p:txBody>
          <a:bodyPr spcFirstLastPara="1" wrap="square" lIns="51431" tIns="51431" rIns="51431" bIns="51431"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171450" indent="-171450">
              <a:spcAft>
                <a:spcPts val="600"/>
              </a:spcAft>
              <a:buChar char="•"/>
            </a:pPr>
            <a:r>
              <a:rPr lang="id-ID" sz="1200">
                <a:solidFill>
                  <a:schemeClr val="dk1"/>
                </a:solidFill>
                <a:latin typeface="Calibri" panose="020F0502020204030204"/>
                <a:cs typeface="Calibri" panose="020F0502020204030204"/>
              </a:rPr>
              <a:t>Kebijakan ‘</a:t>
            </a:r>
            <a:r>
              <a:rPr lang="id-ID" sz="1200" b="1">
                <a:solidFill>
                  <a:schemeClr val="dk1"/>
                </a:solidFill>
                <a:latin typeface="Calibri" panose="020F0502020204030204"/>
                <a:cs typeface="Calibri" panose="020F0502020204030204"/>
              </a:rPr>
              <a:t>Merdeka Belajar</a:t>
            </a:r>
            <a:r>
              <a:rPr lang="id-ID" sz="1200">
                <a:solidFill>
                  <a:schemeClr val="dk1"/>
                </a:solidFill>
                <a:latin typeface="Calibri" panose="020F0502020204030204"/>
                <a:cs typeface="Calibri" panose="020F0502020204030204"/>
              </a:rPr>
              <a:t>’ merupakan upaya untuk mentransformasi pendidikan demi terwujudnya SDM yang unggul dan memiliki karakter profil pelajar Pancasila. </a:t>
            </a:r>
            <a:endParaRPr lang="id-ID">
              <a:solidFill>
                <a:schemeClr val="dk1"/>
              </a:solidFill>
            </a:endParaRPr>
          </a:p>
          <a:p>
            <a:pPr marL="171450" indent="-171450">
              <a:spcAft>
                <a:spcPts val="600"/>
              </a:spcAft>
              <a:buChar char="•"/>
            </a:pPr>
            <a:r>
              <a:rPr lang="id-ID" sz="1200">
                <a:solidFill>
                  <a:schemeClr val="dk1"/>
                </a:solidFill>
                <a:latin typeface="Calibri" panose="020F0502020204030204"/>
                <a:cs typeface="Calibri" panose="020F0502020204030204"/>
              </a:rPr>
              <a:t>Diperlukan </a:t>
            </a:r>
            <a:r>
              <a:rPr lang="id-ID" sz="1200" b="1">
                <a:solidFill>
                  <a:schemeClr val="dk1"/>
                </a:solidFill>
                <a:latin typeface="Calibri" panose="020F0502020204030204"/>
                <a:cs typeface="Calibri" panose="020F0502020204030204"/>
              </a:rPr>
              <a:t>tata kelola</a:t>
            </a:r>
            <a:r>
              <a:rPr lang="id-ID" sz="1200">
                <a:solidFill>
                  <a:schemeClr val="dk1"/>
                </a:solidFill>
                <a:latin typeface="Calibri" panose="020F0502020204030204"/>
                <a:cs typeface="Calibri" panose="020F0502020204030204"/>
              </a:rPr>
              <a:t> yang baik untuk mencapai tujuan transformasi  pendidikan tersebut. Penerapan prinsip tata kelola yang baik menjadi landasan terbentuknya sistem, struktur, dan budaya yang inklusif, fleksibel, dan adaptif mengikuti perkembangan zaman.</a:t>
            </a:r>
            <a:endParaRPr lang="id-ID" sz="1200">
              <a:solidFill>
                <a:schemeClr val="dk1"/>
              </a:solidFill>
            </a:endParaRPr>
          </a:p>
          <a:p>
            <a:pPr marL="171450" indent="-171450">
              <a:spcAft>
                <a:spcPts val="600"/>
              </a:spcAft>
              <a:buChar char="•"/>
            </a:pPr>
            <a:r>
              <a:rPr lang="id-ID" sz="1200">
                <a:solidFill>
                  <a:schemeClr val="dk1"/>
                </a:solidFill>
                <a:latin typeface="Calibri" panose="020F0502020204030204"/>
                <a:cs typeface="Calibri" panose="020F0502020204030204"/>
                <a:sym typeface="Arial" panose="020B0604020202020204"/>
              </a:rPr>
              <a:t>Kajian ini </a:t>
            </a:r>
            <a:r>
              <a:rPr lang="id-ID" sz="1200">
                <a:solidFill>
                  <a:schemeClr val="dk1"/>
                </a:solidFill>
                <a:latin typeface="Calibri" panose="020F0502020204030204"/>
                <a:cs typeface="Calibri" panose="020F0502020204030204"/>
              </a:rPr>
              <a:t>bertujuan</a:t>
            </a:r>
            <a:r>
              <a:rPr lang="id-ID" sz="1200">
                <a:solidFill>
                  <a:schemeClr val="dk1"/>
                </a:solidFill>
                <a:latin typeface="Calibri" panose="020F0502020204030204"/>
                <a:cs typeface="Calibri" panose="020F0502020204030204"/>
                <a:sym typeface="Arial" panose="020B0604020202020204"/>
              </a:rPr>
              <a:t> mendapatkan g</a:t>
            </a:r>
            <a:r>
              <a:rPr lang="id-ID" sz="1200" b="1">
                <a:solidFill>
                  <a:schemeClr val="dk1"/>
                </a:solidFill>
                <a:latin typeface="Calibri" panose="020F0502020204030204"/>
                <a:cs typeface="Calibri" panose="020F0502020204030204"/>
                <a:sym typeface="Arial" panose="020B0604020202020204"/>
              </a:rPr>
              <a:t>ambaran penerapan tata kelola</a:t>
            </a:r>
            <a:r>
              <a:rPr lang="id-ID" sz="1200" b="1">
                <a:solidFill>
                  <a:schemeClr val="dk1"/>
                </a:solidFill>
                <a:latin typeface="Calibri" panose="020F0502020204030204"/>
                <a:cs typeface="Calibri" panose="020F0502020204030204"/>
              </a:rPr>
              <a:t> dalam</a:t>
            </a:r>
            <a:r>
              <a:rPr lang="id-ID" sz="1200" b="1">
                <a:solidFill>
                  <a:schemeClr val="dk1"/>
                </a:solidFill>
                <a:latin typeface="Calibri" panose="020F0502020204030204"/>
                <a:cs typeface="Calibri" panose="020F0502020204030204"/>
                <a:sym typeface="Arial" panose="020B0604020202020204"/>
              </a:rPr>
              <a:t> mendukung peningkatan pembelajaran</a:t>
            </a:r>
            <a:r>
              <a:rPr lang="id-ID" sz="1200" b="1">
                <a:solidFill>
                  <a:schemeClr val="dk1"/>
                </a:solidFill>
                <a:latin typeface="Calibri" panose="020F0502020204030204"/>
                <a:cs typeface="Calibri" panose="020F0502020204030204"/>
              </a:rPr>
              <a:t> di tingkat satuan pendidikan</a:t>
            </a:r>
            <a:r>
              <a:rPr lang="id-ID" sz="1200">
                <a:solidFill>
                  <a:schemeClr val="dk1"/>
                </a:solidFill>
                <a:latin typeface="Calibri" panose="020F0502020204030204"/>
                <a:cs typeface="Calibri" panose="020F0502020204030204"/>
              </a:rPr>
              <a:t> serta </a:t>
            </a:r>
            <a:r>
              <a:rPr lang="id-ID" sz="1200" b="1" i="1" err="1">
                <a:solidFill>
                  <a:schemeClr val="dk1"/>
                </a:solidFill>
                <a:latin typeface="Calibri" panose="020F0502020204030204"/>
                <a:cs typeface="Calibri" panose="020F0502020204030204"/>
              </a:rPr>
              <a:t>benchmarking</a:t>
            </a:r>
            <a:r>
              <a:rPr lang="id-ID" sz="1200" b="1">
                <a:solidFill>
                  <a:schemeClr val="dk1"/>
                </a:solidFill>
                <a:latin typeface="Calibri" panose="020F0502020204030204"/>
                <a:cs typeface="Calibri" panose="020F0502020204030204"/>
              </a:rPr>
              <a:t> praktik tata kelola pendidikan di Indonesia dengan negara-negara lain</a:t>
            </a:r>
            <a:r>
              <a:rPr lang="id-ID" sz="1200">
                <a:solidFill>
                  <a:schemeClr val="dk1"/>
                </a:solidFill>
                <a:latin typeface="Calibri" panose="020F0502020204030204"/>
                <a:cs typeface="Calibri" panose="020F0502020204030204"/>
              </a:rPr>
              <a:t>.</a:t>
            </a:r>
            <a:endParaRPr lang="id-ID" sz="1200">
              <a:solidFill>
                <a:schemeClr val="dk1"/>
              </a:solidFill>
            </a:endParaRPr>
          </a:p>
        </p:txBody>
      </p:sp>
      <p:pic>
        <p:nvPicPr>
          <p:cNvPr id="144" name="Picture 143"/>
          <p:cNvPicPr/>
          <p:nvPr/>
        </p:nvPicPr>
        <p:blipFill>
          <a:blip r:embed="rId3"/>
          <a:stretch>
            <a:fillRect/>
          </a:stretch>
        </p:blipFill>
        <p:spPr>
          <a:xfrm>
            <a:off x="55880" y="4401452"/>
            <a:ext cx="1092806" cy="707123"/>
          </a:xfrm>
          <a:prstGeom prst="rect">
            <a:avLst/>
          </a:prstGeom>
          <a:noFill/>
          <a:ln w="9525">
            <a:noFill/>
          </a:ln>
        </p:spPr>
      </p:pic>
      <p:sp>
        <p:nvSpPr>
          <p:cNvPr id="14" name="TextBox 2"/>
          <p:cNvSpPr txBox="1"/>
          <p:nvPr/>
        </p:nvSpPr>
        <p:spPr>
          <a:xfrm>
            <a:off x="3618865" y="5162550"/>
            <a:ext cx="1600200" cy="368300"/>
          </a:xfrm>
          <a:prstGeom prst="rect">
            <a:avLst/>
          </a:prstGeom>
          <a:noFill/>
        </p:spPr>
        <p:txBody>
          <a:bodyPr wrap="square" lIns="91440" tIns="45720" rIns="91440" bIns="45720" anchor="t">
            <a:spAutoFit/>
          </a:bodyPr>
          <a:lstStyle/>
          <a:p>
            <a:pPr algn="ctr">
              <a:spcAft>
                <a:spcPts val="600"/>
              </a:spcAft>
            </a:pPr>
            <a:r>
              <a:rPr lang="en-GB" sz="900" err="1">
                <a:solidFill>
                  <a:schemeClr val="accent1"/>
                </a:solidFill>
                <a:latin typeface="Tenorite" panose="00000500000000000000"/>
              </a:rPr>
              <a:t>Sumber</a:t>
            </a:r>
            <a:r>
              <a:rPr lang="en-GB" sz="900">
                <a:solidFill>
                  <a:schemeClr val="accent1"/>
                </a:solidFill>
                <a:latin typeface="Tenorite" panose="00000500000000000000"/>
              </a:rPr>
              <a:t>: UNDP (1997); OECD (2013)</a:t>
            </a:r>
            <a:endParaRPr lang="en-US" sz="900">
              <a:solidFill>
                <a:schemeClr val="accent1"/>
              </a:solidFill>
            </a:endParaRPr>
          </a:p>
        </p:txBody>
      </p:sp>
      <p:grpSp>
        <p:nvGrpSpPr>
          <p:cNvPr id="4" name="Group 3">
            <a:extLst>
              <a:ext uri="{FF2B5EF4-FFF2-40B4-BE49-F238E27FC236}">
                <a16:creationId xmlns:a16="http://schemas.microsoft.com/office/drawing/2014/main" xmlns="" id="{1814E21C-A598-2535-2879-F65F27B4BC0C}"/>
              </a:ext>
            </a:extLst>
          </p:cNvPr>
          <p:cNvGrpSpPr/>
          <p:nvPr/>
        </p:nvGrpSpPr>
        <p:grpSpPr>
          <a:xfrm>
            <a:off x="5120516" y="1639111"/>
            <a:ext cx="3104049" cy="2288407"/>
            <a:chOff x="5114823" y="1781986"/>
            <a:chExt cx="3104049" cy="2288407"/>
          </a:xfrm>
        </p:grpSpPr>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4823" y="1781986"/>
              <a:ext cx="3098453" cy="193357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2"/>
            <p:cNvSpPr txBox="1"/>
            <p:nvPr/>
          </p:nvSpPr>
          <p:spPr>
            <a:xfrm>
              <a:off x="5264711" y="3854949"/>
              <a:ext cx="2954161" cy="215444"/>
            </a:xfrm>
            <a:prstGeom prst="rect">
              <a:avLst/>
            </a:prstGeom>
            <a:noFill/>
          </p:spPr>
          <p:txBody>
            <a:bodyPr wrap="square" lIns="91440" tIns="45720" rIns="91440" bIns="45720" anchor="t">
              <a:spAutoFit/>
            </a:bodyPr>
            <a:lstStyle/>
            <a:p>
              <a:pPr algn="ctr">
                <a:spcAft>
                  <a:spcPts val="600"/>
                </a:spcAft>
              </a:pPr>
              <a:r>
                <a:rPr lang="en-GB" sz="800" dirty="0" err="1">
                  <a:solidFill>
                    <a:schemeClr val="tx1"/>
                  </a:solidFill>
                  <a:latin typeface="Tenorite" panose="00000500000000000000"/>
                </a:rPr>
                <a:t>Prinsip</a:t>
              </a:r>
              <a:r>
                <a:rPr lang="en-GB" sz="800" dirty="0">
                  <a:solidFill>
                    <a:schemeClr val="tx1"/>
                  </a:solidFill>
                  <a:latin typeface="Tenorite" panose="00000500000000000000"/>
                </a:rPr>
                <a:t> Tata Kelola yang </a:t>
              </a:r>
              <a:r>
                <a:rPr lang="en-GB" sz="800" dirty="0" err="1">
                  <a:solidFill>
                    <a:schemeClr val="tx1"/>
                  </a:solidFill>
                  <a:latin typeface="Tenorite" panose="00000500000000000000"/>
                </a:rPr>
                <a:t>baik</a:t>
              </a:r>
              <a:r>
                <a:rPr lang="en-GB" sz="800" dirty="0">
                  <a:solidFill>
                    <a:schemeClr val="tx1"/>
                  </a:solidFill>
                  <a:latin typeface="Tenorite" panose="00000500000000000000"/>
                </a:rPr>
                <a:t>,  UNDP (1997); OECD (2013)</a:t>
              </a:r>
            </a:p>
          </p:txBody>
        </p:sp>
      </p:grpSp>
      <p:sp>
        <p:nvSpPr>
          <p:cNvPr id="2" name="TextBox 7">
            <a:extLst>
              <a:ext uri="{FF2B5EF4-FFF2-40B4-BE49-F238E27FC236}">
                <a16:creationId xmlns:a16="http://schemas.microsoft.com/office/drawing/2014/main" xmlns="" id="{BAE4CEFA-3B38-3FA8-B6EC-3E223185B898}"/>
              </a:ext>
            </a:extLst>
          </p:cNvPr>
          <p:cNvSpPr txBox="1"/>
          <p:nvPr/>
        </p:nvSpPr>
        <p:spPr>
          <a:xfrm>
            <a:off x="4393642" y="1020936"/>
            <a:ext cx="4442011" cy="461665"/>
          </a:xfrm>
          <a:prstGeom prst="rect">
            <a:avLst/>
          </a:prstGeom>
          <a:ln w="6350" cap="flat" cmpd="sng" algn="ctr">
            <a:noFill/>
            <a:prstDash val="dash"/>
            <a:miter lim="800000"/>
          </a:ln>
        </p:spPr>
        <p:style>
          <a:lnRef idx="0">
            <a:schemeClr val="accent1"/>
          </a:lnRef>
          <a:fillRef idx="0">
            <a:srgbClr val="FFFFFF"/>
          </a:fillRef>
          <a:effectRef idx="0">
            <a:srgbClr val="FFFFFF"/>
          </a:effectRef>
          <a:fontRef idx="minor">
            <a:schemeClr val="dk1"/>
          </a:fontRef>
        </p:style>
        <p:txBody>
          <a:bodyPr wrap="square" lIns="91440" tIns="45720" rIns="91440" bIns="45720" rtlCol="0" anchor="t">
            <a:spAutoFit/>
          </a:bodyPr>
          <a:lstStyle/>
          <a:p>
            <a:pPr algn="ctr"/>
            <a:r>
              <a:rPr lang="en-US" altLang="ko-KR" sz="1200" b="1" dirty="0" err="1">
                <a:ea typeface="맑은 고딕"/>
                <a:cs typeface="Arial"/>
              </a:rPr>
              <a:t>Kerangka</a:t>
            </a:r>
            <a:r>
              <a:rPr lang="en-US" altLang="ko-KR" sz="1200" b="1" dirty="0">
                <a:ea typeface="맑은 고딕"/>
                <a:cs typeface="Arial"/>
              </a:rPr>
              <a:t> Kajian </a:t>
            </a:r>
            <a:r>
              <a:rPr lang="en-US" altLang="ko-KR" sz="1200" b="1" dirty="0" err="1">
                <a:ea typeface="맑은 고딕"/>
                <a:cs typeface="Arial"/>
              </a:rPr>
              <a:t>berfokus</a:t>
            </a:r>
            <a:r>
              <a:rPr lang="en-US" altLang="ko-KR" sz="1200" b="1" dirty="0">
                <a:ea typeface="맑은 고딕"/>
                <a:cs typeface="Arial"/>
              </a:rPr>
              <a:t> pada 5 </a:t>
            </a:r>
            <a:r>
              <a:rPr lang="en-US" altLang="ko-KR" sz="1200" b="1" dirty="0" err="1">
                <a:ea typeface="맑은 고딕"/>
                <a:cs typeface="Arial"/>
              </a:rPr>
              <a:t>aspek</a:t>
            </a:r>
            <a:r>
              <a:rPr lang="en-US" altLang="ko-KR" sz="1200" b="1" dirty="0">
                <a:ea typeface="맑은 고딕"/>
                <a:cs typeface="Arial"/>
              </a:rPr>
              <a:t> dan 6 </a:t>
            </a:r>
            <a:r>
              <a:rPr lang="en-US" altLang="ko-KR" sz="1200" b="1" dirty="0" err="1">
                <a:ea typeface="맑은 고딕"/>
                <a:cs typeface="Arial"/>
              </a:rPr>
              <a:t>prinsip</a:t>
            </a:r>
            <a:r>
              <a:rPr lang="en-US" altLang="ko-KR" sz="1200" b="1" dirty="0">
                <a:ea typeface="맑은 고딕"/>
                <a:cs typeface="Arial"/>
              </a:rPr>
              <a:t> tata </a:t>
            </a:r>
            <a:r>
              <a:rPr lang="en-US" altLang="ko-KR" sz="1200" b="1" dirty="0" err="1">
                <a:ea typeface="맑은 고딕"/>
                <a:cs typeface="Arial"/>
              </a:rPr>
              <a:t>kelola</a:t>
            </a:r>
            <a:r>
              <a:rPr lang="en-US" altLang="ko-KR" sz="1200" b="1" dirty="0">
                <a:ea typeface="맑은 고딕"/>
                <a:cs typeface="Arial"/>
              </a:rPr>
              <a:t> yang </a:t>
            </a:r>
            <a:r>
              <a:rPr lang="en-US" altLang="ko-KR" sz="1200" b="1" dirty="0" err="1">
                <a:ea typeface="맑은 고딕"/>
                <a:cs typeface="Arial"/>
              </a:rPr>
              <a:t>baik</a:t>
            </a:r>
            <a:r>
              <a:rPr lang="en-US" altLang="ko-KR" sz="1200" b="1" dirty="0">
                <a:ea typeface="맑은 고딕"/>
                <a:cs typeface="Arial"/>
              </a:rPr>
              <a:t> </a:t>
            </a:r>
            <a:r>
              <a:rPr lang="en-US" altLang="ko-KR" sz="1200" dirty="0">
                <a:ea typeface="맑은 고딕"/>
                <a:cs typeface="Arial"/>
              </a:rPr>
              <a:t> </a:t>
            </a:r>
          </a:p>
        </p:txBody>
      </p:sp>
    </p:spTree>
    <p:extLst>
      <p:ext uri="{BB962C8B-B14F-4D97-AF65-F5344CB8AC3E}">
        <p14:creationId xmlns:p14="http://schemas.microsoft.com/office/powerpoint/2010/main" val="4111466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10;p32"/>
          <p:cNvSpPr txBox="1">
            <a:spLocks noGrp="1"/>
          </p:cNvSpPr>
          <p:nvPr>
            <p:ph type="subTitle" idx="1"/>
          </p:nvPr>
        </p:nvSpPr>
        <p:spPr>
          <a:xfrm>
            <a:off x="294656" y="734540"/>
            <a:ext cx="4441734" cy="1736812"/>
          </a:xfrm>
          <a:prstGeom prst="rect">
            <a:avLst/>
          </a:prstGeom>
          <a:solidFill>
            <a:schemeClr val="tx2">
              <a:lumMod val="20000"/>
              <a:lumOff val="80000"/>
            </a:schemeClr>
          </a:solidFill>
        </p:spPr>
        <p:txBody>
          <a:bodyPr spcFirstLastPara="1" wrap="square" lIns="91425" tIns="91425" rIns="91425" bIns="91425" anchor="t" anchorCtr="0">
            <a:noAutofit/>
          </a:bodyPr>
          <a:lstStyle/>
          <a:p>
            <a:pPr fontAlgn="base">
              <a:lnSpc>
                <a:spcPct val="100000"/>
              </a:lnSpc>
              <a:spcBef>
                <a:spcPts val="0"/>
              </a:spcBef>
              <a:spcAft>
                <a:spcPts val="600"/>
              </a:spcAft>
              <a:buFont typeface="+mj-lt"/>
              <a:buAutoNum type="arabicPeriod"/>
            </a:pPr>
            <a:r>
              <a:rPr lang="id-ID" sz="1200" i="0" u="none" strike="noStrike" dirty="0">
                <a:solidFill>
                  <a:srgbClr val="000000"/>
                </a:solidFill>
                <a:effectLst/>
                <a:latin typeface="Calibri"/>
                <a:cs typeface="Calibri" panose="020F0502020204030204"/>
              </a:rPr>
              <a:t>Mendapatkan gambaran tentang</a:t>
            </a:r>
            <a:r>
              <a:rPr lang="id-ID" sz="1200" dirty="0">
                <a:solidFill>
                  <a:srgbClr val="000000"/>
                </a:solidFill>
                <a:latin typeface="Calibri"/>
                <a:cs typeface="Calibri" panose="020F0502020204030204"/>
              </a:rPr>
              <a:t> kondisi tata</a:t>
            </a:r>
            <a:r>
              <a:rPr lang="id-ID" sz="1200" i="0" u="none" strike="noStrike" dirty="0">
                <a:solidFill>
                  <a:srgbClr val="000000"/>
                </a:solidFill>
                <a:effectLst/>
                <a:latin typeface="Calibri"/>
                <a:cs typeface="Calibri" panose="020F0502020204030204"/>
              </a:rPr>
              <a:t> kelola pendidikan di tingkat daerah dan tingkat satuan pendidikan saat ini;</a:t>
            </a:r>
            <a:endParaRPr lang="id-ID" sz="1200" dirty="0">
              <a:ea typeface="Calibri"/>
              <a:cs typeface="Calibri"/>
            </a:endParaRPr>
          </a:p>
          <a:p>
            <a:pPr fontAlgn="base">
              <a:lnSpc>
                <a:spcPct val="100000"/>
              </a:lnSpc>
              <a:spcBef>
                <a:spcPts val="0"/>
              </a:spcBef>
              <a:spcAft>
                <a:spcPts val="600"/>
              </a:spcAft>
              <a:buFont typeface="+mj-lt"/>
              <a:buAutoNum type="arabicPeriod"/>
            </a:pPr>
            <a:r>
              <a:rPr lang="id-ID" sz="1200" i="0" u="none" strike="noStrike" dirty="0">
                <a:solidFill>
                  <a:srgbClr val="000000"/>
                </a:solidFill>
                <a:effectLst/>
                <a:latin typeface="Calibri"/>
                <a:cs typeface="Calibri" panose="020F0502020204030204"/>
              </a:rPr>
              <a:t>Mengidentifikasi</a:t>
            </a:r>
            <a:r>
              <a:rPr lang="id-ID" sz="1200" dirty="0">
                <a:solidFill>
                  <a:srgbClr val="000000"/>
                </a:solidFill>
                <a:latin typeface="Calibri"/>
                <a:cs typeface="Calibri"/>
              </a:rPr>
              <a:t> kesenjangan</a:t>
            </a:r>
            <a:r>
              <a:rPr lang="id-ID" altLang="en-ID" sz="1200" dirty="0">
                <a:solidFill>
                  <a:srgbClr val="000000"/>
                </a:solidFill>
                <a:latin typeface="Calibri"/>
                <a:cs typeface="Calibri"/>
              </a:rPr>
              <a:t> </a:t>
            </a:r>
            <a:r>
              <a:rPr lang="id-ID" altLang="en-ID" sz="1200" i="0" u="none" strike="noStrike" dirty="0">
                <a:solidFill>
                  <a:srgbClr val="000000"/>
                </a:solidFill>
                <a:effectLst/>
                <a:latin typeface="Calibri"/>
                <a:cs typeface="Calibri"/>
              </a:rPr>
              <a:t>antara praktik </a:t>
            </a:r>
            <a:r>
              <a:rPr lang="id-ID" sz="1200" i="0" u="none" strike="noStrike" dirty="0">
                <a:solidFill>
                  <a:srgbClr val="000000"/>
                </a:solidFill>
                <a:effectLst/>
                <a:latin typeface="Calibri"/>
                <a:cs typeface="Calibri"/>
              </a:rPr>
              <a:t>tata kelola pendidikan</a:t>
            </a:r>
            <a:r>
              <a:rPr lang="id-ID" altLang="en-ID" sz="1200" dirty="0">
                <a:solidFill>
                  <a:srgbClr val="000000"/>
                </a:solidFill>
                <a:latin typeface="Calibri"/>
                <a:cs typeface="Calibri"/>
              </a:rPr>
              <a:t> </a:t>
            </a:r>
            <a:r>
              <a:rPr lang="id-ID" altLang="en-ID" sz="1200" i="0" u="none" strike="noStrike" dirty="0">
                <a:solidFill>
                  <a:srgbClr val="000000"/>
                </a:solidFill>
                <a:effectLst/>
                <a:latin typeface="Calibri"/>
                <a:cs typeface="Calibri"/>
              </a:rPr>
              <a:t>di Indonesia dengan di tingkat global</a:t>
            </a:r>
            <a:r>
              <a:rPr lang="id-ID" sz="1200" i="0" u="none" strike="noStrike" dirty="0">
                <a:solidFill>
                  <a:srgbClr val="000000"/>
                </a:solidFill>
                <a:effectLst/>
                <a:latin typeface="Calibri"/>
                <a:cs typeface="Calibri"/>
              </a:rPr>
              <a:t>;</a:t>
            </a:r>
            <a:r>
              <a:rPr lang="id-ID" altLang="en-ID" sz="1200" dirty="0">
                <a:solidFill>
                  <a:srgbClr val="000000"/>
                </a:solidFill>
                <a:latin typeface="Calibri"/>
                <a:cs typeface="Calibri"/>
              </a:rPr>
              <a:t> </a:t>
            </a:r>
            <a:endParaRPr lang="id-ID" sz="1200" i="0" u="none" strike="noStrike" dirty="0">
              <a:solidFill>
                <a:srgbClr val="000000"/>
              </a:solidFill>
              <a:effectLst/>
              <a:latin typeface="Calibri"/>
              <a:ea typeface="Calibri"/>
              <a:cs typeface="Calibri"/>
            </a:endParaRPr>
          </a:p>
          <a:p>
            <a:pPr fontAlgn="base">
              <a:lnSpc>
                <a:spcPct val="100000"/>
              </a:lnSpc>
              <a:spcBef>
                <a:spcPts val="0"/>
              </a:spcBef>
              <a:spcAft>
                <a:spcPts val="600"/>
              </a:spcAft>
              <a:buFont typeface="+mj-lt"/>
              <a:buAutoNum type="arabicPeriod"/>
            </a:pPr>
            <a:r>
              <a:rPr lang="id-ID" sz="1200" dirty="0">
                <a:solidFill>
                  <a:srgbClr val="000000"/>
                </a:solidFill>
                <a:latin typeface="Calibri"/>
                <a:cs typeface="Calibri"/>
              </a:rPr>
              <a:t>Memberikan rekomendasi perancangan</a:t>
            </a:r>
            <a:r>
              <a:rPr lang="id-ID" sz="1200" i="0" u="none" strike="noStrike" dirty="0">
                <a:solidFill>
                  <a:srgbClr val="000000"/>
                </a:solidFill>
                <a:effectLst/>
                <a:latin typeface="Calibri"/>
                <a:cs typeface="Calibri"/>
              </a:rPr>
              <a:t> kebijakan transformasi tata kelola pendidikan untu</a:t>
            </a:r>
            <a:r>
              <a:rPr lang="id-ID" sz="1200" dirty="0">
                <a:solidFill>
                  <a:srgbClr val="000000"/>
                </a:solidFill>
                <a:latin typeface="Calibri"/>
                <a:cs typeface="Calibri"/>
              </a:rPr>
              <a:t>k peningkatan pembelajaran</a:t>
            </a:r>
            <a:r>
              <a:rPr lang="id-ID" altLang="en-ID" sz="1200" dirty="0">
                <a:solidFill>
                  <a:srgbClr val="000000"/>
                </a:solidFill>
                <a:latin typeface="Calibri"/>
                <a:cs typeface="Calibri"/>
              </a:rPr>
              <a:t>.</a:t>
            </a:r>
            <a:endParaRPr lang="id-ID" altLang="en-ID" sz="1200" i="0" u="none" strike="noStrike" dirty="0">
              <a:solidFill>
                <a:srgbClr val="000000"/>
              </a:solidFill>
              <a:effectLst/>
              <a:latin typeface="Calibri"/>
              <a:ea typeface="Calibri"/>
              <a:cs typeface="Calibri"/>
            </a:endParaRPr>
          </a:p>
        </p:txBody>
      </p:sp>
      <p:sp>
        <p:nvSpPr>
          <p:cNvPr id="11" name="Google Shape;209;p32"/>
          <p:cNvSpPr txBox="1"/>
          <p:nvPr/>
        </p:nvSpPr>
        <p:spPr>
          <a:xfrm>
            <a:off x="472919" y="193804"/>
            <a:ext cx="2096135" cy="48768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2800"/>
              <a:buFont typeface="Livvic"/>
              <a:buNone/>
              <a:defRPr sz="28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2pPr>
            <a:lvl3pPr marR="0" lvl="2"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3pPr>
            <a:lvl4pPr marR="0" lvl="3"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4pPr>
            <a:lvl5pPr marR="0" lvl="4"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5pPr>
            <a:lvl6pPr marR="0" lvl="5"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6pPr>
            <a:lvl7pPr marR="0" lvl="6"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7pPr>
            <a:lvl8pPr marR="0" lvl="7"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8pPr>
            <a:lvl9pPr marR="0" lvl="8"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9pPr>
          </a:lstStyle>
          <a:p>
            <a:pPr algn="l"/>
            <a:r>
              <a:rPr lang="en-ID" sz="2000" dirty="0" err="1">
                <a:solidFill>
                  <a:srgbClr val="3470AE"/>
                </a:solidFill>
                <a:latin typeface="Calibri" panose="020F0502020204030204"/>
                <a:cs typeface="Calibri" panose="020F0502020204030204"/>
              </a:rPr>
              <a:t>Tujuan</a:t>
            </a:r>
            <a:r>
              <a:rPr lang="en-US" altLang="en-ID" sz="2000" dirty="0">
                <a:solidFill>
                  <a:srgbClr val="3470AE"/>
                </a:solidFill>
                <a:latin typeface="Calibri" panose="020F0502020204030204"/>
                <a:cs typeface="Calibri" panose="020F0502020204030204"/>
              </a:rPr>
              <a:t> </a:t>
            </a:r>
            <a:r>
              <a:rPr lang="en-ID" sz="2000" dirty="0" err="1">
                <a:solidFill>
                  <a:srgbClr val="3470AE"/>
                </a:solidFill>
                <a:latin typeface="Calibri" panose="020F0502020204030204"/>
                <a:cs typeface="Calibri" panose="020F0502020204030204"/>
              </a:rPr>
              <a:t>Penelitian</a:t>
            </a:r>
            <a:endParaRPr lang="en-US" altLang="en-ID" sz="2000" dirty="0">
              <a:solidFill>
                <a:srgbClr val="3470AE"/>
              </a:solidFill>
              <a:latin typeface="Calibri" panose="020F0502020204030204"/>
              <a:cs typeface="Calibri" panose="020F0502020204030204"/>
            </a:endParaRPr>
          </a:p>
        </p:txBody>
      </p:sp>
      <p:sp>
        <p:nvSpPr>
          <p:cNvPr id="2" name="Google Shape;210;p32"/>
          <p:cNvSpPr txBox="1">
            <a:spLocks noGrp="1"/>
          </p:cNvSpPr>
          <p:nvPr/>
        </p:nvSpPr>
        <p:spPr>
          <a:xfrm>
            <a:off x="231255" y="2967884"/>
            <a:ext cx="4508040" cy="1441078"/>
          </a:xfrm>
          <a:prstGeom prst="rect">
            <a:avLst/>
          </a:prstGeom>
          <a:solidFill>
            <a:schemeClr val="bg1">
              <a:lumMod val="95000"/>
            </a:schemeClr>
          </a:solidFill>
        </p:spPr>
        <p:txBody>
          <a:bodyPr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Bef>
                <a:spcPts val="600"/>
              </a:spcBef>
              <a:buFont typeface="+mj-lt"/>
              <a:buAutoNum type="arabicPeriod"/>
            </a:pPr>
            <a:r>
              <a:rPr lang="id-ID" altLang="en-ID" sz="1200" i="0" u="none" strike="noStrike" dirty="0">
                <a:solidFill>
                  <a:srgbClr val="000000"/>
                </a:solidFill>
                <a:effectLst/>
                <a:latin typeface="Calibri" panose="020F0502020204030204"/>
                <a:cs typeface="Calibri" panose="020F0502020204030204"/>
              </a:rPr>
              <a:t>Bagaimana penerapan Tata Kelola Pendidikan di Tingkat Dinas dan Satuan Pendidikan saat ini, terutama</a:t>
            </a:r>
            <a:r>
              <a:rPr lang="id-ID" altLang="en-ID" sz="1200" dirty="0">
                <a:solidFill>
                  <a:srgbClr val="000000"/>
                </a:solidFill>
                <a:latin typeface="Calibri" panose="020F0502020204030204"/>
                <a:cs typeface="Calibri" panose="020F0502020204030204"/>
              </a:rPr>
              <a:t> pada aspek</a:t>
            </a:r>
            <a:r>
              <a:rPr lang="id-ID" altLang="en-ID" sz="1200" i="0" u="none" strike="noStrike" dirty="0">
                <a:solidFill>
                  <a:srgbClr val="000000"/>
                </a:solidFill>
                <a:effectLst/>
                <a:latin typeface="Calibri" panose="020F0502020204030204"/>
                <a:cs typeface="Calibri" panose="020F0502020204030204"/>
              </a:rPr>
              <a:t> Kurikulum; Pembelajaran; </a:t>
            </a:r>
            <a:r>
              <a:rPr lang="id-ID" altLang="en-ID" sz="1200" i="0" u="none" strike="noStrike" dirty="0" err="1">
                <a:solidFill>
                  <a:srgbClr val="000000"/>
                </a:solidFill>
                <a:effectLst/>
                <a:latin typeface="Calibri" panose="020F0502020204030204"/>
                <a:cs typeface="Calibri" panose="020F0502020204030204"/>
              </a:rPr>
              <a:t>Asesmen</a:t>
            </a:r>
            <a:r>
              <a:rPr lang="id-ID" altLang="en-ID" sz="1200" i="0" u="none" strike="noStrike" dirty="0">
                <a:solidFill>
                  <a:srgbClr val="000000"/>
                </a:solidFill>
                <a:effectLst/>
                <a:latin typeface="Calibri" panose="020F0502020204030204"/>
                <a:cs typeface="Calibri" panose="020F0502020204030204"/>
              </a:rPr>
              <a:t>; Guru dan Tenaga Kependidikan</a:t>
            </a:r>
            <a:r>
              <a:rPr lang="id-ID" sz="1200" i="0" u="none" strike="noStrike" dirty="0">
                <a:solidFill>
                  <a:srgbClr val="000000"/>
                </a:solidFill>
                <a:effectLst/>
                <a:latin typeface="Calibri" panose="020F0502020204030204"/>
                <a:cs typeface="Calibri" panose="020F0502020204030204"/>
              </a:rPr>
              <a:t>;</a:t>
            </a:r>
            <a:r>
              <a:rPr lang="id-ID" altLang="en-ID" sz="1200" i="0" u="none" strike="noStrike" dirty="0">
                <a:solidFill>
                  <a:srgbClr val="000000"/>
                </a:solidFill>
                <a:effectLst/>
                <a:latin typeface="Calibri" panose="020F0502020204030204"/>
                <a:cs typeface="Calibri" panose="020F0502020204030204"/>
              </a:rPr>
              <a:t> serta Penganggaran?</a:t>
            </a:r>
            <a:endParaRPr lang="id-ID" sz="1200" i="0" u="none" strike="noStrike" dirty="0">
              <a:solidFill>
                <a:srgbClr val="000000"/>
              </a:solidFill>
              <a:effectLst/>
              <a:latin typeface="Calibri" panose="020F0502020204030204"/>
              <a:ea typeface="Calibri"/>
              <a:cs typeface="Calibri" panose="020F0502020204030204"/>
            </a:endParaRPr>
          </a:p>
          <a:p>
            <a:pPr fontAlgn="base">
              <a:lnSpc>
                <a:spcPct val="100000"/>
              </a:lnSpc>
              <a:spcBef>
                <a:spcPts val="600"/>
              </a:spcBef>
              <a:buFont typeface="+mj-lt"/>
              <a:buAutoNum type="arabicPeriod"/>
            </a:pPr>
            <a:r>
              <a:rPr lang="id-ID" altLang="en-ID" sz="1200" dirty="0">
                <a:solidFill>
                  <a:srgbClr val="000000"/>
                </a:solidFill>
                <a:latin typeface="Calibri"/>
                <a:ea typeface="Calibri"/>
                <a:cs typeface="Calibri"/>
              </a:rPr>
              <a:t>Bagaimana relevansi praktik baik dari penerapan praktik tata kelola pendidikan saat ini dengan  tingkat global?</a:t>
            </a:r>
            <a:endParaRPr lang="id-ID" altLang="en-ID" sz="1200" i="0" u="none" strike="noStrike" dirty="0">
              <a:solidFill>
                <a:srgbClr val="000000"/>
              </a:solidFill>
              <a:effectLst/>
              <a:latin typeface="Calibri"/>
              <a:ea typeface="Calibri"/>
              <a:cs typeface="Calibri"/>
            </a:endParaRPr>
          </a:p>
        </p:txBody>
      </p:sp>
      <p:sp>
        <p:nvSpPr>
          <p:cNvPr id="4" name="Google Shape;209;p32"/>
          <p:cNvSpPr txBox="1"/>
          <p:nvPr/>
        </p:nvSpPr>
        <p:spPr>
          <a:xfrm>
            <a:off x="91748" y="2570899"/>
            <a:ext cx="2618568" cy="39500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2800"/>
              <a:buFont typeface="Livvic"/>
              <a:buNone/>
              <a:defRPr sz="28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2pPr>
            <a:lvl3pPr marR="0" lvl="2"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3pPr>
            <a:lvl4pPr marR="0" lvl="3"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4pPr>
            <a:lvl5pPr marR="0" lvl="4"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5pPr>
            <a:lvl6pPr marR="0" lvl="5"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6pPr>
            <a:lvl7pPr marR="0" lvl="6"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7pPr>
            <a:lvl8pPr marR="0" lvl="7"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8pPr>
            <a:lvl9pPr marR="0" lvl="8"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9pPr>
          </a:lstStyle>
          <a:p>
            <a:pPr algn="r"/>
            <a:r>
              <a:rPr lang="en-US" altLang="en-ID" sz="2000">
                <a:solidFill>
                  <a:srgbClr val="3470AE"/>
                </a:solidFill>
                <a:latin typeface="Calibri" panose="020F0502020204030204"/>
                <a:cs typeface="Calibri" panose="020F0502020204030204"/>
              </a:rPr>
              <a:t>Pertanyaan </a:t>
            </a:r>
            <a:r>
              <a:rPr lang="en-ID" sz="2000" err="1">
                <a:solidFill>
                  <a:srgbClr val="3470AE"/>
                </a:solidFill>
                <a:latin typeface="Calibri" panose="020F0502020204030204"/>
                <a:cs typeface="Calibri" panose="020F0502020204030204"/>
              </a:rPr>
              <a:t>Penelitian</a:t>
            </a:r>
            <a:endParaRPr lang="en-US" altLang="en-ID" sz="2000">
              <a:solidFill>
                <a:srgbClr val="3470AE"/>
              </a:solidFill>
              <a:latin typeface="Calibri" panose="020F0502020204030204"/>
              <a:cs typeface="Calibri" panose="020F0502020204030204"/>
            </a:endParaRPr>
          </a:p>
        </p:txBody>
      </p:sp>
      <p:sp>
        <p:nvSpPr>
          <p:cNvPr id="6" name="Title 5">
            <a:extLst>
              <a:ext uri="{FF2B5EF4-FFF2-40B4-BE49-F238E27FC236}">
                <a16:creationId xmlns:a16="http://schemas.microsoft.com/office/drawing/2014/main" xmlns="" id="{970FEC64-125E-032B-0348-79205ACC3C66}"/>
              </a:ext>
            </a:extLst>
          </p:cNvPr>
          <p:cNvSpPr>
            <a:spLocks noGrp="1"/>
          </p:cNvSpPr>
          <p:nvPr>
            <p:ph type="title"/>
          </p:nvPr>
        </p:nvSpPr>
        <p:spPr>
          <a:xfrm>
            <a:off x="4736325" y="378749"/>
            <a:ext cx="2749117" cy="303183"/>
          </a:xfrm>
        </p:spPr>
        <p:txBody>
          <a:bodyPr>
            <a:normAutofit fontScale="90000"/>
          </a:bodyPr>
          <a:lstStyle/>
          <a:p>
            <a:r>
              <a:rPr lang="en-US" sz="2400" b="1">
                <a:solidFill>
                  <a:srgbClr val="0070C0"/>
                </a:solidFill>
                <a:latin typeface="Calibri"/>
                <a:ea typeface="Calibri"/>
                <a:cs typeface="Calibri"/>
              </a:rPr>
              <a:t>Batasan </a:t>
            </a:r>
            <a:r>
              <a:rPr lang="en-US" sz="2400" b="1" err="1">
                <a:solidFill>
                  <a:srgbClr val="0070C0"/>
                </a:solidFill>
                <a:latin typeface="Calibri"/>
                <a:ea typeface="Calibri"/>
                <a:cs typeface="Calibri"/>
              </a:rPr>
              <a:t>Penelitian</a:t>
            </a:r>
          </a:p>
        </p:txBody>
      </p:sp>
      <p:sp>
        <p:nvSpPr>
          <p:cNvPr id="8" name="Google Shape;210;p32">
            <a:extLst>
              <a:ext uri="{FF2B5EF4-FFF2-40B4-BE49-F238E27FC236}">
                <a16:creationId xmlns:a16="http://schemas.microsoft.com/office/drawing/2014/main" xmlns="" id="{C3414CCE-F5EC-7DD0-9D71-161B0923ECB8}"/>
              </a:ext>
            </a:extLst>
          </p:cNvPr>
          <p:cNvSpPr txBox="1">
            <a:spLocks/>
          </p:cNvSpPr>
          <p:nvPr/>
        </p:nvSpPr>
        <p:spPr>
          <a:xfrm>
            <a:off x="4782101" y="732112"/>
            <a:ext cx="4197142" cy="3676850"/>
          </a:xfrm>
          <a:prstGeom prst="rect">
            <a:avLst/>
          </a:prstGeom>
          <a:solidFill>
            <a:schemeClr val="accent4">
              <a:lumMod val="40000"/>
              <a:lumOff val="60000"/>
            </a:schemeClr>
          </a:solidFill>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5270" fontAlgn="base">
              <a:lnSpc>
                <a:spcPct val="100000"/>
              </a:lnSpc>
              <a:buFont typeface="+mj-lt"/>
              <a:buAutoNum type="arabicPeriod"/>
            </a:pPr>
            <a:r>
              <a:rPr lang="id-ID" sz="1200" dirty="0">
                <a:solidFill>
                  <a:srgbClr val="000000"/>
                </a:solidFill>
                <a:latin typeface="Calibri" panose="020F0502020204030204"/>
                <a:ea typeface="Calibri"/>
                <a:cs typeface="Calibri" panose="020F0502020204030204"/>
              </a:rPr>
              <a:t>Rumusan masalah merujuk pada kebutuhan obyektif  PDM  08, dalam bentuk kajian teknis untuk perumusan  kebijakan.</a:t>
            </a:r>
          </a:p>
          <a:p>
            <a:pPr marL="255270">
              <a:lnSpc>
                <a:spcPct val="100000"/>
              </a:lnSpc>
              <a:buFont typeface="+mj-lt"/>
              <a:buAutoNum type="arabicPeriod"/>
            </a:pPr>
            <a:r>
              <a:rPr lang="id-ID" sz="1200" dirty="0">
                <a:solidFill>
                  <a:srgbClr val="000000"/>
                </a:solidFill>
                <a:latin typeface="Calibri" panose="020F0502020204030204"/>
                <a:ea typeface="Calibri"/>
                <a:cs typeface="Calibri" panose="020F0502020204030204"/>
              </a:rPr>
              <a:t>Kriteria lokasi penelitian kualitatif merepresentasi  wilayah </a:t>
            </a:r>
            <a:r>
              <a:rPr lang="en-US" sz="1200" dirty="0">
                <a:solidFill>
                  <a:srgbClr val="000000"/>
                </a:solidFill>
                <a:latin typeface="Calibri" panose="020F0502020204030204"/>
                <a:ea typeface="Calibri"/>
                <a:cs typeface="Calibri" panose="020F0502020204030204"/>
              </a:rPr>
              <a:t>  </a:t>
            </a:r>
            <a:r>
              <a:rPr lang="id-ID" sz="1200" dirty="0">
                <a:solidFill>
                  <a:srgbClr val="000000"/>
                </a:solidFill>
                <a:latin typeface="Calibri" panose="020F0502020204030204"/>
                <a:ea typeface="Calibri"/>
                <a:cs typeface="Calibri" panose="020F0502020204030204"/>
              </a:rPr>
              <a:t>Barat, Tengah,  dan Timur di Indonesia namun  tidak didasarkan pada  sampling secara khusus sehingga tidak </a:t>
            </a:r>
            <a:r>
              <a:rPr lang="id-ID" sz="1200" dirty="0" err="1">
                <a:solidFill>
                  <a:srgbClr val="000000"/>
                </a:solidFill>
                <a:latin typeface="Calibri" panose="020F0502020204030204"/>
                <a:ea typeface="Calibri"/>
                <a:cs typeface="Calibri" panose="020F0502020204030204"/>
              </a:rPr>
              <a:t>merepre</a:t>
            </a:r>
            <a:r>
              <a:rPr lang="en-US" sz="1200" dirty="0">
                <a:solidFill>
                  <a:srgbClr val="000000"/>
                </a:solidFill>
                <a:latin typeface="Calibri" panose="020F0502020204030204"/>
                <a:ea typeface="Calibri"/>
                <a:cs typeface="Calibri" panose="020F0502020204030204"/>
              </a:rPr>
              <a:t>-</a:t>
            </a:r>
            <a:r>
              <a:rPr lang="id-ID" sz="1200" dirty="0" err="1">
                <a:solidFill>
                  <a:srgbClr val="000000"/>
                </a:solidFill>
                <a:latin typeface="Calibri" panose="020F0502020204030204"/>
                <a:ea typeface="Calibri"/>
                <a:cs typeface="Calibri" panose="020F0502020204030204"/>
              </a:rPr>
              <a:t>sentasikan</a:t>
            </a:r>
            <a:r>
              <a:rPr lang="id-ID" sz="1200" dirty="0">
                <a:solidFill>
                  <a:srgbClr val="000000"/>
                </a:solidFill>
                <a:latin typeface="Calibri" panose="020F0502020204030204"/>
                <a:ea typeface="Calibri"/>
                <a:cs typeface="Calibri" panose="020F0502020204030204"/>
              </a:rPr>
              <a:t> konteks dan profil daerah.</a:t>
            </a:r>
            <a:endParaRPr lang="id-ID" sz="1200" dirty="0">
              <a:cs typeface="Calibri"/>
            </a:endParaRPr>
          </a:p>
          <a:p>
            <a:pPr marL="255270">
              <a:lnSpc>
                <a:spcPct val="100000"/>
              </a:lnSpc>
              <a:buFont typeface="+mj-lt"/>
              <a:buAutoNum type="arabicPeriod"/>
            </a:pPr>
            <a:r>
              <a:rPr lang="id-ID" sz="1200" dirty="0">
                <a:solidFill>
                  <a:srgbClr val="000000"/>
                </a:solidFill>
                <a:latin typeface="Calibri" panose="020F0502020204030204"/>
                <a:ea typeface="Calibri"/>
                <a:cs typeface="Calibri" panose="020F0502020204030204"/>
              </a:rPr>
              <a:t>Subyek penelitian (informan) dalam Diskusi Kelompok Terpumpun terdiri dari perwakilan Kepala Sekolah dari jenjang PAUD &amp; TK, SD-SMP-SMA-SMK serta perwakilan  Dinas Pendidikan Kota/Kabupaten dan Provinsi. </a:t>
            </a:r>
          </a:p>
          <a:p>
            <a:pPr marL="255270">
              <a:lnSpc>
                <a:spcPct val="100000"/>
              </a:lnSpc>
              <a:buFont typeface="+mj-lt"/>
              <a:buAutoNum type="arabicPeriod"/>
            </a:pPr>
            <a:r>
              <a:rPr lang="id-ID" sz="1200" dirty="0">
                <a:solidFill>
                  <a:srgbClr val="000000"/>
                </a:solidFill>
                <a:latin typeface="Calibri" panose="020F0502020204030204"/>
                <a:ea typeface="Calibri"/>
                <a:cs typeface="Calibri" panose="020F0502020204030204"/>
              </a:rPr>
              <a:t>Data </a:t>
            </a:r>
            <a:r>
              <a:rPr lang="id-ID" sz="1200" dirty="0" err="1">
                <a:solidFill>
                  <a:srgbClr val="000000"/>
                </a:solidFill>
                <a:latin typeface="Calibri" panose="020F0502020204030204"/>
                <a:ea typeface="Calibri"/>
                <a:cs typeface="Calibri" panose="020F0502020204030204"/>
              </a:rPr>
              <a:t>survey</a:t>
            </a:r>
            <a:r>
              <a:rPr lang="id-ID" sz="1200" dirty="0">
                <a:solidFill>
                  <a:srgbClr val="000000"/>
                </a:solidFill>
                <a:latin typeface="Calibri" panose="020F0502020204030204"/>
                <a:ea typeface="Calibri"/>
                <a:cs typeface="Calibri" panose="020F0502020204030204"/>
              </a:rPr>
              <a:t> </a:t>
            </a:r>
            <a:r>
              <a:rPr lang="id-ID" sz="1200" dirty="0" err="1">
                <a:solidFill>
                  <a:srgbClr val="000000"/>
                </a:solidFill>
                <a:latin typeface="Calibri" panose="020F0502020204030204"/>
                <a:ea typeface="Calibri"/>
                <a:cs typeface="Calibri" panose="020F0502020204030204"/>
              </a:rPr>
              <a:t>online</a:t>
            </a:r>
            <a:r>
              <a:rPr lang="id-ID" sz="1200" dirty="0">
                <a:solidFill>
                  <a:srgbClr val="000000"/>
                </a:solidFill>
                <a:latin typeface="Calibri" panose="020F0502020204030204"/>
                <a:ea typeface="Calibri"/>
                <a:cs typeface="Calibri" panose="020F0502020204030204"/>
              </a:rPr>
              <a:t> berasal dari 15.108 Kepala Sekolah setiap jenjang pendidikan dan SLB dari 30 provinsi</a:t>
            </a:r>
          </a:p>
          <a:p>
            <a:pPr marL="255270">
              <a:lnSpc>
                <a:spcPct val="100000"/>
              </a:lnSpc>
              <a:buFont typeface="+mj-lt"/>
              <a:buAutoNum type="arabicPeriod"/>
            </a:pPr>
            <a:r>
              <a:rPr lang="id-ID" sz="1200" dirty="0">
                <a:solidFill>
                  <a:srgbClr val="000000"/>
                </a:solidFill>
                <a:latin typeface="Calibri" panose="020F0502020204030204"/>
                <a:ea typeface="Calibri"/>
                <a:cs typeface="Calibri" panose="020F0502020204030204"/>
              </a:rPr>
              <a:t>Data sekunder yang digunakan adalah data PISA 2018, yang merupakan data PISA paling akhir yang tersedia saat </a:t>
            </a:r>
            <a:r>
              <a:rPr lang="en-US" sz="1200" dirty="0">
                <a:solidFill>
                  <a:srgbClr val="000000"/>
                </a:solidFill>
                <a:latin typeface="Calibri" panose="020F0502020204030204"/>
                <a:ea typeface="Calibri"/>
                <a:cs typeface="Calibri" panose="020F0502020204030204"/>
              </a:rPr>
              <a:t>      </a:t>
            </a:r>
            <a:r>
              <a:rPr lang="id-ID" sz="1200" dirty="0">
                <a:solidFill>
                  <a:srgbClr val="000000"/>
                </a:solidFill>
                <a:latin typeface="Calibri" panose="020F0502020204030204"/>
                <a:ea typeface="Calibri"/>
                <a:cs typeface="Calibri" panose="020F0502020204030204"/>
              </a:rPr>
              <a:t>kajian dilakukan</a:t>
            </a:r>
          </a:p>
          <a:p>
            <a:pPr marL="237490" lvl="2" indent="-210820">
              <a:lnSpc>
                <a:spcPct val="100000"/>
              </a:lnSpc>
              <a:spcBef>
                <a:spcPts val="0"/>
              </a:spcBef>
              <a:buAutoNum type="arabicPeriod"/>
            </a:pPr>
            <a:endParaRPr lang="en-US" sz="1200" dirty="0">
              <a:solidFill>
                <a:srgbClr val="000000"/>
              </a:solidFill>
              <a:latin typeface="Calibri" panose="020F0502020204030204"/>
              <a:ea typeface="Calibri"/>
              <a:cs typeface="Calibri" panose="020F0502020204030204"/>
            </a:endParaRPr>
          </a:p>
        </p:txBody>
      </p:sp>
    </p:spTree>
    <p:extLst>
      <p:ext uri="{BB962C8B-B14F-4D97-AF65-F5344CB8AC3E}">
        <p14:creationId xmlns:p14="http://schemas.microsoft.com/office/powerpoint/2010/main" val="4201390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1965" y="163195"/>
            <a:ext cx="5335905" cy="549910"/>
          </a:xfrm>
        </p:spPr>
        <p:txBody>
          <a:bodyPr>
            <a:normAutofit/>
          </a:bodyPr>
          <a:lstStyle/>
          <a:p>
            <a:r>
              <a:rPr lang="en-US" sz="2400" b="1">
                <a:solidFill>
                  <a:srgbClr val="0070C0"/>
                </a:solidFill>
                <a:latin typeface="Calibri"/>
                <a:ea typeface="Calibri"/>
                <a:cs typeface="Calibri"/>
              </a:rPr>
              <a:t>Metode dan Proses Analisis Data</a:t>
            </a:r>
          </a:p>
        </p:txBody>
      </p:sp>
      <p:sp>
        <p:nvSpPr>
          <p:cNvPr id="447" name="Google Shape;447;p9"/>
          <p:cNvSpPr/>
          <p:nvPr/>
        </p:nvSpPr>
        <p:spPr>
          <a:xfrm rot="16200000">
            <a:off x="8007109" y="3455492"/>
            <a:ext cx="1513185" cy="760545"/>
          </a:xfrm>
          <a:prstGeom prst="triangle">
            <a:avLst>
              <a:gd name="adj" fmla="val 50000"/>
            </a:avLst>
          </a:prstGeom>
          <a:solidFill>
            <a:schemeClr val="accent1">
              <a:alpha val="29803"/>
            </a:schemeClr>
          </a:solidFill>
          <a:ln>
            <a:noFill/>
          </a:ln>
        </p:spPr>
        <p:txBody>
          <a:bodyPr spcFirstLastPara="1" wrap="square" lIns="68568" tIns="34275" rIns="68568" bIns="34275" anchor="ctr" anchorCtr="0">
            <a:noAutofit/>
          </a:bodyPr>
          <a:lstStyle/>
          <a:p>
            <a:pPr marL="0" marR="0" lvl="0" indent="0" algn="ctr" rtl="0">
              <a:spcBef>
                <a:spcPts val="0"/>
              </a:spcBef>
              <a:spcAft>
                <a:spcPts val="0"/>
              </a:spcAft>
              <a:buNone/>
            </a:pPr>
            <a:endParaRPr sz="1200">
              <a:solidFill>
                <a:schemeClr val="lt1"/>
              </a:solidFill>
              <a:latin typeface="+mn-lt"/>
              <a:ea typeface="Arial" panose="020B0604020202020204"/>
              <a:cs typeface="Arial" panose="020B0604020202020204"/>
              <a:sym typeface="Arial" panose="020B0604020202020204"/>
            </a:endParaRPr>
          </a:p>
        </p:txBody>
      </p:sp>
      <p:sp>
        <p:nvSpPr>
          <p:cNvPr id="448" name="Google Shape;448;p9"/>
          <p:cNvSpPr/>
          <p:nvPr/>
        </p:nvSpPr>
        <p:spPr>
          <a:xfrm rot="2700000">
            <a:off x="8630547" y="4083647"/>
            <a:ext cx="364184" cy="364184"/>
          </a:xfrm>
          <a:prstGeom prst="rect">
            <a:avLst/>
          </a:prstGeom>
          <a:solidFill>
            <a:schemeClr val="accent1">
              <a:alpha val="29803"/>
            </a:schemeClr>
          </a:solidFill>
          <a:ln>
            <a:noFill/>
          </a:ln>
        </p:spPr>
        <p:txBody>
          <a:bodyPr spcFirstLastPara="1" wrap="square" lIns="68568" tIns="34275" rIns="68568" bIns="34275" anchor="ctr" anchorCtr="0">
            <a:noAutofit/>
          </a:bodyPr>
          <a:lstStyle/>
          <a:p>
            <a:pPr marL="0" marR="0" lvl="0" indent="0" algn="ctr" rtl="0">
              <a:spcBef>
                <a:spcPts val="0"/>
              </a:spcBef>
              <a:spcAft>
                <a:spcPts val="0"/>
              </a:spcAft>
              <a:buNone/>
            </a:pPr>
            <a:endParaRPr sz="1200">
              <a:solidFill>
                <a:schemeClr val="lt1"/>
              </a:solidFill>
              <a:latin typeface="+mn-lt"/>
              <a:ea typeface="Arial" panose="020B0604020202020204"/>
              <a:cs typeface="Arial" panose="020B0604020202020204"/>
              <a:sym typeface="Arial" panose="020B0604020202020204"/>
            </a:endParaRPr>
          </a:p>
        </p:txBody>
      </p:sp>
      <p:graphicFrame>
        <p:nvGraphicFramePr>
          <p:cNvPr id="2" name="Table 1">
            <a:extLst>
              <a:ext uri="{FF2B5EF4-FFF2-40B4-BE49-F238E27FC236}">
                <a16:creationId xmlns:a16="http://schemas.microsoft.com/office/drawing/2014/main" xmlns="" id="{DDC20BD9-EDD0-A505-423E-AF0992C72D95}"/>
              </a:ext>
            </a:extLst>
          </p:cNvPr>
          <p:cNvGraphicFramePr>
            <a:graphicFrameLocks noGrp="1"/>
          </p:cNvGraphicFramePr>
          <p:nvPr>
            <p:extLst>
              <p:ext uri="{D42A27DB-BD31-4B8C-83A1-F6EECF244321}">
                <p14:modId xmlns:p14="http://schemas.microsoft.com/office/powerpoint/2010/main" val="188257827"/>
              </p:ext>
            </p:extLst>
          </p:nvPr>
        </p:nvGraphicFramePr>
        <p:xfrm>
          <a:off x="361575" y="835067"/>
          <a:ext cx="8470898" cy="3860799"/>
        </p:xfrm>
        <a:graphic>
          <a:graphicData uri="http://schemas.openxmlformats.org/drawingml/2006/table">
            <a:tbl>
              <a:tblPr firstRow="1" bandRow="1">
                <a:tableStyleId>{5C22544A-7EE6-4342-B048-85BDC9FD1C3A}</a:tableStyleId>
              </a:tblPr>
              <a:tblGrid>
                <a:gridCol w="1638434">
                  <a:extLst>
                    <a:ext uri="{9D8B030D-6E8A-4147-A177-3AD203B41FA5}">
                      <a16:colId xmlns:a16="http://schemas.microsoft.com/office/drawing/2014/main" xmlns="" val="3080335089"/>
                    </a:ext>
                  </a:extLst>
                </a:gridCol>
                <a:gridCol w="1513584">
                  <a:extLst>
                    <a:ext uri="{9D8B030D-6E8A-4147-A177-3AD203B41FA5}">
                      <a16:colId xmlns:a16="http://schemas.microsoft.com/office/drawing/2014/main" xmlns="" val="1264350377"/>
                    </a:ext>
                  </a:extLst>
                </a:gridCol>
                <a:gridCol w="2502661">
                  <a:extLst>
                    <a:ext uri="{9D8B030D-6E8A-4147-A177-3AD203B41FA5}">
                      <a16:colId xmlns:a16="http://schemas.microsoft.com/office/drawing/2014/main" xmlns="" val="252847228"/>
                    </a:ext>
                  </a:extLst>
                </a:gridCol>
                <a:gridCol w="2816219">
                  <a:extLst>
                    <a:ext uri="{9D8B030D-6E8A-4147-A177-3AD203B41FA5}">
                      <a16:colId xmlns:a16="http://schemas.microsoft.com/office/drawing/2014/main" xmlns="" val="635919921"/>
                    </a:ext>
                  </a:extLst>
                </a:gridCol>
              </a:tblGrid>
              <a:tr h="370840">
                <a:tc>
                  <a:txBody>
                    <a:bodyPr/>
                    <a:lstStyle/>
                    <a:p>
                      <a:endParaRPr lang="en-US" sz="1400"/>
                    </a:p>
                  </a:txBody>
                  <a:tcPr/>
                </a:tc>
                <a:tc gridSpan="2">
                  <a:txBody>
                    <a:bodyPr/>
                    <a:lstStyle/>
                    <a:p>
                      <a:pPr algn="ctr"/>
                      <a:r>
                        <a:rPr lang="en-US" sz="1400" dirty="0"/>
                        <a:t>Kajian Tata Kelola </a:t>
                      </a:r>
                      <a:r>
                        <a:rPr lang="en-US" sz="1400" dirty="0" err="1"/>
                        <a:t>Eksisting</a:t>
                      </a:r>
                    </a:p>
                  </a:txBody>
                  <a:tcPr/>
                </a:tc>
                <a:tc hMerge="1">
                  <a:txBody>
                    <a:bodyPr/>
                    <a:lstStyle/>
                    <a:p>
                      <a:endParaRPr lang="en-US"/>
                    </a:p>
                  </a:txBody>
                  <a:tcPr/>
                </a:tc>
                <a:tc>
                  <a:txBody>
                    <a:bodyPr/>
                    <a:lstStyle/>
                    <a:p>
                      <a:pPr algn="ctr"/>
                      <a:r>
                        <a:rPr lang="en-US" sz="1400" dirty="0"/>
                        <a:t>Kajian Tata Kelola Global</a:t>
                      </a:r>
                    </a:p>
                  </a:txBody>
                  <a:tcPr/>
                </a:tc>
                <a:extLst>
                  <a:ext uri="{0D108BD9-81ED-4DB2-BD59-A6C34878D82A}">
                    <a16:rowId xmlns:a16="http://schemas.microsoft.com/office/drawing/2014/main" xmlns="" val="1032137164"/>
                  </a:ext>
                </a:extLst>
              </a:tr>
              <a:tr h="370840">
                <a:tc>
                  <a:txBody>
                    <a:bodyPr/>
                    <a:lstStyle/>
                    <a:p>
                      <a:pPr algn="l"/>
                      <a:r>
                        <a:rPr lang="en-US" sz="1200" b="1" err="1"/>
                        <a:t>Pendekatan</a:t>
                      </a:r>
                      <a:endParaRPr lang="en-US" sz="1200" b="1" dirty="0" err="1"/>
                    </a:p>
                  </a:txBody>
                  <a:tcPr>
                    <a:solidFill>
                      <a:schemeClr val="bg1">
                        <a:lumMod val="85000"/>
                      </a:schemeClr>
                    </a:solidFill>
                  </a:tcPr>
                </a:tc>
                <a:tc>
                  <a:txBody>
                    <a:bodyPr/>
                    <a:lstStyle/>
                    <a:p>
                      <a:pPr algn="l"/>
                      <a:r>
                        <a:rPr lang="en-US" sz="1200" b="0" err="1"/>
                        <a:t>Kuantitatif</a:t>
                      </a:r>
                      <a:endParaRPr lang="en-US" sz="1200" b="0" dirty="0" err="1"/>
                    </a:p>
                  </a:txBody>
                  <a:tcPr/>
                </a:tc>
                <a:tc>
                  <a:txBody>
                    <a:bodyPr/>
                    <a:lstStyle/>
                    <a:p>
                      <a:pPr algn="l"/>
                      <a:r>
                        <a:rPr lang="en-US" sz="1200" b="0" err="1"/>
                        <a:t>Kualitatif</a:t>
                      </a:r>
                      <a:endParaRPr lang="en-US" sz="1200" b="0" dirty="0" err="1"/>
                    </a:p>
                  </a:txBody>
                  <a:tcPr/>
                </a:tc>
                <a:tc>
                  <a:txBody>
                    <a:bodyPr/>
                    <a:lstStyle/>
                    <a:p>
                      <a:pPr algn="l"/>
                      <a:r>
                        <a:rPr lang="en-US" sz="1200" b="0" dirty="0" err="1"/>
                        <a:t>Kuantitatif</a:t>
                      </a:r>
                      <a:r>
                        <a:rPr lang="en-US" sz="1200" b="0" dirty="0"/>
                        <a:t> dan </a:t>
                      </a:r>
                      <a:r>
                        <a:rPr lang="en-US" sz="1200" b="0" dirty="0" err="1"/>
                        <a:t>Kualitatif</a:t>
                      </a:r>
                    </a:p>
                  </a:txBody>
                  <a:tcPr/>
                </a:tc>
                <a:extLst>
                  <a:ext uri="{0D108BD9-81ED-4DB2-BD59-A6C34878D82A}">
                    <a16:rowId xmlns:a16="http://schemas.microsoft.com/office/drawing/2014/main" xmlns="" val="2787373968"/>
                  </a:ext>
                </a:extLst>
              </a:tr>
              <a:tr h="370840">
                <a:tc>
                  <a:txBody>
                    <a:bodyPr/>
                    <a:lstStyle/>
                    <a:p>
                      <a:r>
                        <a:rPr lang="en-US" sz="1200" b="1" dirty="0"/>
                        <a:t>Lokasi </a:t>
                      </a:r>
                      <a:r>
                        <a:rPr lang="en-US" sz="1200" b="1" dirty="0" err="1"/>
                        <a:t>Pengumpulan</a:t>
                      </a:r>
                      <a:r>
                        <a:rPr lang="en-US" sz="1200" b="1" dirty="0"/>
                        <a:t> Data</a:t>
                      </a:r>
                    </a:p>
                  </a:txBody>
                  <a:tcPr>
                    <a:solidFill>
                      <a:schemeClr val="bg1">
                        <a:lumMod val="85000"/>
                      </a:schemeClr>
                    </a:solidFill>
                  </a:tcPr>
                </a:tc>
                <a:tc>
                  <a:txBody>
                    <a:bodyPr/>
                    <a:lstStyle/>
                    <a:p>
                      <a:r>
                        <a:rPr lang="en-US" sz="1200" dirty="0"/>
                        <a:t>30 </a:t>
                      </a:r>
                      <a:r>
                        <a:rPr lang="en-US" sz="1200" dirty="0" err="1"/>
                        <a:t>provinsi</a:t>
                      </a:r>
                      <a:r>
                        <a:rPr lang="en-US" sz="1200" dirty="0"/>
                        <a:t> (daring/online)</a:t>
                      </a:r>
                    </a:p>
                  </a:txBody>
                  <a:tcPr/>
                </a:tc>
                <a:tc>
                  <a:txBody>
                    <a:bodyPr/>
                    <a:lstStyle/>
                    <a:p>
                      <a:r>
                        <a:rPr lang="en-US" sz="1200" dirty="0"/>
                        <a:t>Tangerang Selatan, Denpasar, Batam, Samarinda, Makassar dan Jayapura</a:t>
                      </a:r>
                    </a:p>
                  </a:txBody>
                  <a:tcPr/>
                </a:tc>
                <a:tc>
                  <a:txBody>
                    <a:bodyPr/>
                    <a:lstStyle/>
                    <a:p>
                      <a:r>
                        <a:rPr lang="en-US" sz="1200" dirty="0"/>
                        <a:t>Surabaya, Padang</a:t>
                      </a:r>
                    </a:p>
                  </a:txBody>
                  <a:tcPr/>
                </a:tc>
                <a:extLst>
                  <a:ext uri="{0D108BD9-81ED-4DB2-BD59-A6C34878D82A}">
                    <a16:rowId xmlns:a16="http://schemas.microsoft.com/office/drawing/2014/main" xmlns="" val="3019073924"/>
                  </a:ext>
                </a:extLst>
              </a:tr>
              <a:tr h="370840">
                <a:tc>
                  <a:txBody>
                    <a:bodyPr/>
                    <a:lstStyle/>
                    <a:p>
                      <a:r>
                        <a:rPr lang="en-US" sz="1200" b="1" dirty="0"/>
                        <a:t>Metode </a:t>
                      </a:r>
                      <a:r>
                        <a:rPr lang="en-US" sz="1200" b="1" dirty="0" err="1"/>
                        <a:t>Pengumpulan</a:t>
                      </a:r>
                      <a:r>
                        <a:rPr lang="en-US" sz="1200" b="1" dirty="0"/>
                        <a:t> Data</a:t>
                      </a:r>
                    </a:p>
                  </a:txBody>
                  <a:tcPr>
                    <a:solidFill>
                      <a:schemeClr val="bg1">
                        <a:lumMod val="85000"/>
                      </a:schemeClr>
                    </a:solidFill>
                  </a:tcPr>
                </a:tc>
                <a:tc>
                  <a:txBody>
                    <a:bodyPr/>
                    <a:lstStyle/>
                    <a:p>
                      <a:r>
                        <a:rPr lang="en-US" sz="1200" dirty="0"/>
                        <a:t>Survey daring/online</a:t>
                      </a:r>
                    </a:p>
                  </a:txBody>
                  <a:tcPr/>
                </a:tc>
                <a:tc>
                  <a:txBody>
                    <a:bodyPr/>
                    <a:lstStyle/>
                    <a:p>
                      <a:r>
                        <a:rPr lang="en-US" sz="1200" dirty="0" err="1"/>
                        <a:t>Diskusi</a:t>
                      </a:r>
                      <a:r>
                        <a:rPr lang="en-US" sz="1200" dirty="0"/>
                        <a:t> Kelompok </a:t>
                      </a:r>
                      <a:r>
                        <a:rPr lang="en-US" sz="1200" dirty="0" err="1"/>
                        <a:t>Terpumpun</a:t>
                      </a:r>
                      <a:r>
                        <a:rPr lang="en-US" sz="1200" dirty="0"/>
                        <a:t> (DKT)</a:t>
                      </a:r>
                    </a:p>
                  </a:txBody>
                  <a:tcPr/>
                </a:tc>
                <a:tc>
                  <a:txBody>
                    <a:bodyPr/>
                    <a:lstStyle/>
                    <a:p>
                      <a:r>
                        <a:rPr lang="en-US" sz="1200" dirty="0"/>
                        <a:t>Data </a:t>
                      </a:r>
                      <a:r>
                        <a:rPr lang="en-US" sz="1200" dirty="0" err="1"/>
                        <a:t>sekunder</a:t>
                      </a:r>
                      <a:r>
                        <a:rPr lang="en-US" sz="1200" dirty="0"/>
                        <a:t> dan DKT</a:t>
                      </a:r>
                    </a:p>
                  </a:txBody>
                  <a:tcPr/>
                </a:tc>
                <a:extLst>
                  <a:ext uri="{0D108BD9-81ED-4DB2-BD59-A6C34878D82A}">
                    <a16:rowId xmlns:a16="http://schemas.microsoft.com/office/drawing/2014/main" xmlns="" val="2494363226"/>
                  </a:ext>
                </a:extLst>
              </a:tr>
              <a:tr h="370840">
                <a:tc>
                  <a:txBody>
                    <a:bodyPr/>
                    <a:lstStyle/>
                    <a:p>
                      <a:r>
                        <a:rPr lang="en-US" sz="1200" b="1" dirty="0"/>
                        <a:t>Waktu</a:t>
                      </a:r>
                    </a:p>
                  </a:txBody>
                  <a:tcPr>
                    <a:solidFill>
                      <a:schemeClr val="bg1">
                        <a:lumMod val="85000"/>
                      </a:schemeClr>
                    </a:solidFill>
                  </a:tcPr>
                </a:tc>
                <a:tc>
                  <a:txBody>
                    <a:bodyPr/>
                    <a:lstStyle/>
                    <a:p>
                      <a:r>
                        <a:rPr lang="en-US" sz="1200" dirty="0"/>
                        <a:t>Agus – Sept 2023</a:t>
                      </a:r>
                    </a:p>
                  </a:txBody>
                  <a:tcPr/>
                </a:tc>
                <a:tc>
                  <a:txBody>
                    <a:bodyPr/>
                    <a:lstStyle/>
                    <a:p>
                      <a:r>
                        <a:rPr lang="en-US" sz="1200" dirty="0"/>
                        <a:t>Juli – </a:t>
                      </a:r>
                      <a:r>
                        <a:rPr lang="en-US" sz="1200" dirty="0" err="1"/>
                        <a:t>Agust</a:t>
                      </a:r>
                      <a:r>
                        <a:rPr lang="en-US" sz="1200" dirty="0"/>
                        <a:t> 2023</a:t>
                      </a:r>
                    </a:p>
                  </a:txBody>
                  <a:tcPr/>
                </a:tc>
                <a:tc>
                  <a:txBody>
                    <a:bodyPr/>
                    <a:lstStyle/>
                    <a:p>
                      <a:r>
                        <a:rPr lang="en-US" sz="1200" dirty="0" err="1"/>
                        <a:t>Okt</a:t>
                      </a:r>
                      <a:r>
                        <a:rPr lang="en-US" sz="1200" dirty="0"/>
                        <a:t> – Nov 2023</a:t>
                      </a:r>
                    </a:p>
                  </a:txBody>
                  <a:tcPr/>
                </a:tc>
                <a:extLst>
                  <a:ext uri="{0D108BD9-81ED-4DB2-BD59-A6C34878D82A}">
                    <a16:rowId xmlns:a16="http://schemas.microsoft.com/office/drawing/2014/main" xmlns="" val="3367097946"/>
                  </a:ext>
                </a:extLst>
              </a:tr>
              <a:tr h="370839">
                <a:tc>
                  <a:txBody>
                    <a:bodyPr/>
                    <a:lstStyle/>
                    <a:p>
                      <a:pPr lvl="0">
                        <a:buNone/>
                      </a:pPr>
                      <a:r>
                        <a:rPr lang="en-US" sz="1200" b="1" dirty="0"/>
                        <a:t>Proses Analisis</a:t>
                      </a:r>
                    </a:p>
                  </a:txBody>
                  <a:tcPr>
                    <a:solidFill>
                      <a:schemeClr val="bg1">
                        <a:lumMod val="85000"/>
                      </a:schemeClr>
                    </a:solidFill>
                  </a:tcPr>
                </a:tc>
                <a:tc>
                  <a:txBody>
                    <a:bodyPr/>
                    <a:lstStyle/>
                    <a:p>
                      <a:pPr lvl="0">
                        <a:buNone/>
                      </a:pPr>
                      <a:r>
                        <a:rPr lang="en-US" sz="1200" dirty="0"/>
                        <a:t>Principal Component Analysis (PCA)</a:t>
                      </a:r>
                    </a:p>
                  </a:txBody>
                  <a:tcPr/>
                </a:tc>
                <a:tc>
                  <a:txBody>
                    <a:bodyPr/>
                    <a:lstStyle/>
                    <a:p>
                      <a:pPr lvl="0">
                        <a:buNone/>
                      </a:pPr>
                      <a:r>
                        <a:rPr lang="en-US" sz="1200" dirty="0" err="1"/>
                        <a:t>Matriks</a:t>
                      </a:r>
                      <a:r>
                        <a:rPr lang="en-US" sz="1200" dirty="0"/>
                        <a:t> Analisis</a:t>
                      </a:r>
                    </a:p>
                  </a:txBody>
                  <a:tcPr/>
                </a:tc>
                <a:tc>
                  <a:txBody>
                    <a:bodyPr/>
                    <a:lstStyle/>
                    <a:p>
                      <a:pPr lvl="0">
                        <a:buNone/>
                      </a:pPr>
                      <a:r>
                        <a:rPr lang="en-US" sz="1200" dirty="0"/>
                        <a:t>Uji </a:t>
                      </a:r>
                      <a:r>
                        <a:rPr lang="en-US" sz="1200" dirty="0" err="1"/>
                        <a:t>Korelasi</a:t>
                      </a:r>
                      <a:r>
                        <a:rPr lang="en-US" sz="1200" dirty="0"/>
                        <a:t>,  PCA</a:t>
                      </a:r>
                      <a:endParaRPr lang="en-US" sz="1200" dirty="0" err="1"/>
                    </a:p>
                  </a:txBody>
                  <a:tcPr/>
                </a:tc>
                <a:extLst>
                  <a:ext uri="{0D108BD9-81ED-4DB2-BD59-A6C34878D82A}">
                    <a16:rowId xmlns:a16="http://schemas.microsoft.com/office/drawing/2014/main" xmlns="" val="2934220757"/>
                  </a:ext>
                </a:extLst>
              </a:tr>
              <a:tr h="370839">
                <a:tc>
                  <a:txBody>
                    <a:bodyPr/>
                    <a:lstStyle/>
                    <a:p>
                      <a:pPr lvl="0">
                        <a:buNone/>
                      </a:pPr>
                      <a:r>
                        <a:rPr lang="en-US" sz="1200" b="1" dirty="0" err="1"/>
                        <a:t>Lingkup</a:t>
                      </a:r>
                      <a:r>
                        <a:rPr lang="en-US" sz="1200" b="1" dirty="0"/>
                        <a:t> </a:t>
                      </a:r>
                      <a:r>
                        <a:rPr lang="en-US" sz="1200" b="1" dirty="0" err="1"/>
                        <a:t>kajian</a:t>
                      </a:r>
                    </a:p>
                  </a:txBody>
                  <a:tcPr>
                    <a:solidFill>
                      <a:schemeClr val="bg1">
                        <a:lumMod val="85000"/>
                      </a:schemeClr>
                    </a:solidFill>
                  </a:tcPr>
                </a:tc>
                <a:tc>
                  <a:txBody>
                    <a:bodyPr/>
                    <a:lstStyle/>
                    <a:p>
                      <a:pPr lvl="0">
                        <a:buNone/>
                      </a:pPr>
                      <a:r>
                        <a:rPr lang="en-US" sz="1200" dirty="0"/>
                        <a:t>Nasional</a:t>
                      </a:r>
                    </a:p>
                  </a:txBody>
                  <a:tcPr/>
                </a:tc>
                <a:tc>
                  <a:txBody>
                    <a:bodyPr/>
                    <a:lstStyle/>
                    <a:p>
                      <a:pPr lvl="0">
                        <a:buNone/>
                      </a:pPr>
                      <a:r>
                        <a:rPr lang="en-US" sz="1200" dirty="0"/>
                        <a:t>6 regional </a:t>
                      </a:r>
                    </a:p>
                  </a:txBody>
                  <a:tcPr/>
                </a:tc>
                <a:tc>
                  <a:txBody>
                    <a:bodyPr/>
                    <a:lstStyle/>
                    <a:p>
                      <a:pPr lvl="0">
                        <a:buNone/>
                      </a:pPr>
                      <a:r>
                        <a:rPr lang="en-US" sz="1200" dirty="0"/>
                        <a:t>Global (79 negara PISA 2018)</a:t>
                      </a:r>
                    </a:p>
                  </a:txBody>
                  <a:tcPr/>
                </a:tc>
                <a:extLst>
                  <a:ext uri="{0D108BD9-81ED-4DB2-BD59-A6C34878D82A}">
                    <a16:rowId xmlns:a16="http://schemas.microsoft.com/office/drawing/2014/main" xmlns="" val="4010287405"/>
                  </a:ext>
                </a:extLst>
              </a:tr>
              <a:tr h="370839">
                <a:tc>
                  <a:txBody>
                    <a:bodyPr/>
                    <a:lstStyle/>
                    <a:p>
                      <a:pPr lvl="0">
                        <a:buNone/>
                      </a:pPr>
                      <a:r>
                        <a:rPr lang="en-US" sz="1200" b="1" dirty="0" err="1"/>
                        <a:t>Subyek</a:t>
                      </a:r>
                      <a:r>
                        <a:rPr lang="en-US" sz="1200" b="1" dirty="0"/>
                        <a:t> Kajian</a:t>
                      </a:r>
                      <a:endParaRPr lang="en-US" b="1" dirty="0"/>
                    </a:p>
                    <a:p>
                      <a:pPr lvl="0">
                        <a:buNone/>
                      </a:pPr>
                      <a:r>
                        <a:rPr lang="en-US" sz="1200" b="1" dirty="0"/>
                        <a:t>(</a:t>
                      </a:r>
                      <a:r>
                        <a:rPr lang="en-US" sz="1200" b="1" dirty="0" err="1"/>
                        <a:t>informan</a:t>
                      </a:r>
                      <a:r>
                        <a:rPr lang="en-US" sz="1200" b="1" dirty="0"/>
                        <a:t>, </a:t>
                      </a:r>
                      <a:r>
                        <a:rPr lang="en-US" sz="1200" b="1" dirty="0" err="1"/>
                        <a:t>responden</a:t>
                      </a:r>
                      <a:r>
                        <a:rPr lang="en-US" sz="1200" b="1" dirty="0"/>
                        <a:t>, </a:t>
                      </a:r>
                      <a:r>
                        <a:rPr lang="en-US" sz="1200" b="1" dirty="0" err="1"/>
                        <a:t>literatur</a:t>
                      </a:r>
                      <a:r>
                        <a:rPr lang="en-US" sz="1200" b="1" dirty="0"/>
                        <a:t>)</a:t>
                      </a:r>
                    </a:p>
                  </a:txBody>
                  <a:tcPr>
                    <a:solidFill>
                      <a:schemeClr val="bg1">
                        <a:lumMod val="85000"/>
                      </a:schemeClr>
                    </a:solidFill>
                  </a:tcPr>
                </a:tc>
                <a:tc>
                  <a:txBody>
                    <a:bodyPr/>
                    <a:lstStyle/>
                    <a:p>
                      <a:pPr lvl="0">
                        <a:buNone/>
                      </a:pPr>
                      <a:r>
                        <a:rPr lang="en-US" sz="1200" b="1" dirty="0"/>
                        <a:t>15.108  </a:t>
                      </a:r>
                      <a:r>
                        <a:rPr lang="en-US" sz="1200" b="1" err="1"/>
                        <a:t>Kepala</a:t>
                      </a:r>
                      <a:r>
                        <a:rPr lang="en-US" sz="1200" b="1" dirty="0"/>
                        <a:t> </a:t>
                      </a:r>
                      <a:r>
                        <a:rPr lang="en-US" sz="1200" b="1" err="1"/>
                        <a:t>Sekolah</a:t>
                      </a:r>
                      <a:r>
                        <a:rPr lang="en-US" sz="1200" b="1" dirty="0"/>
                        <a:t> </a:t>
                      </a:r>
                      <a:r>
                        <a:rPr lang="en-US" sz="1200" b="1" err="1"/>
                        <a:t>dari</a:t>
                      </a:r>
                      <a:r>
                        <a:rPr lang="en-US" sz="1200" b="1" dirty="0"/>
                        <a:t> </a:t>
                      </a:r>
                      <a:r>
                        <a:rPr lang="en-US" sz="1200" b="1" err="1"/>
                        <a:t>setiap</a:t>
                      </a:r>
                      <a:r>
                        <a:rPr lang="en-US" sz="1200" b="1" dirty="0"/>
                        <a:t> </a:t>
                      </a:r>
                      <a:r>
                        <a:rPr lang="en-US" sz="1200" b="1" err="1"/>
                        <a:t>jenjang</a:t>
                      </a:r>
                      <a:r>
                        <a:rPr lang="en-US" sz="1200" b="1" dirty="0"/>
                        <a:t> </a:t>
                      </a:r>
                      <a:r>
                        <a:rPr lang="en-US" sz="1200" b="1" err="1"/>
                        <a:t>pendidikan</a:t>
                      </a:r>
                    </a:p>
                    <a:p>
                      <a:pPr lvl="0">
                        <a:buNone/>
                      </a:pPr>
                      <a:endParaRPr lang="en-US" sz="1200"/>
                    </a:p>
                  </a:txBody>
                  <a:tcPr/>
                </a:tc>
                <a:tc>
                  <a:txBody>
                    <a:bodyPr/>
                    <a:lstStyle/>
                    <a:p>
                      <a:pPr lvl="0">
                        <a:buNone/>
                      </a:pPr>
                      <a:r>
                        <a:rPr lang="en-US" sz="1200" b="1" dirty="0"/>
                        <a:t>Tingkat Daerah</a:t>
                      </a:r>
                      <a:r>
                        <a:rPr lang="en-US" sz="1200" dirty="0"/>
                        <a:t>: </a:t>
                      </a:r>
                      <a:r>
                        <a:rPr lang="en-US" sz="1200" dirty="0" err="1"/>
                        <a:t>perwakilan</a:t>
                      </a:r>
                      <a:r>
                        <a:rPr lang="en-US" sz="1200" dirty="0"/>
                        <a:t> Dinas Pendidikan </a:t>
                      </a:r>
                      <a:r>
                        <a:rPr lang="en-US" sz="1200" dirty="0" err="1"/>
                        <a:t>Provinsi</a:t>
                      </a:r>
                      <a:r>
                        <a:rPr lang="en-US" sz="1200" dirty="0"/>
                        <a:t>/Kota/Kab</a:t>
                      </a:r>
                    </a:p>
                    <a:p>
                      <a:pPr lvl="0">
                        <a:buNone/>
                      </a:pPr>
                      <a:r>
                        <a:rPr lang="en-US" sz="1200" b="1" dirty="0"/>
                        <a:t>Tingkat </a:t>
                      </a:r>
                      <a:r>
                        <a:rPr lang="en-US" sz="1200" b="1" dirty="0" err="1"/>
                        <a:t>Satuan</a:t>
                      </a:r>
                      <a:r>
                        <a:rPr lang="en-US" sz="1200" b="1" dirty="0"/>
                        <a:t> Pendidikan</a:t>
                      </a:r>
                      <a:r>
                        <a:rPr lang="en-US" sz="1200" dirty="0"/>
                        <a:t>:  </a:t>
                      </a:r>
                      <a:r>
                        <a:rPr lang="en-US" sz="1200" dirty="0" err="1"/>
                        <a:t>perwakilan</a:t>
                      </a:r>
                      <a:r>
                        <a:rPr lang="en-US" sz="1200" dirty="0"/>
                        <a:t> </a:t>
                      </a:r>
                      <a:r>
                        <a:rPr lang="en-US" sz="1200" dirty="0" err="1"/>
                        <a:t>Kepala</a:t>
                      </a:r>
                      <a:r>
                        <a:rPr lang="en-US" sz="1200" dirty="0"/>
                        <a:t> </a:t>
                      </a:r>
                      <a:r>
                        <a:rPr lang="en-US" sz="1200" dirty="0" err="1"/>
                        <a:t>Satuan</a:t>
                      </a:r>
                      <a:r>
                        <a:rPr lang="en-US" sz="1200" dirty="0"/>
                        <a:t> Pendidikan </a:t>
                      </a:r>
                      <a:r>
                        <a:rPr lang="en-US" sz="1200" dirty="0" err="1"/>
                        <a:t>dari</a:t>
                      </a:r>
                      <a:r>
                        <a:rPr lang="en-US" sz="1200" dirty="0"/>
                        <a:t> </a:t>
                      </a:r>
                      <a:r>
                        <a:rPr lang="en-US" sz="1200" dirty="0" err="1"/>
                        <a:t>setiap</a:t>
                      </a:r>
                      <a:r>
                        <a:rPr lang="en-US" sz="1200" dirty="0"/>
                        <a:t> </a:t>
                      </a:r>
                      <a:r>
                        <a:rPr lang="en-US" sz="1200" dirty="0" err="1"/>
                        <a:t>jenjang</a:t>
                      </a:r>
                      <a:endParaRPr lang="en-US" sz="1200" dirty="0"/>
                    </a:p>
                  </a:txBody>
                  <a:tcPr/>
                </a:tc>
                <a:tc>
                  <a:txBody>
                    <a:bodyPr/>
                    <a:lstStyle/>
                    <a:p>
                      <a:pPr lvl="0">
                        <a:buNone/>
                      </a:pPr>
                      <a:r>
                        <a:rPr lang="en-US" sz="1200" b="1" dirty="0"/>
                        <a:t>Data PISA 2018</a:t>
                      </a:r>
                    </a:p>
                  </a:txBody>
                  <a:tcPr/>
                </a:tc>
                <a:extLst>
                  <a:ext uri="{0D108BD9-81ED-4DB2-BD59-A6C34878D82A}">
                    <a16:rowId xmlns:a16="http://schemas.microsoft.com/office/drawing/2014/main" xmlns="" val="2197972734"/>
                  </a:ext>
                </a:extLst>
              </a:tr>
            </a:tbl>
          </a:graphicData>
        </a:graphic>
      </p:graphicFrame>
    </p:spTree>
    <p:extLst>
      <p:ext uri="{BB962C8B-B14F-4D97-AF65-F5344CB8AC3E}">
        <p14:creationId xmlns:p14="http://schemas.microsoft.com/office/powerpoint/2010/main" val="2761263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4" name="Google Shape;209;p32"/>
          <p:cNvSpPr txBox="1"/>
          <p:nvPr/>
        </p:nvSpPr>
        <p:spPr>
          <a:xfrm>
            <a:off x="3050998" y="3066170"/>
            <a:ext cx="4967789" cy="59295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2800"/>
              <a:buFont typeface="Livvic"/>
              <a:buNone/>
              <a:defRPr sz="28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2pPr>
            <a:lvl3pPr marR="0" lvl="2"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3pPr>
            <a:lvl4pPr marR="0" lvl="3"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4pPr>
            <a:lvl5pPr marR="0" lvl="4"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5pPr>
            <a:lvl6pPr marR="0" lvl="5"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6pPr>
            <a:lvl7pPr marR="0" lvl="6"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7pPr>
            <a:lvl8pPr marR="0" lvl="7"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8pPr>
            <a:lvl9pPr marR="0" lvl="8"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9pPr>
          </a:lstStyle>
          <a:p>
            <a:r>
              <a:rPr lang="en-ID" err="1">
                <a:solidFill>
                  <a:srgbClr val="3470AE"/>
                </a:solidFill>
                <a:latin typeface="Tenorite" panose="00000500000000000000"/>
              </a:rPr>
              <a:t>Temuan</a:t>
            </a:r>
            <a:r>
              <a:rPr lang="en-ID">
                <a:solidFill>
                  <a:srgbClr val="3470AE"/>
                </a:solidFill>
                <a:latin typeface="Tenorite" panose="00000500000000000000"/>
              </a:rPr>
              <a:t>  </a:t>
            </a:r>
            <a:r>
              <a:rPr lang="en-ID" err="1">
                <a:solidFill>
                  <a:srgbClr val="3470AE"/>
                </a:solidFill>
                <a:latin typeface="Tenorite" panose="00000500000000000000"/>
              </a:rPr>
              <a:t>Penelitian</a:t>
            </a:r>
            <a:endParaRPr lang="en-ID" err="1">
              <a:solidFill>
                <a:srgbClr val="3470AE"/>
              </a:solidFill>
              <a:latin typeface="Tenorite" panose="00000500000000000000" pitchFamily="2" charset="0"/>
            </a:endParaRPr>
          </a:p>
        </p:txBody>
      </p:sp>
      <p:cxnSp>
        <p:nvCxnSpPr>
          <p:cNvPr id="2" name="Straight Arrow Connector 1"/>
          <p:cNvCxnSpPr/>
          <p:nvPr/>
        </p:nvCxnSpPr>
        <p:spPr>
          <a:xfrm flipV="1">
            <a:off x="323582" y="3997418"/>
            <a:ext cx="7911465" cy="4445"/>
          </a:xfrm>
          <a:prstGeom prst="straightConnector1">
            <a:avLst/>
          </a:prstGeom>
          <a:ln w="19050"/>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a:stretch>
            <a:fillRect/>
          </a:stretch>
        </p:blipFill>
        <p:spPr>
          <a:xfrm>
            <a:off x="147321" y="173990"/>
            <a:ext cx="3317875" cy="504825"/>
          </a:xfrm>
          <a:prstGeom prst="rect">
            <a:avLst/>
          </a:prstGeom>
        </p:spPr>
      </p:pic>
      <p:sp>
        <p:nvSpPr>
          <p:cNvPr id="6" name="Google Shape;209;p32">
            <a:extLst>
              <a:ext uri="{FF2B5EF4-FFF2-40B4-BE49-F238E27FC236}">
                <a16:creationId xmlns:a16="http://schemas.microsoft.com/office/drawing/2014/main" xmlns="" id="{A718F159-4C5B-CB9C-9A33-0CE58033E82C}"/>
              </a:ext>
            </a:extLst>
          </p:cNvPr>
          <p:cNvSpPr txBox="1"/>
          <p:nvPr/>
        </p:nvSpPr>
        <p:spPr>
          <a:xfrm>
            <a:off x="2834156" y="3123705"/>
            <a:ext cx="5397399" cy="828501"/>
          </a:xfrm>
          <a:prstGeom prst="rect">
            <a:avLst/>
          </a:prstGeom>
          <a:noFill/>
          <a:ln>
            <a:noFill/>
          </a:ln>
        </p:spPr>
        <p:txBody>
          <a:bodyPr spcFirstLastPara="1" wrap="square" lIns="68569" tIns="68569" rIns="68569" bIns="6856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ID" sz="1800" i="1">
                <a:solidFill>
                  <a:srgbClr val="3470AE"/>
                </a:solidFill>
                <a:latin typeface="Tenorite" panose="00000500000000000000"/>
              </a:rPr>
              <a:t>Benchmarking</a:t>
            </a:r>
            <a:r>
              <a:rPr lang="en-ID" sz="1800">
                <a:solidFill>
                  <a:srgbClr val="3470AE"/>
                </a:solidFill>
                <a:latin typeface="Tenorite" panose="00000500000000000000"/>
              </a:rPr>
              <a:t> Tata Kelola Pendidikan Tingkat </a:t>
            </a:r>
            <a:r>
              <a:rPr lang="en-ID" sz="1600">
                <a:solidFill>
                  <a:srgbClr val="3470AE"/>
                </a:solidFill>
                <a:latin typeface="Tenorite" panose="00000500000000000000"/>
              </a:rPr>
              <a:t>Global</a:t>
            </a:r>
          </a:p>
        </p:txBody>
      </p:sp>
    </p:spTree>
    <p:extLst>
      <p:ext uri="{BB962C8B-B14F-4D97-AF65-F5344CB8AC3E}">
        <p14:creationId xmlns:p14="http://schemas.microsoft.com/office/powerpoint/2010/main" val="418729049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98" y="125983"/>
            <a:ext cx="8229600" cy="567772"/>
          </a:xfrm>
        </p:spPr>
        <p:txBody>
          <a:bodyPr>
            <a:normAutofit/>
          </a:bodyPr>
          <a:lstStyle/>
          <a:p>
            <a:pPr algn="l"/>
            <a:r>
              <a:rPr lang="id-ID" sz="2400" b="1">
                <a:solidFill>
                  <a:srgbClr val="0070C0"/>
                </a:solidFill>
              </a:rPr>
              <a:t>Jumlah</a:t>
            </a:r>
            <a:r>
              <a:rPr sz="2400" b="1">
                <a:solidFill>
                  <a:srgbClr val="0070C0"/>
                </a:solidFill>
              </a:rPr>
              <a:t> </a:t>
            </a:r>
            <a:r>
              <a:rPr lang="en-US" sz="2400" b="1" err="1">
                <a:solidFill>
                  <a:srgbClr val="0070C0"/>
                </a:solidFill>
              </a:rPr>
              <a:t>peserta</a:t>
            </a:r>
            <a:r>
              <a:rPr lang="en-US" sz="2400" b="1">
                <a:solidFill>
                  <a:srgbClr val="0070C0"/>
                </a:solidFill>
              </a:rPr>
              <a:t> </a:t>
            </a:r>
            <a:r>
              <a:rPr lang="en-US" sz="2400" b="1" err="1">
                <a:solidFill>
                  <a:srgbClr val="0070C0"/>
                </a:solidFill>
              </a:rPr>
              <a:t>didik</a:t>
            </a:r>
            <a:r>
              <a:rPr lang="en-US" sz="2400" b="1">
                <a:solidFill>
                  <a:srgbClr val="0070C0"/>
                </a:solidFill>
              </a:rPr>
              <a:t> per </a:t>
            </a:r>
            <a:r>
              <a:rPr lang="en-US" sz="2400" b="1" err="1">
                <a:solidFill>
                  <a:srgbClr val="0070C0"/>
                </a:solidFill>
              </a:rPr>
              <a:t>rombel</a:t>
            </a:r>
            <a:r>
              <a:rPr lang="en-US" sz="2400" b="1">
                <a:solidFill>
                  <a:srgbClr val="0070C0"/>
                </a:solidFill>
              </a:rPr>
              <a:t> dan </a:t>
            </a:r>
            <a:r>
              <a:rPr lang="en-US" sz="2400" b="1" err="1">
                <a:solidFill>
                  <a:srgbClr val="0070C0"/>
                </a:solidFill>
              </a:rPr>
              <a:t>hasil</a:t>
            </a:r>
            <a:r>
              <a:rPr lang="en-US" sz="2400" b="1">
                <a:solidFill>
                  <a:srgbClr val="0070C0"/>
                </a:solidFill>
              </a:rPr>
              <a:t> </a:t>
            </a:r>
            <a:r>
              <a:rPr lang="id-ID" sz="2400" b="1">
                <a:solidFill>
                  <a:srgbClr val="0070C0"/>
                </a:solidFill>
              </a:rPr>
              <a:t>belajar</a:t>
            </a:r>
            <a:endParaRPr sz="2400" b="1">
              <a:solidFill>
                <a:srgbClr val="0070C0"/>
              </a:solidFill>
            </a:endParaRPr>
          </a:p>
        </p:txBody>
      </p:sp>
      <p:pic>
        <p:nvPicPr>
          <p:cNvPr id="3" name="Picture 1" descr="pca_all_files/figure-pptx/unnamed-chunk-9-1.png"/>
          <p:cNvPicPr>
            <a:picLocks noGrp="1" noChangeAspect="1"/>
          </p:cNvPicPr>
          <p:nvPr/>
        </p:nvPicPr>
        <p:blipFill>
          <a:blip r:embed="rId2"/>
          <a:stretch>
            <a:fillRect/>
          </a:stretch>
        </p:blipFill>
        <p:spPr bwMode="auto">
          <a:xfrm>
            <a:off x="443449" y="904600"/>
            <a:ext cx="4421161" cy="1452502"/>
          </a:xfrm>
          <a:prstGeom prst="rect">
            <a:avLst/>
          </a:prstGeom>
          <a:noFill/>
          <a:ln w="9525">
            <a:noFill/>
          </a:ln>
        </p:spPr>
      </p:pic>
      <p:sp>
        <p:nvSpPr>
          <p:cNvPr id="5" name="TextBox 4"/>
          <p:cNvSpPr txBox="1"/>
          <p:nvPr/>
        </p:nvSpPr>
        <p:spPr>
          <a:xfrm>
            <a:off x="5353953" y="1956117"/>
            <a:ext cx="2685468" cy="1477328"/>
          </a:xfrm>
          <a:prstGeom prst="rect">
            <a:avLst/>
          </a:prstGeom>
          <a:noFill/>
        </p:spPr>
        <p:txBody>
          <a:bodyPr wrap="square" lIns="91440" tIns="45720" rIns="91440" bIns="45720" anchor="t">
            <a:spAutoFit/>
          </a:bodyPr>
          <a:lstStyle/>
          <a:p>
            <a:r>
              <a:rPr lang="sv-SE" sz="1600" dirty="0">
                <a:latin typeface="Calibri"/>
                <a:cs typeface="Calibri"/>
              </a:rPr>
              <a:t>Skor</a:t>
            </a:r>
            <a:r>
              <a:rPr lang="sv-SE" sz="1800" dirty="0">
                <a:latin typeface="Calibri"/>
                <a:cs typeface="Calibri"/>
              </a:rPr>
              <a:t> </a:t>
            </a:r>
            <a:r>
              <a:rPr lang="sv-SE" sz="1800" err="1">
                <a:latin typeface="Calibri"/>
                <a:cs typeface="Calibri"/>
              </a:rPr>
              <a:t>literasi</a:t>
            </a:r>
            <a:r>
              <a:rPr lang="sv-SE" sz="1800" dirty="0">
                <a:latin typeface="Calibri"/>
                <a:cs typeface="Calibri"/>
              </a:rPr>
              <a:t>, </a:t>
            </a:r>
            <a:r>
              <a:rPr lang="sv-SE" sz="1800" err="1">
                <a:latin typeface="Calibri"/>
                <a:cs typeface="Calibri"/>
              </a:rPr>
              <a:t>numerasi</a:t>
            </a:r>
            <a:r>
              <a:rPr lang="sv-SE" sz="1800" dirty="0">
                <a:latin typeface="Calibri"/>
                <a:cs typeface="Calibri"/>
              </a:rPr>
              <a:t>, dan </a:t>
            </a:r>
            <a:r>
              <a:rPr lang="sv-SE" sz="1800" err="1">
                <a:latin typeface="Calibri"/>
                <a:cs typeface="Calibri"/>
              </a:rPr>
              <a:t>sains</a:t>
            </a:r>
            <a:r>
              <a:rPr lang="sv-SE" sz="1800" dirty="0">
                <a:latin typeface="Calibri"/>
                <a:cs typeface="Calibri"/>
              </a:rPr>
              <a:t> </a:t>
            </a:r>
            <a:r>
              <a:rPr lang="sv-SE" sz="1800" err="1">
                <a:latin typeface="Calibri"/>
                <a:cs typeface="Calibri"/>
              </a:rPr>
              <a:t>paling</a:t>
            </a:r>
            <a:r>
              <a:rPr lang="sv-SE" sz="1800" dirty="0">
                <a:latin typeface="Calibri"/>
                <a:cs typeface="Calibri"/>
              </a:rPr>
              <a:t> </a:t>
            </a:r>
            <a:r>
              <a:rPr lang="sv-SE" sz="1800" err="1">
                <a:latin typeface="Calibri"/>
                <a:cs typeface="Calibri"/>
              </a:rPr>
              <a:t>tinggi</a:t>
            </a:r>
            <a:r>
              <a:rPr lang="sv-SE" sz="1800" dirty="0">
                <a:latin typeface="Calibri"/>
                <a:cs typeface="Calibri"/>
              </a:rPr>
              <a:t> </a:t>
            </a:r>
            <a:r>
              <a:rPr lang="sv-SE" sz="1800" err="1">
                <a:latin typeface="Calibri"/>
                <a:cs typeface="Calibri"/>
              </a:rPr>
              <a:t>terdapat</a:t>
            </a:r>
            <a:r>
              <a:rPr lang="sv-SE" sz="1800" dirty="0">
                <a:latin typeface="Calibri"/>
                <a:cs typeface="Calibri"/>
              </a:rPr>
              <a:t> </a:t>
            </a:r>
            <a:r>
              <a:rPr lang="sv-SE" sz="1800" err="1">
                <a:latin typeface="Calibri"/>
                <a:cs typeface="Calibri"/>
              </a:rPr>
              <a:t>pada</a:t>
            </a:r>
            <a:r>
              <a:rPr lang="sv-SE" sz="1800" dirty="0">
                <a:latin typeface="Calibri"/>
                <a:cs typeface="Calibri"/>
              </a:rPr>
              <a:t> kelas </a:t>
            </a:r>
            <a:r>
              <a:rPr lang="sv-SE" sz="1800" err="1">
                <a:latin typeface="Calibri"/>
                <a:cs typeface="Calibri"/>
              </a:rPr>
              <a:t>dengan</a:t>
            </a:r>
            <a:r>
              <a:rPr lang="sv-SE" sz="1800" dirty="0">
                <a:latin typeface="Calibri"/>
                <a:cs typeface="Calibri"/>
              </a:rPr>
              <a:t> </a:t>
            </a:r>
            <a:r>
              <a:rPr lang="sv-SE" sz="1800" err="1">
                <a:latin typeface="Calibri"/>
                <a:cs typeface="Calibri"/>
              </a:rPr>
              <a:t>jumlah</a:t>
            </a:r>
            <a:r>
              <a:rPr lang="sv-SE" sz="1800" dirty="0">
                <a:latin typeface="Calibri"/>
                <a:cs typeface="Calibri"/>
              </a:rPr>
              <a:t> </a:t>
            </a:r>
            <a:r>
              <a:rPr lang="sv-SE" sz="1800" err="1">
                <a:latin typeface="Calibri"/>
                <a:cs typeface="Calibri"/>
              </a:rPr>
              <a:t>peserta</a:t>
            </a:r>
            <a:r>
              <a:rPr lang="sv-SE" sz="1800" dirty="0">
                <a:latin typeface="Calibri"/>
                <a:cs typeface="Calibri"/>
              </a:rPr>
              <a:t> </a:t>
            </a:r>
            <a:r>
              <a:rPr lang="sv-SE" sz="1800" err="1">
                <a:latin typeface="Calibri"/>
                <a:cs typeface="Calibri"/>
              </a:rPr>
              <a:t>didik</a:t>
            </a:r>
            <a:r>
              <a:rPr lang="sv-SE" sz="1800" dirty="0">
                <a:latin typeface="Calibri"/>
                <a:cs typeface="Calibri"/>
              </a:rPr>
              <a:t> </a:t>
            </a:r>
            <a:r>
              <a:rPr lang="sv-SE" sz="1800" err="1">
                <a:latin typeface="Calibri"/>
                <a:cs typeface="Calibri"/>
              </a:rPr>
              <a:t>sejumlah</a:t>
            </a:r>
            <a:r>
              <a:rPr lang="sv-SE" sz="1800" dirty="0">
                <a:latin typeface="Calibri"/>
                <a:cs typeface="Calibri"/>
              </a:rPr>
              <a:t> 26-30 </a:t>
            </a:r>
            <a:r>
              <a:rPr lang="sv-SE" sz="1800" err="1">
                <a:latin typeface="Calibri"/>
                <a:cs typeface="Calibri"/>
              </a:rPr>
              <a:t>anak</a:t>
            </a:r>
            <a:r>
              <a:rPr lang="sv-SE" sz="1800" dirty="0">
                <a:latin typeface="Calibri"/>
                <a:cs typeface="Calibri"/>
              </a:rPr>
              <a:t>.</a:t>
            </a:r>
          </a:p>
        </p:txBody>
      </p:sp>
      <p:pic>
        <p:nvPicPr>
          <p:cNvPr id="4" name="Picture 1" descr="pca_all_files/figure-pptx/unnamed-chunk-10-1.png"/>
          <p:cNvPicPr>
            <a:picLocks noGrp="1" noChangeAspect="1"/>
          </p:cNvPicPr>
          <p:nvPr/>
        </p:nvPicPr>
        <p:blipFill>
          <a:blip r:embed="rId3"/>
          <a:stretch>
            <a:fillRect/>
          </a:stretch>
        </p:blipFill>
        <p:spPr bwMode="auto">
          <a:xfrm>
            <a:off x="441102" y="2310515"/>
            <a:ext cx="4487613" cy="1292206"/>
          </a:xfrm>
          <a:prstGeom prst="rect">
            <a:avLst/>
          </a:prstGeom>
          <a:noFill/>
          <a:ln w="9525">
            <a:noFill/>
          </a:ln>
        </p:spPr>
      </p:pic>
      <p:pic>
        <p:nvPicPr>
          <p:cNvPr id="6" name="Picture 1" descr="pca_all_files/figure-pptx/unnamed-chunk-11-1.png"/>
          <p:cNvPicPr>
            <a:picLocks noGrp="1" noChangeAspect="1"/>
          </p:cNvPicPr>
          <p:nvPr/>
        </p:nvPicPr>
        <p:blipFill>
          <a:blip r:embed="rId4"/>
          <a:stretch>
            <a:fillRect/>
          </a:stretch>
        </p:blipFill>
        <p:spPr bwMode="auto">
          <a:xfrm>
            <a:off x="449151" y="3672196"/>
            <a:ext cx="4495663" cy="1332666"/>
          </a:xfrm>
          <a:prstGeom prst="rect">
            <a:avLst/>
          </a:prstGeom>
          <a:noFill/>
          <a:ln w="9525">
            <a:noFill/>
          </a:ln>
        </p:spPr>
      </p:pic>
      <p:sp>
        <p:nvSpPr>
          <p:cNvPr id="8" name="TextBox 2">
            <a:extLst>
              <a:ext uri="{FF2B5EF4-FFF2-40B4-BE49-F238E27FC236}">
                <a16:creationId xmlns:a16="http://schemas.microsoft.com/office/drawing/2014/main" xmlns="" id="{A7A2514B-FA40-3DFE-C40E-1A28E58A0D48}"/>
              </a:ext>
            </a:extLst>
          </p:cNvPr>
          <p:cNvSpPr txBox="1"/>
          <p:nvPr/>
        </p:nvSpPr>
        <p:spPr>
          <a:xfrm>
            <a:off x="5072614" y="4633839"/>
            <a:ext cx="2178050" cy="246221"/>
          </a:xfrm>
          <a:prstGeom prst="rect">
            <a:avLst/>
          </a:prstGeom>
          <a:noFill/>
        </p:spPr>
        <p:txBody>
          <a:bodyPr wrap="square" lIns="91440" tIns="45720" rIns="91440" bIns="45720" anchor="t">
            <a:spAutoFit/>
          </a:bodyPr>
          <a:lstStyle/>
          <a:p>
            <a:pPr algn="ctr">
              <a:spcAft>
                <a:spcPts val="600"/>
              </a:spcAft>
            </a:pPr>
            <a:r>
              <a:rPr lang="en-GB" sz="1000" err="1">
                <a:solidFill>
                  <a:schemeClr val="tx1"/>
                </a:solidFill>
                <a:latin typeface="Tenorite" panose="00000500000000000000"/>
              </a:rPr>
              <a:t>Sumber</a:t>
            </a:r>
            <a:r>
              <a:rPr lang="en-GB" sz="1000">
                <a:solidFill>
                  <a:schemeClr val="tx1"/>
                </a:solidFill>
                <a:latin typeface="Tenorite" panose="00000500000000000000"/>
              </a:rPr>
              <a:t>: data </a:t>
            </a:r>
            <a:r>
              <a:rPr lang="en-GB" sz="1000" err="1">
                <a:solidFill>
                  <a:schemeClr val="tx1"/>
                </a:solidFill>
                <a:latin typeface="Tenorite" panose="00000500000000000000"/>
              </a:rPr>
              <a:t>PiSA</a:t>
            </a:r>
            <a:r>
              <a:rPr lang="en-GB" sz="1000">
                <a:solidFill>
                  <a:schemeClr val="tx1"/>
                </a:solidFill>
                <a:latin typeface="Tenorite" panose="00000500000000000000"/>
              </a:rPr>
              <a:t> 2018 </a:t>
            </a:r>
            <a:r>
              <a:rPr lang="en-GB" sz="1000" err="1">
                <a:solidFill>
                  <a:schemeClr val="tx1"/>
                </a:solidFill>
                <a:latin typeface="Tenorite" panose="00000500000000000000"/>
              </a:rPr>
              <a:t>diolah</a:t>
            </a:r>
          </a:p>
        </p:txBody>
      </p:sp>
    </p:spTree>
    <p:extLst>
      <p:ext uri="{BB962C8B-B14F-4D97-AF65-F5344CB8AC3E}">
        <p14:creationId xmlns:p14="http://schemas.microsoft.com/office/powerpoint/2010/main" val="2571855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xmlns="" id="{4C2AC11E-3162-4990-A36E-92B07ECF16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xmlns="" id="{9073D962-D3D2-4A72-8593-65C213CBFF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7180" y="475214"/>
            <a:ext cx="3390684" cy="4121944"/>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55889" y="733806"/>
            <a:ext cx="3265290" cy="829818"/>
          </a:xfrm>
        </p:spPr>
        <p:txBody>
          <a:bodyPr vert="horz" lIns="91440" tIns="45720" rIns="91440" bIns="45720" rtlCol="0" anchor="ctr">
            <a:normAutofit/>
          </a:bodyPr>
          <a:lstStyle/>
          <a:p>
            <a:r>
              <a:rPr lang="en-US" sz="1400" b="1" dirty="0">
                <a:solidFill>
                  <a:srgbClr val="2E75B5"/>
                </a:solidFill>
                <a:latin typeface="Calibri"/>
                <a:cs typeface="Calibri"/>
              </a:rPr>
              <a:t>Sistem </a:t>
            </a:r>
            <a:r>
              <a:rPr lang="en-US" sz="1400" b="1" dirty="0" err="1">
                <a:solidFill>
                  <a:srgbClr val="2E75B5"/>
                </a:solidFill>
                <a:latin typeface="Calibri"/>
                <a:cs typeface="Calibri"/>
              </a:rPr>
              <a:t>penerimaan</a:t>
            </a:r>
            <a:r>
              <a:rPr lang="en-US" sz="1400" b="1" dirty="0">
                <a:solidFill>
                  <a:srgbClr val="2E75B5"/>
                </a:solidFill>
                <a:latin typeface="Calibri"/>
                <a:cs typeface="Calibri"/>
              </a:rPr>
              <a:t> </a:t>
            </a:r>
            <a:r>
              <a:rPr lang="en-US" sz="1400" b="1" dirty="0" err="1">
                <a:solidFill>
                  <a:srgbClr val="2E75B5"/>
                </a:solidFill>
                <a:latin typeface="Calibri"/>
                <a:cs typeface="Calibri"/>
              </a:rPr>
              <a:t>siswa</a:t>
            </a:r>
            <a:r>
              <a:rPr lang="en-US" sz="1400" b="1" dirty="0">
                <a:solidFill>
                  <a:srgbClr val="2E75B5"/>
                </a:solidFill>
                <a:latin typeface="Calibri"/>
                <a:cs typeface="Calibri"/>
              </a:rPr>
              <a:t>, </a:t>
            </a:r>
            <a:r>
              <a:rPr lang="en-US" sz="1400" b="1" dirty="0" err="1">
                <a:solidFill>
                  <a:srgbClr val="2E75B5"/>
                </a:solidFill>
                <a:latin typeface="Calibri"/>
                <a:cs typeface="Calibri"/>
              </a:rPr>
              <a:t>kecukupan</a:t>
            </a:r>
            <a:r>
              <a:rPr lang="en-US" sz="1400" b="1" dirty="0">
                <a:solidFill>
                  <a:srgbClr val="2E75B5"/>
                </a:solidFill>
                <a:latin typeface="Calibri"/>
                <a:cs typeface="Calibri"/>
              </a:rPr>
              <a:t> </a:t>
            </a:r>
            <a:r>
              <a:rPr lang="en-US" sz="1400" b="1" dirty="0" err="1">
                <a:solidFill>
                  <a:srgbClr val="2E75B5"/>
                </a:solidFill>
                <a:latin typeface="Calibri"/>
                <a:cs typeface="Calibri"/>
              </a:rPr>
              <a:t>fasilitas</a:t>
            </a:r>
            <a:r>
              <a:rPr lang="en-US" sz="1400" b="1" dirty="0">
                <a:solidFill>
                  <a:srgbClr val="2E75B5"/>
                </a:solidFill>
                <a:latin typeface="Calibri"/>
                <a:cs typeface="Calibri"/>
              </a:rPr>
              <a:t>, </a:t>
            </a:r>
            <a:r>
              <a:rPr lang="en-US" sz="1400" b="1" dirty="0" err="1">
                <a:solidFill>
                  <a:srgbClr val="2E75B5"/>
                </a:solidFill>
                <a:latin typeface="Calibri"/>
                <a:cs typeface="Calibri"/>
              </a:rPr>
              <a:t>kualitas</a:t>
            </a:r>
            <a:r>
              <a:rPr lang="en-US" sz="1400" b="1" dirty="0">
                <a:solidFill>
                  <a:srgbClr val="2E75B5"/>
                </a:solidFill>
                <a:latin typeface="Calibri"/>
                <a:cs typeface="Calibri"/>
              </a:rPr>
              <a:t> guru dan </a:t>
            </a:r>
            <a:r>
              <a:rPr lang="en-US" sz="1400" b="1" dirty="0" err="1">
                <a:solidFill>
                  <a:srgbClr val="2E75B5"/>
                </a:solidFill>
                <a:latin typeface="Calibri"/>
                <a:cs typeface="Calibri"/>
              </a:rPr>
              <a:t>hasil</a:t>
            </a:r>
            <a:r>
              <a:rPr lang="en-US" sz="1400" b="1" dirty="0">
                <a:solidFill>
                  <a:srgbClr val="2E75B5"/>
                </a:solidFill>
                <a:latin typeface="Calibri"/>
                <a:cs typeface="Calibri"/>
              </a:rPr>
              <a:t> </a:t>
            </a:r>
            <a:r>
              <a:rPr lang="en-US" sz="1400" b="1" dirty="0" err="1">
                <a:solidFill>
                  <a:srgbClr val="2E75B5"/>
                </a:solidFill>
                <a:latin typeface="Calibri"/>
                <a:cs typeface="Calibri"/>
              </a:rPr>
              <a:t>belajar</a:t>
            </a:r>
          </a:p>
        </p:txBody>
      </p:sp>
      <p:sp>
        <p:nvSpPr>
          <p:cNvPr id="28" name="Rectangle 27">
            <a:extLst>
              <a:ext uri="{FF2B5EF4-FFF2-40B4-BE49-F238E27FC236}">
                <a16:creationId xmlns:a16="http://schemas.microsoft.com/office/drawing/2014/main" xmlns="" id="{2387511B-F6E1-4929-AC90-94FB8B6B0F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59173" y="886152"/>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xmlns="" id="{AA58F78C-27AB-465F-AA33-15E08AF267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8092" y="1639062"/>
            <a:ext cx="2762390" cy="685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434431" y="1834671"/>
            <a:ext cx="3131564" cy="2626614"/>
          </a:xfrm>
          <a:prstGeom prst="rect">
            <a:avLst/>
          </a:prstGeom>
        </p:spPr>
        <p:txBody>
          <a:bodyPr vert="horz" lIns="91440" tIns="45720" rIns="91440" bIns="45720" rtlCol="0" anchor="t">
            <a:normAutofit/>
          </a:bodyPr>
          <a:lstStyle/>
          <a:p>
            <a:pPr marL="171450" indent="-171450">
              <a:lnSpc>
                <a:spcPct val="90000"/>
              </a:lnSpc>
              <a:spcAft>
                <a:spcPts val="600"/>
              </a:spcAft>
              <a:buAutoNum type="arabicPeriod"/>
            </a:pPr>
            <a:r>
              <a:rPr lang="en-US" sz="1200" kern="1200" dirty="0">
                <a:solidFill>
                  <a:schemeClr val="tx1"/>
                </a:solidFill>
                <a:latin typeface="Calibri"/>
                <a:ea typeface="+mn-ea"/>
                <a:cs typeface="Calibri"/>
              </a:rPr>
              <a:t>Hasil Uji </a:t>
            </a:r>
            <a:r>
              <a:rPr lang="en-US" sz="1200" kern="1200" dirty="0" err="1">
                <a:solidFill>
                  <a:schemeClr val="tx1"/>
                </a:solidFill>
                <a:latin typeface="Calibri"/>
                <a:ea typeface="+mn-ea"/>
                <a:cs typeface="Calibri"/>
              </a:rPr>
              <a:t>korelasi</a:t>
            </a:r>
            <a:r>
              <a:rPr lang="en-US" sz="1200" kern="1200" dirty="0">
                <a:solidFill>
                  <a:schemeClr val="tx1"/>
                </a:solidFill>
                <a:latin typeface="Calibri"/>
                <a:ea typeface="+mn-ea"/>
                <a:cs typeface="Calibri"/>
              </a:rPr>
              <a:t> </a:t>
            </a:r>
            <a:r>
              <a:rPr lang="en-US" sz="1200" kern="1200" dirty="0" err="1">
                <a:solidFill>
                  <a:schemeClr val="tx1"/>
                </a:solidFill>
                <a:latin typeface="Calibri"/>
                <a:ea typeface="+mn-ea"/>
                <a:cs typeface="Calibri"/>
              </a:rPr>
              <a:t>antar</a:t>
            </a:r>
            <a:r>
              <a:rPr lang="en-US" sz="1200" kern="1200" dirty="0">
                <a:solidFill>
                  <a:schemeClr val="tx1"/>
                </a:solidFill>
                <a:latin typeface="Calibri"/>
                <a:ea typeface="+mn-ea"/>
                <a:cs typeface="Calibri"/>
              </a:rPr>
              <a:t> negara </a:t>
            </a:r>
            <a:r>
              <a:rPr lang="en-US" sz="1200" kern="1200" dirty="0" err="1">
                <a:solidFill>
                  <a:schemeClr val="tx1"/>
                </a:solidFill>
                <a:latin typeface="Calibri"/>
                <a:ea typeface="+mn-ea"/>
                <a:cs typeface="Calibri"/>
              </a:rPr>
              <a:t>menunjukkan</a:t>
            </a:r>
            <a:r>
              <a:rPr lang="en-US" sz="1200" kern="1200" dirty="0">
                <a:solidFill>
                  <a:schemeClr val="tx1"/>
                </a:solidFill>
                <a:latin typeface="Calibri"/>
                <a:ea typeface="+mn-ea"/>
                <a:cs typeface="Calibri"/>
              </a:rPr>
              <a:t> </a:t>
            </a:r>
            <a:r>
              <a:rPr lang="en-US" sz="1200" kern="1200" dirty="0" err="1">
                <a:solidFill>
                  <a:schemeClr val="tx1"/>
                </a:solidFill>
                <a:latin typeface="Calibri"/>
                <a:ea typeface="+mn-ea"/>
                <a:cs typeface="Calibri"/>
              </a:rPr>
              <a:t>bahwa</a:t>
            </a:r>
            <a:r>
              <a:rPr lang="en-US" sz="1200" kern="1200" dirty="0">
                <a:solidFill>
                  <a:schemeClr val="tx1"/>
                </a:solidFill>
                <a:latin typeface="Calibri"/>
                <a:ea typeface="+mn-ea"/>
                <a:cs typeface="Calibri"/>
              </a:rPr>
              <a:t> </a:t>
            </a:r>
            <a:r>
              <a:rPr lang="en-US" sz="1200" kern="1200" dirty="0" err="1">
                <a:solidFill>
                  <a:schemeClr val="tx1"/>
                </a:solidFill>
                <a:latin typeface="Calibri"/>
                <a:ea typeface="+mn-ea"/>
                <a:cs typeface="Calibri"/>
              </a:rPr>
              <a:t>sistem</a:t>
            </a:r>
            <a:r>
              <a:rPr lang="en-US" sz="1200" kern="1200" dirty="0">
                <a:solidFill>
                  <a:schemeClr val="tx1"/>
                </a:solidFill>
                <a:latin typeface="Calibri"/>
                <a:ea typeface="+mn-ea"/>
                <a:cs typeface="Calibri"/>
              </a:rPr>
              <a:t> </a:t>
            </a:r>
            <a:r>
              <a:rPr lang="en-US" sz="1200" kern="1200" dirty="0" err="1">
                <a:solidFill>
                  <a:schemeClr val="tx1"/>
                </a:solidFill>
                <a:latin typeface="Calibri"/>
                <a:ea typeface="+mn-ea"/>
                <a:cs typeface="Calibri"/>
              </a:rPr>
              <a:t>penerimaan</a:t>
            </a:r>
            <a:r>
              <a:rPr lang="en-US" sz="1200" kern="1200" dirty="0">
                <a:solidFill>
                  <a:schemeClr val="tx1"/>
                </a:solidFill>
                <a:latin typeface="Calibri"/>
                <a:ea typeface="+mn-ea"/>
                <a:cs typeface="Calibri"/>
              </a:rPr>
              <a:t> </a:t>
            </a:r>
            <a:r>
              <a:rPr lang="en-US" sz="1200" kern="1200" dirty="0" err="1">
                <a:solidFill>
                  <a:schemeClr val="tx1"/>
                </a:solidFill>
                <a:latin typeface="Calibri"/>
                <a:ea typeface="+mn-ea"/>
                <a:cs typeface="Calibri"/>
              </a:rPr>
              <a:t>siswa</a:t>
            </a:r>
            <a:r>
              <a:rPr lang="en-US" sz="1200" kern="1200" dirty="0">
                <a:solidFill>
                  <a:schemeClr val="tx1"/>
                </a:solidFill>
                <a:latin typeface="Calibri"/>
                <a:ea typeface="+mn-ea"/>
                <a:cs typeface="Calibri"/>
              </a:rPr>
              <a:t> </a:t>
            </a:r>
            <a:r>
              <a:rPr lang="en-US" sz="1200" kern="1200" dirty="0" err="1">
                <a:solidFill>
                  <a:schemeClr val="tx1"/>
                </a:solidFill>
                <a:latin typeface="Calibri"/>
                <a:ea typeface="+mn-ea"/>
                <a:cs typeface="Calibri"/>
              </a:rPr>
              <a:t>baru</a:t>
            </a:r>
            <a:r>
              <a:rPr lang="en-US" sz="1200" kern="1200" dirty="0">
                <a:solidFill>
                  <a:schemeClr val="tx1"/>
                </a:solidFill>
                <a:latin typeface="Calibri"/>
                <a:ea typeface="+mn-ea"/>
                <a:cs typeface="Calibri"/>
              </a:rPr>
              <a:t> </a:t>
            </a:r>
            <a:r>
              <a:rPr lang="en-US" sz="1200" kern="1200" dirty="0" err="1">
                <a:solidFill>
                  <a:schemeClr val="tx1"/>
                </a:solidFill>
                <a:latin typeface="Calibri"/>
                <a:ea typeface="+mn-ea"/>
                <a:cs typeface="Calibri"/>
              </a:rPr>
              <a:t>tidak</a:t>
            </a:r>
            <a:r>
              <a:rPr lang="en-US" sz="1200" kern="1200" dirty="0">
                <a:solidFill>
                  <a:schemeClr val="tx1"/>
                </a:solidFill>
                <a:latin typeface="Calibri"/>
                <a:ea typeface="+mn-ea"/>
                <a:cs typeface="Calibri"/>
              </a:rPr>
              <a:t> </a:t>
            </a:r>
            <a:r>
              <a:rPr lang="en-US" sz="1200" kern="1200" dirty="0" err="1">
                <a:solidFill>
                  <a:schemeClr val="tx1"/>
                </a:solidFill>
                <a:latin typeface="Calibri"/>
                <a:ea typeface="+mn-ea"/>
                <a:cs typeface="Calibri"/>
              </a:rPr>
              <a:t>memiliki</a:t>
            </a:r>
            <a:r>
              <a:rPr lang="en-US" sz="1200" kern="1200" dirty="0">
                <a:solidFill>
                  <a:schemeClr val="tx1"/>
                </a:solidFill>
                <a:latin typeface="Calibri"/>
                <a:ea typeface="+mn-ea"/>
                <a:cs typeface="Calibri"/>
              </a:rPr>
              <a:t> </a:t>
            </a:r>
            <a:r>
              <a:rPr lang="en-US" sz="1200" kern="1200" dirty="0" err="1">
                <a:solidFill>
                  <a:schemeClr val="tx1"/>
                </a:solidFill>
                <a:latin typeface="Calibri"/>
                <a:ea typeface="+mn-ea"/>
                <a:cs typeface="Calibri"/>
              </a:rPr>
              <a:t>hubungan</a:t>
            </a:r>
            <a:r>
              <a:rPr lang="en-US" sz="1200" kern="1200" dirty="0">
                <a:solidFill>
                  <a:schemeClr val="tx1"/>
                </a:solidFill>
                <a:latin typeface="Calibri"/>
                <a:ea typeface="+mn-ea"/>
                <a:cs typeface="Calibri"/>
              </a:rPr>
              <a:t> yang </a:t>
            </a:r>
            <a:r>
              <a:rPr lang="en-US" sz="1200" kern="1200" dirty="0" err="1">
                <a:solidFill>
                  <a:schemeClr val="tx1"/>
                </a:solidFill>
                <a:latin typeface="Calibri"/>
                <a:ea typeface="+mn-ea"/>
                <a:cs typeface="Calibri"/>
              </a:rPr>
              <a:t>kuat</a:t>
            </a:r>
            <a:r>
              <a:rPr lang="en-US" sz="1200" kern="1200" dirty="0">
                <a:solidFill>
                  <a:schemeClr val="tx1"/>
                </a:solidFill>
                <a:latin typeface="Calibri"/>
                <a:ea typeface="+mn-ea"/>
                <a:cs typeface="Calibri"/>
              </a:rPr>
              <a:t> </a:t>
            </a:r>
            <a:r>
              <a:rPr lang="en-US" sz="1200" kern="1200" dirty="0" err="1">
                <a:solidFill>
                  <a:schemeClr val="tx1"/>
                </a:solidFill>
                <a:latin typeface="Calibri"/>
                <a:ea typeface="+mn-ea"/>
                <a:cs typeface="Calibri"/>
              </a:rPr>
              <a:t>dengan</a:t>
            </a:r>
            <a:r>
              <a:rPr lang="en-US" sz="1200" kern="1200" dirty="0">
                <a:solidFill>
                  <a:schemeClr val="tx1"/>
                </a:solidFill>
                <a:latin typeface="Calibri"/>
                <a:ea typeface="+mn-ea"/>
                <a:cs typeface="Calibri"/>
              </a:rPr>
              <a:t> </a:t>
            </a:r>
            <a:r>
              <a:rPr lang="en-US" sz="1200" kern="1200" dirty="0" err="1">
                <a:solidFill>
                  <a:schemeClr val="tx1"/>
                </a:solidFill>
                <a:latin typeface="Calibri"/>
                <a:ea typeface="+mn-ea"/>
                <a:cs typeface="Calibri"/>
              </a:rPr>
              <a:t>prestasi</a:t>
            </a:r>
            <a:r>
              <a:rPr lang="en-US" sz="1200" kern="1200" dirty="0">
                <a:solidFill>
                  <a:schemeClr val="tx1"/>
                </a:solidFill>
                <a:latin typeface="Calibri"/>
                <a:ea typeface="+mn-ea"/>
                <a:cs typeface="Calibri"/>
              </a:rPr>
              <a:t> </a:t>
            </a:r>
            <a:r>
              <a:rPr lang="en-US" sz="1200" kern="1200" dirty="0" err="1">
                <a:solidFill>
                  <a:schemeClr val="tx1"/>
                </a:solidFill>
                <a:latin typeface="Calibri"/>
                <a:ea typeface="+mn-ea"/>
                <a:cs typeface="Calibri"/>
              </a:rPr>
              <a:t>belajar</a:t>
            </a:r>
            <a:r>
              <a:rPr lang="en-US" sz="1200" kern="1200" dirty="0">
                <a:solidFill>
                  <a:schemeClr val="tx1"/>
                </a:solidFill>
                <a:latin typeface="Calibri"/>
                <a:ea typeface="+mn-ea"/>
                <a:cs typeface="Calibri"/>
              </a:rPr>
              <a:t>. </a:t>
            </a:r>
            <a:endParaRPr lang="en-US" sz="1200">
              <a:solidFill>
                <a:schemeClr val="tx1"/>
              </a:solidFill>
              <a:latin typeface="Calibri"/>
              <a:ea typeface="+mn-ea"/>
              <a:cs typeface="Calibri"/>
            </a:endParaRPr>
          </a:p>
          <a:p>
            <a:pPr marL="171450" indent="-171450">
              <a:lnSpc>
                <a:spcPct val="90000"/>
              </a:lnSpc>
              <a:spcAft>
                <a:spcPts val="600"/>
              </a:spcAft>
              <a:buAutoNum type="arabicPeriod"/>
            </a:pPr>
            <a:r>
              <a:rPr lang="en-US" sz="1200" kern="1200" dirty="0">
                <a:solidFill>
                  <a:schemeClr val="tx1"/>
                </a:solidFill>
                <a:latin typeface="Calibri"/>
                <a:ea typeface="+mn-ea"/>
                <a:cs typeface="Calibri"/>
              </a:rPr>
              <a:t>Hasil uji </a:t>
            </a:r>
            <a:r>
              <a:rPr lang="en-US" sz="1200" kern="1200" dirty="0" err="1">
                <a:solidFill>
                  <a:schemeClr val="tx1"/>
                </a:solidFill>
                <a:latin typeface="Calibri"/>
                <a:ea typeface="+mn-ea"/>
                <a:cs typeface="Calibri"/>
              </a:rPr>
              <a:t>korelasi</a:t>
            </a:r>
            <a:r>
              <a:rPr lang="en-US" sz="1200" kern="1200" dirty="0">
                <a:solidFill>
                  <a:schemeClr val="tx1"/>
                </a:solidFill>
                <a:latin typeface="Calibri"/>
                <a:ea typeface="+mn-ea"/>
                <a:cs typeface="Calibri"/>
              </a:rPr>
              <a:t> </a:t>
            </a:r>
            <a:r>
              <a:rPr lang="en-US" sz="1200" kern="1200" dirty="0" err="1">
                <a:solidFill>
                  <a:schemeClr val="tx1"/>
                </a:solidFill>
                <a:latin typeface="Calibri"/>
                <a:ea typeface="+mn-ea"/>
                <a:cs typeface="Calibri"/>
              </a:rPr>
              <a:t>antar</a:t>
            </a:r>
            <a:r>
              <a:rPr lang="en-US" sz="1200" kern="1200" dirty="0">
                <a:solidFill>
                  <a:schemeClr val="tx1"/>
                </a:solidFill>
                <a:latin typeface="Calibri"/>
                <a:ea typeface="+mn-ea"/>
                <a:cs typeface="Calibri"/>
              </a:rPr>
              <a:t> negara </a:t>
            </a:r>
            <a:r>
              <a:rPr lang="en-US" sz="1200" kern="1200" dirty="0" err="1">
                <a:solidFill>
                  <a:schemeClr val="tx1"/>
                </a:solidFill>
                <a:latin typeface="Calibri"/>
                <a:ea typeface="+mn-ea"/>
                <a:cs typeface="Calibri"/>
              </a:rPr>
              <a:t>menunjukkan</a:t>
            </a:r>
            <a:r>
              <a:rPr lang="en-US" sz="1200" kern="1200" dirty="0">
                <a:solidFill>
                  <a:schemeClr val="tx1"/>
                </a:solidFill>
                <a:latin typeface="Calibri"/>
                <a:ea typeface="+mn-ea"/>
                <a:cs typeface="Calibri"/>
              </a:rPr>
              <a:t> </a:t>
            </a:r>
            <a:r>
              <a:rPr lang="en-US" sz="1200" kern="1200" dirty="0" err="1">
                <a:solidFill>
                  <a:schemeClr val="tx1"/>
                </a:solidFill>
                <a:latin typeface="Calibri"/>
                <a:ea typeface="+mn-ea"/>
                <a:cs typeface="Calibri"/>
              </a:rPr>
              <a:t>bahwa</a:t>
            </a:r>
            <a:r>
              <a:rPr lang="en-US" sz="1200" kern="1200" dirty="0">
                <a:solidFill>
                  <a:schemeClr val="tx1"/>
                </a:solidFill>
                <a:latin typeface="Calibri"/>
                <a:ea typeface="+mn-ea"/>
                <a:cs typeface="Calibri"/>
              </a:rPr>
              <a:t> </a:t>
            </a:r>
            <a:r>
              <a:rPr lang="en-US" sz="1200" kern="1200" dirty="0" err="1">
                <a:solidFill>
                  <a:schemeClr val="tx1"/>
                </a:solidFill>
                <a:latin typeface="Calibri"/>
                <a:ea typeface="+mn-ea"/>
                <a:cs typeface="Calibri"/>
              </a:rPr>
              <a:t>kecukupan</a:t>
            </a:r>
            <a:r>
              <a:rPr lang="en-US" sz="1200" kern="1200" dirty="0">
                <a:solidFill>
                  <a:schemeClr val="tx1"/>
                </a:solidFill>
                <a:latin typeface="Calibri"/>
                <a:ea typeface="+mn-ea"/>
                <a:cs typeface="Calibri"/>
              </a:rPr>
              <a:t> </a:t>
            </a:r>
            <a:r>
              <a:rPr lang="en-US" sz="1200" kern="1200" dirty="0" err="1">
                <a:solidFill>
                  <a:schemeClr val="tx1"/>
                </a:solidFill>
                <a:latin typeface="Calibri"/>
                <a:ea typeface="+mn-ea"/>
                <a:cs typeface="Calibri"/>
              </a:rPr>
              <a:t>kualitas</a:t>
            </a:r>
            <a:r>
              <a:rPr lang="en-US" sz="1200" kern="1200" dirty="0">
                <a:solidFill>
                  <a:schemeClr val="tx1"/>
                </a:solidFill>
                <a:latin typeface="Calibri"/>
                <a:ea typeface="+mn-ea"/>
                <a:cs typeface="Calibri"/>
              </a:rPr>
              <a:t> dan </a:t>
            </a:r>
            <a:r>
              <a:rPr lang="en-US" sz="1200" kern="1200" dirty="0" err="1">
                <a:solidFill>
                  <a:schemeClr val="tx1"/>
                </a:solidFill>
                <a:latin typeface="Calibri"/>
                <a:ea typeface="+mn-ea"/>
                <a:cs typeface="Calibri"/>
              </a:rPr>
              <a:t>kuantitas</a:t>
            </a:r>
            <a:r>
              <a:rPr lang="en-US" sz="1200" kern="1200" dirty="0">
                <a:solidFill>
                  <a:schemeClr val="tx1"/>
                </a:solidFill>
                <a:latin typeface="Calibri"/>
                <a:ea typeface="+mn-ea"/>
                <a:cs typeface="Calibri"/>
              </a:rPr>
              <a:t> </a:t>
            </a:r>
            <a:r>
              <a:rPr lang="en-US" sz="1200" kern="1200" dirty="0" err="1">
                <a:solidFill>
                  <a:schemeClr val="tx1"/>
                </a:solidFill>
                <a:latin typeface="Calibri"/>
                <a:ea typeface="+mn-ea"/>
                <a:cs typeface="Calibri"/>
              </a:rPr>
              <a:t>fasilitas</a:t>
            </a:r>
            <a:r>
              <a:rPr lang="en-US" sz="1200" kern="1200" dirty="0">
                <a:solidFill>
                  <a:schemeClr val="tx1"/>
                </a:solidFill>
                <a:latin typeface="Calibri"/>
                <a:ea typeface="+mn-ea"/>
                <a:cs typeface="Calibri"/>
              </a:rPr>
              <a:t> </a:t>
            </a:r>
            <a:r>
              <a:rPr lang="en-US" sz="1200" kern="1200" dirty="0" err="1">
                <a:solidFill>
                  <a:schemeClr val="tx1"/>
                </a:solidFill>
                <a:latin typeface="Calibri"/>
                <a:ea typeface="+mn-ea"/>
                <a:cs typeface="Calibri"/>
              </a:rPr>
              <a:t>pembelajaran</a:t>
            </a:r>
            <a:r>
              <a:rPr lang="en-US" sz="1200" kern="1200" dirty="0">
                <a:solidFill>
                  <a:schemeClr val="tx1"/>
                </a:solidFill>
                <a:latin typeface="Calibri"/>
                <a:ea typeface="+mn-ea"/>
                <a:cs typeface="Calibri"/>
              </a:rPr>
              <a:t>, </a:t>
            </a:r>
            <a:r>
              <a:rPr lang="en-US" sz="1200" kern="1200" dirty="0" err="1">
                <a:solidFill>
                  <a:schemeClr val="tx1"/>
                </a:solidFill>
                <a:latin typeface="Calibri"/>
                <a:ea typeface="+mn-ea"/>
                <a:cs typeface="Calibri"/>
              </a:rPr>
              <a:t>kecukupan</a:t>
            </a:r>
            <a:r>
              <a:rPr lang="en-US" sz="1200" kern="1200" dirty="0">
                <a:solidFill>
                  <a:schemeClr val="tx1"/>
                </a:solidFill>
                <a:latin typeface="Calibri"/>
                <a:ea typeface="+mn-ea"/>
                <a:cs typeface="Calibri"/>
              </a:rPr>
              <a:t> </a:t>
            </a:r>
            <a:r>
              <a:rPr lang="en-US" sz="1200" kern="1200" dirty="0" err="1">
                <a:solidFill>
                  <a:schemeClr val="tx1"/>
                </a:solidFill>
                <a:latin typeface="Calibri"/>
                <a:ea typeface="+mn-ea"/>
                <a:cs typeface="Calibri"/>
              </a:rPr>
              <a:t>kualitas</a:t>
            </a:r>
            <a:r>
              <a:rPr lang="en-US" sz="1200" kern="1200" dirty="0">
                <a:solidFill>
                  <a:schemeClr val="tx1"/>
                </a:solidFill>
                <a:latin typeface="Calibri"/>
                <a:ea typeface="+mn-ea"/>
                <a:cs typeface="Calibri"/>
              </a:rPr>
              <a:t> </a:t>
            </a:r>
            <a:r>
              <a:rPr lang="en-US" sz="1200" kern="1200" dirty="0" err="1">
                <a:solidFill>
                  <a:schemeClr val="tx1"/>
                </a:solidFill>
                <a:latin typeface="Calibri"/>
                <a:ea typeface="+mn-ea"/>
                <a:cs typeface="Calibri"/>
              </a:rPr>
              <a:t>dankuantitas</a:t>
            </a:r>
            <a:r>
              <a:rPr lang="en-US" sz="1200" kern="1200" dirty="0">
                <a:solidFill>
                  <a:schemeClr val="tx1"/>
                </a:solidFill>
                <a:latin typeface="Calibri"/>
                <a:ea typeface="+mn-ea"/>
                <a:cs typeface="Calibri"/>
              </a:rPr>
              <a:t> </a:t>
            </a:r>
            <a:r>
              <a:rPr lang="en-US" sz="1200" kern="1200" dirty="0" err="1">
                <a:solidFill>
                  <a:schemeClr val="tx1"/>
                </a:solidFill>
                <a:latin typeface="Calibri"/>
                <a:ea typeface="+mn-ea"/>
                <a:cs typeface="Calibri"/>
              </a:rPr>
              <a:t>infrastruktur</a:t>
            </a:r>
            <a:r>
              <a:rPr lang="en-US" sz="1200" kern="1200" dirty="0">
                <a:solidFill>
                  <a:schemeClr val="tx1"/>
                </a:solidFill>
                <a:latin typeface="Calibri"/>
                <a:ea typeface="+mn-ea"/>
                <a:cs typeface="Calibri"/>
              </a:rPr>
              <a:t> dan </a:t>
            </a:r>
            <a:r>
              <a:rPr lang="en-US" sz="1200" kern="1200" dirty="0" err="1">
                <a:solidFill>
                  <a:schemeClr val="tx1"/>
                </a:solidFill>
                <a:latin typeface="Calibri"/>
                <a:ea typeface="+mn-ea"/>
                <a:cs typeface="Calibri"/>
              </a:rPr>
              <a:t>kualifikasi</a:t>
            </a:r>
            <a:r>
              <a:rPr lang="en-US" sz="1200" kern="1200" dirty="0">
                <a:solidFill>
                  <a:schemeClr val="tx1"/>
                </a:solidFill>
                <a:latin typeface="Calibri"/>
                <a:ea typeface="+mn-ea"/>
                <a:cs typeface="Calibri"/>
              </a:rPr>
              <a:t> guru dan </a:t>
            </a:r>
            <a:r>
              <a:rPr lang="en-US" sz="1200" kern="1200" dirty="0" err="1">
                <a:solidFill>
                  <a:schemeClr val="tx1"/>
                </a:solidFill>
                <a:latin typeface="Calibri"/>
                <a:ea typeface="+mn-ea"/>
                <a:cs typeface="Calibri"/>
              </a:rPr>
              <a:t>kualitas</a:t>
            </a:r>
            <a:r>
              <a:rPr lang="en-US" sz="1200" kern="1200" dirty="0">
                <a:solidFill>
                  <a:schemeClr val="tx1"/>
                </a:solidFill>
                <a:latin typeface="Calibri"/>
                <a:ea typeface="+mn-ea"/>
                <a:cs typeface="Calibri"/>
              </a:rPr>
              <a:t>  guru </a:t>
            </a:r>
            <a:r>
              <a:rPr lang="en-US" sz="1200" kern="1200" dirty="0" err="1">
                <a:solidFill>
                  <a:schemeClr val="tx1"/>
                </a:solidFill>
                <a:latin typeface="Calibri"/>
                <a:ea typeface="+mn-ea"/>
                <a:cs typeface="Calibri"/>
              </a:rPr>
              <a:t>berhubungan</a:t>
            </a:r>
            <a:r>
              <a:rPr lang="en-US" sz="1200" kern="1200" dirty="0">
                <a:solidFill>
                  <a:schemeClr val="tx1"/>
                </a:solidFill>
                <a:latin typeface="Calibri"/>
                <a:ea typeface="+mn-ea"/>
                <a:cs typeface="Calibri"/>
              </a:rPr>
              <a:t> </a:t>
            </a:r>
            <a:r>
              <a:rPr lang="en-US" sz="1200" kern="1200" dirty="0" err="1">
                <a:solidFill>
                  <a:schemeClr val="tx1"/>
                </a:solidFill>
                <a:latin typeface="Calibri"/>
                <a:ea typeface="+mn-ea"/>
                <a:cs typeface="Calibri"/>
              </a:rPr>
              <a:t>positif</a:t>
            </a:r>
            <a:r>
              <a:rPr lang="en-US" sz="1200" kern="1200" dirty="0">
                <a:solidFill>
                  <a:schemeClr val="tx1"/>
                </a:solidFill>
                <a:latin typeface="Calibri"/>
                <a:ea typeface="+mn-ea"/>
                <a:cs typeface="Calibri"/>
              </a:rPr>
              <a:t> dan </a:t>
            </a:r>
            <a:r>
              <a:rPr lang="en-US" sz="1200" kern="1200" dirty="0" err="1">
                <a:solidFill>
                  <a:schemeClr val="tx1"/>
                </a:solidFill>
                <a:latin typeface="Calibri"/>
                <a:ea typeface="+mn-ea"/>
                <a:cs typeface="Calibri"/>
              </a:rPr>
              <a:t>signifikan</a:t>
            </a:r>
            <a:r>
              <a:rPr lang="en-US" sz="1200" kern="1200" dirty="0">
                <a:solidFill>
                  <a:schemeClr val="tx1"/>
                </a:solidFill>
                <a:latin typeface="Calibri"/>
                <a:ea typeface="+mn-ea"/>
                <a:cs typeface="Calibri"/>
              </a:rPr>
              <a:t> </a:t>
            </a:r>
            <a:r>
              <a:rPr lang="en-US" sz="1200" kern="1200" dirty="0" err="1">
                <a:solidFill>
                  <a:schemeClr val="tx1"/>
                </a:solidFill>
                <a:latin typeface="Calibri"/>
                <a:ea typeface="+mn-ea"/>
                <a:cs typeface="Calibri"/>
              </a:rPr>
              <a:t>dengan</a:t>
            </a:r>
            <a:r>
              <a:rPr lang="en-US" sz="1200" kern="1200" dirty="0">
                <a:solidFill>
                  <a:schemeClr val="tx1"/>
                </a:solidFill>
                <a:latin typeface="Calibri"/>
                <a:ea typeface="+mn-ea"/>
                <a:cs typeface="Calibri"/>
              </a:rPr>
              <a:t> </a:t>
            </a:r>
            <a:r>
              <a:rPr lang="en-US" sz="1200" kern="1200" dirty="0" err="1">
                <a:solidFill>
                  <a:schemeClr val="tx1"/>
                </a:solidFill>
                <a:latin typeface="Calibri"/>
                <a:ea typeface="+mn-ea"/>
                <a:cs typeface="Calibri"/>
              </a:rPr>
              <a:t>hasil</a:t>
            </a:r>
            <a:r>
              <a:rPr lang="en-US" sz="1200" kern="1200" dirty="0">
                <a:solidFill>
                  <a:schemeClr val="tx1"/>
                </a:solidFill>
                <a:latin typeface="Calibri"/>
                <a:ea typeface="+mn-ea"/>
                <a:cs typeface="Calibri"/>
              </a:rPr>
              <a:t> </a:t>
            </a:r>
            <a:r>
              <a:rPr lang="en-US" sz="1200" kern="1200" dirty="0" err="1">
                <a:solidFill>
                  <a:schemeClr val="tx1"/>
                </a:solidFill>
                <a:latin typeface="Calibri"/>
                <a:ea typeface="+mn-ea"/>
                <a:cs typeface="Calibri"/>
              </a:rPr>
              <a:t>belajar</a:t>
            </a:r>
            <a:r>
              <a:rPr lang="en-US" sz="1200" kern="1200" dirty="0">
                <a:solidFill>
                  <a:schemeClr val="tx1"/>
                </a:solidFill>
                <a:latin typeface="Calibri"/>
                <a:ea typeface="+mn-ea"/>
                <a:cs typeface="Calibri"/>
              </a:rPr>
              <a:t>.</a:t>
            </a:r>
            <a:endParaRPr lang="en-US" sz="1200" kern="1200" dirty="0">
              <a:solidFill>
                <a:schemeClr val="tx1"/>
              </a:solidFill>
              <a:latin typeface="Calibri"/>
              <a:ea typeface="Calibri"/>
              <a:cs typeface="Calibri"/>
            </a:endParaRPr>
          </a:p>
        </p:txBody>
      </p:sp>
      <p:pic>
        <p:nvPicPr>
          <p:cNvPr id="18" name="Picture 17" descr="08a_laporan_oecd_files/figure-pptx/unnamed-chunk-10-2.png">
            <a:extLst>
              <a:ext uri="{FF2B5EF4-FFF2-40B4-BE49-F238E27FC236}">
                <a16:creationId xmlns:a16="http://schemas.microsoft.com/office/drawing/2014/main" xmlns="" id="{460F2EB6-B5FE-9898-F5ED-00CC143CC330}"/>
              </a:ext>
            </a:extLst>
          </p:cNvPr>
          <p:cNvPicPr>
            <a:picLocks noChangeAspect="1"/>
          </p:cNvPicPr>
          <p:nvPr/>
        </p:nvPicPr>
        <p:blipFill>
          <a:blip r:embed="rId2"/>
          <a:stretch>
            <a:fillRect/>
          </a:stretch>
        </p:blipFill>
        <p:spPr>
          <a:xfrm>
            <a:off x="3924950" y="612373"/>
            <a:ext cx="2436263" cy="1741928"/>
          </a:xfrm>
          <a:prstGeom prst="rect">
            <a:avLst/>
          </a:prstGeom>
        </p:spPr>
      </p:pic>
      <p:pic>
        <p:nvPicPr>
          <p:cNvPr id="19" name="Picture 18" descr="08a_laporan_oecd_files/figure-pptx/unnamed-chunk-9-2.png">
            <a:extLst>
              <a:ext uri="{FF2B5EF4-FFF2-40B4-BE49-F238E27FC236}">
                <a16:creationId xmlns:a16="http://schemas.microsoft.com/office/drawing/2014/main" xmlns="" id="{B0DDD500-D80E-31FE-4AC8-8FDB1B489541}"/>
              </a:ext>
            </a:extLst>
          </p:cNvPr>
          <p:cNvPicPr>
            <a:picLocks noChangeAspect="1"/>
          </p:cNvPicPr>
          <p:nvPr/>
        </p:nvPicPr>
        <p:blipFill>
          <a:blip r:embed="rId3"/>
          <a:stretch>
            <a:fillRect/>
          </a:stretch>
        </p:blipFill>
        <p:spPr>
          <a:xfrm>
            <a:off x="6442435" y="612374"/>
            <a:ext cx="2436264" cy="1741928"/>
          </a:xfrm>
          <a:prstGeom prst="rect">
            <a:avLst/>
          </a:prstGeom>
        </p:spPr>
      </p:pic>
      <p:pic>
        <p:nvPicPr>
          <p:cNvPr id="16" name="Picture 15" descr="08a_laporan_oecd_files/figure-pptx/unnamed-chunk-6-2.png">
            <a:extLst>
              <a:ext uri="{FF2B5EF4-FFF2-40B4-BE49-F238E27FC236}">
                <a16:creationId xmlns:a16="http://schemas.microsoft.com/office/drawing/2014/main" xmlns="" id="{FB3A96AC-23D5-9726-D8E5-515F7A196B98}"/>
              </a:ext>
            </a:extLst>
          </p:cNvPr>
          <p:cNvPicPr>
            <a:picLocks noChangeAspect="1"/>
          </p:cNvPicPr>
          <p:nvPr/>
        </p:nvPicPr>
        <p:blipFill>
          <a:blip r:embed="rId4"/>
          <a:stretch>
            <a:fillRect/>
          </a:stretch>
        </p:blipFill>
        <p:spPr>
          <a:xfrm>
            <a:off x="3924951" y="2715758"/>
            <a:ext cx="2436264" cy="1741928"/>
          </a:xfrm>
          <a:prstGeom prst="rect">
            <a:avLst/>
          </a:prstGeom>
        </p:spPr>
      </p:pic>
      <p:pic>
        <p:nvPicPr>
          <p:cNvPr id="15" name="Picture 14" descr="08a_laporan_oecd_files/figure-pptx/unnamed-chunk-4-2.png">
            <a:extLst>
              <a:ext uri="{FF2B5EF4-FFF2-40B4-BE49-F238E27FC236}">
                <a16:creationId xmlns:a16="http://schemas.microsoft.com/office/drawing/2014/main" xmlns="" id="{61D863B3-47BA-D595-078E-30A067C92219}"/>
              </a:ext>
            </a:extLst>
          </p:cNvPr>
          <p:cNvPicPr>
            <a:picLocks noChangeAspect="1"/>
          </p:cNvPicPr>
          <p:nvPr/>
        </p:nvPicPr>
        <p:blipFill>
          <a:blip r:embed="rId5"/>
          <a:stretch>
            <a:fillRect/>
          </a:stretch>
        </p:blipFill>
        <p:spPr>
          <a:xfrm>
            <a:off x="6442435" y="2714660"/>
            <a:ext cx="2436264" cy="1741928"/>
          </a:xfrm>
          <a:prstGeom prst="rect">
            <a:avLst/>
          </a:prstGeom>
        </p:spPr>
      </p:pic>
      <p:sp>
        <p:nvSpPr>
          <p:cNvPr id="4" name="TextBox 2">
            <a:extLst>
              <a:ext uri="{FF2B5EF4-FFF2-40B4-BE49-F238E27FC236}">
                <a16:creationId xmlns:a16="http://schemas.microsoft.com/office/drawing/2014/main" xmlns="" id="{6571CCFF-AF35-7CB4-5C05-7C6CC5BC31C0}"/>
              </a:ext>
            </a:extLst>
          </p:cNvPr>
          <p:cNvSpPr txBox="1"/>
          <p:nvPr/>
        </p:nvSpPr>
        <p:spPr>
          <a:xfrm>
            <a:off x="5072614" y="4641888"/>
            <a:ext cx="2178050" cy="246221"/>
          </a:xfrm>
          <a:prstGeom prst="rect">
            <a:avLst/>
          </a:prstGeom>
          <a:noFill/>
        </p:spPr>
        <p:txBody>
          <a:bodyPr wrap="square" lIns="91440" tIns="45720" rIns="91440" bIns="45720" anchor="t">
            <a:spAutoFit/>
          </a:bodyPr>
          <a:lstStyle/>
          <a:p>
            <a:pPr algn="ctr">
              <a:spcAft>
                <a:spcPts val="600"/>
              </a:spcAft>
            </a:pPr>
            <a:r>
              <a:rPr lang="en-GB" sz="1000" err="1">
                <a:solidFill>
                  <a:schemeClr val="tx1"/>
                </a:solidFill>
                <a:latin typeface="Tenorite" panose="00000500000000000000"/>
              </a:rPr>
              <a:t>Sumber</a:t>
            </a:r>
            <a:r>
              <a:rPr lang="en-GB" sz="1000">
                <a:solidFill>
                  <a:schemeClr val="tx1"/>
                </a:solidFill>
                <a:latin typeface="Tenorite" panose="00000500000000000000"/>
              </a:rPr>
              <a:t>: data </a:t>
            </a:r>
            <a:r>
              <a:rPr lang="en-GB" sz="1000" err="1">
                <a:solidFill>
                  <a:schemeClr val="tx1"/>
                </a:solidFill>
                <a:latin typeface="Tenorite" panose="00000500000000000000"/>
              </a:rPr>
              <a:t>PiSA</a:t>
            </a:r>
            <a:r>
              <a:rPr lang="en-GB" sz="1000">
                <a:solidFill>
                  <a:schemeClr val="tx1"/>
                </a:solidFill>
                <a:latin typeface="Tenorite" panose="00000500000000000000"/>
              </a:rPr>
              <a:t> 2018 </a:t>
            </a:r>
            <a:r>
              <a:rPr lang="en-GB" sz="1000" err="1">
                <a:solidFill>
                  <a:schemeClr val="tx1"/>
                </a:solidFill>
                <a:latin typeface="Tenorite" panose="00000500000000000000"/>
              </a:rPr>
              <a:t>diolah</a:t>
            </a:r>
          </a:p>
        </p:txBody>
      </p:sp>
    </p:spTree>
    <p:extLst>
      <p:ext uri="{BB962C8B-B14F-4D97-AF65-F5344CB8AC3E}">
        <p14:creationId xmlns:p14="http://schemas.microsoft.com/office/powerpoint/2010/main" val="4289077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xmlns="" id="{4C2AC11E-3162-4990-A36E-92B07ECF16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7" name="Rectangle 36">
            <a:extLst>
              <a:ext uri="{FF2B5EF4-FFF2-40B4-BE49-F238E27FC236}">
                <a16:creationId xmlns:a16="http://schemas.microsoft.com/office/drawing/2014/main" xmlns="" id="{9073D962-D3D2-4A72-8593-65C213CBFF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7180" y="475214"/>
            <a:ext cx="3390684" cy="4121944"/>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8650" y="545813"/>
            <a:ext cx="3069436" cy="1017811"/>
          </a:xfrm>
        </p:spPr>
        <p:txBody>
          <a:bodyPr vert="horz" lIns="91440" tIns="45720" rIns="91440" bIns="45720" rtlCol="0" anchor="ctr">
            <a:normAutofit/>
          </a:bodyPr>
          <a:lstStyle/>
          <a:p>
            <a:r>
              <a:rPr lang="en-US" sz="1400" b="1" dirty="0">
                <a:solidFill>
                  <a:srgbClr val="2E75B5"/>
                </a:solidFill>
                <a:latin typeface="Calibri"/>
                <a:cs typeface="Calibri"/>
              </a:rPr>
              <a:t>Posisi Indonesia di </a:t>
            </a:r>
            <a:r>
              <a:rPr lang="en-US" sz="1400" b="1" dirty="0" err="1">
                <a:solidFill>
                  <a:srgbClr val="2E75B5"/>
                </a:solidFill>
                <a:latin typeface="Calibri"/>
                <a:cs typeface="Calibri"/>
              </a:rPr>
              <a:t>tingkat</a:t>
            </a:r>
            <a:r>
              <a:rPr lang="en-US" sz="1400" b="1" dirty="0">
                <a:solidFill>
                  <a:srgbClr val="2E75B5"/>
                </a:solidFill>
                <a:latin typeface="Calibri"/>
                <a:cs typeface="Calibri"/>
              </a:rPr>
              <a:t> Global </a:t>
            </a:r>
            <a:r>
              <a:rPr lang="en-US" sz="1400" b="1" dirty="0" err="1">
                <a:solidFill>
                  <a:srgbClr val="2E75B5"/>
                </a:solidFill>
                <a:latin typeface="Calibri"/>
                <a:cs typeface="Calibri"/>
              </a:rPr>
              <a:t>dalam</a:t>
            </a:r>
            <a:r>
              <a:rPr lang="en-US" sz="1400" b="1" dirty="0">
                <a:solidFill>
                  <a:srgbClr val="2E75B5"/>
                </a:solidFill>
                <a:latin typeface="Calibri"/>
                <a:cs typeface="Calibri"/>
              </a:rPr>
              <a:t> </a:t>
            </a:r>
            <a:r>
              <a:rPr lang="en-US" sz="1400" b="1" dirty="0" err="1">
                <a:solidFill>
                  <a:srgbClr val="2E75B5"/>
                </a:solidFill>
                <a:latin typeface="Calibri"/>
                <a:cs typeface="Calibri"/>
              </a:rPr>
              <a:t>sistem</a:t>
            </a:r>
            <a:r>
              <a:rPr lang="en-US" sz="1400" b="1" dirty="0">
                <a:solidFill>
                  <a:srgbClr val="2E75B5"/>
                </a:solidFill>
                <a:latin typeface="Calibri"/>
                <a:cs typeface="Calibri"/>
              </a:rPr>
              <a:t> </a:t>
            </a:r>
            <a:r>
              <a:rPr lang="en-US" sz="1400" b="1" dirty="0" err="1">
                <a:solidFill>
                  <a:srgbClr val="2E75B5"/>
                </a:solidFill>
                <a:latin typeface="Calibri"/>
                <a:cs typeface="Calibri"/>
              </a:rPr>
              <a:t>penerimaan</a:t>
            </a:r>
            <a:r>
              <a:rPr lang="en-US" sz="1400" b="1" dirty="0">
                <a:solidFill>
                  <a:srgbClr val="2E75B5"/>
                </a:solidFill>
                <a:latin typeface="Calibri"/>
                <a:cs typeface="Calibri"/>
              </a:rPr>
              <a:t> </a:t>
            </a:r>
            <a:r>
              <a:rPr lang="en-US" sz="1400" b="1" dirty="0" err="1">
                <a:solidFill>
                  <a:srgbClr val="2E75B5"/>
                </a:solidFill>
                <a:latin typeface="Calibri"/>
                <a:cs typeface="Calibri"/>
              </a:rPr>
              <a:t>siswa</a:t>
            </a:r>
            <a:r>
              <a:rPr lang="en-US" sz="1400" b="1" dirty="0">
                <a:solidFill>
                  <a:srgbClr val="2E75B5"/>
                </a:solidFill>
                <a:latin typeface="Calibri"/>
                <a:cs typeface="Calibri"/>
              </a:rPr>
              <a:t>,   </a:t>
            </a:r>
            <a:r>
              <a:rPr lang="en-US" sz="1400" b="1" dirty="0" err="1">
                <a:solidFill>
                  <a:srgbClr val="2E75B5"/>
                </a:solidFill>
                <a:latin typeface="Calibri"/>
                <a:cs typeface="Calibri"/>
              </a:rPr>
              <a:t>kecukupan</a:t>
            </a:r>
            <a:r>
              <a:rPr lang="en-US" sz="1400" b="1" dirty="0">
                <a:solidFill>
                  <a:srgbClr val="2E75B5"/>
                </a:solidFill>
                <a:latin typeface="Calibri"/>
                <a:cs typeface="Calibri"/>
              </a:rPr>
              <a:t> </a:t>
            </a:r>
            <a:r>
              <a:rPr lang="en-US" sz="1400" b="1" dirty="0" err="1">
                <a:solidFill>
                  <a:srgbClr val="2E75B5"/>
                </a:solidFill>
                <a:latin typeface="Calibri"/>
                <a:cs typeface="Calibri"/>
              </a:rPr>
              <a:t>fasilitas</a:t>
            </a:r>
            <a:r>
              <a:rPr lang="en-US" sz="1400" b="1" dirty="0">
                <a:solidFill>
                  <a:srgbClr val="2E75B5"/>
                </a:solidFill>
                <a:latin typeface="Calibri"/>
                <a:cs typeface="Calibri"/>
              </a:rPr>
              <a:t> dan </a:t>
            </a:r>
            <a:r>
              <a:rPr lang="en-US" sz="1400" b="1" dirty="0" err="1">
                <a:solidFill>
                  <a:srgbClr val="2E75B5"/>
                </a:solidFill>
                <a:latin typeface="Calibri"/>
                <a:cs typeface="Calibri"/>
              </a:rPr>
              <a:t>kualitas</a:t>
            </a:r>
            <a:r>
              <a:rPr lang="en-US" sz="1400" b="1" dirty="0">
                <a:solidFill>
                  <a:srgbClr val="2E75B5"/>
                </a:solidFill>
                <a:latin typeface="Calibri"/>
                <a:cs typeface="Calibri"/>
              </a:rPr>
              <a:t> guru </a:t>
            </a:r>
            <a:r>
              <a:rPr lang="en-US" sz="2100" b="1" dirty="0"/>
              <a:t> </a:t>
            </a:r>
            <a:endParaRPr lang="en-US" sz="2100" b="1" dirty="0">
              <a:cs typeface="Calibri Light"/>
            </a:endParaRPr>
          </a:p>
        </p:txBody>
      </p:sp>
      <p:sp>
        <p:nvSpPr>
          <p:cNvPr id="39" name="Rectangle 38">
            <a:extLst>
              <a:ext uri="{FF2B5EF4-FFF2-40B4-BE49-F238E27FC236}">
                <a16:creationId xmlns:a16="http://schemas.microsoft.com/office/drawing/2014/main" xmlns="" id="{2387511B-F6E1-4929-AC90-94FB8B6B0F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59173" y="886152"/>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xmlns="" id="{AA58F78C-27AB-465F-AA33-15E08AF267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8092" y="1639062"/>
            <a:ext cx="2762390" cy="685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628650" y="1776222"/>
            <a:ext cx="2791206" cy="2626614"/>
          </a:xfrm>
          <a:prstGeom prst="rect">
            <a:avLst/>
          </a:prstGeom>
        </p:spPr>
        <p:txBody>
          <a:bodyPr vert="horz" lIns="91440" tIns="45720" rIns="91440" bIns="45720" rtlCol="0" anchor="t">
            <a:normAutofit/>
          </a:bodyPr>
          <a:lstStyle/>
          <a:p>
            <a:pPr marL="171450" indent="-171450">
              <a:lnSpc>
                <a:spcPct val="90000"/>
              </a:lnSpc>
              <a:spcAft>
                <a:spcPts val="600"/>
              </a:spcAft>
              <a:buAutoNum type="arabicPeriod"/>
            </a:pPr>
            <a:r>
              <a:rPr lang="en-US" sz="1200" kern="1200" dirty="0">
                <a:solidFill>
                  <a:schemeClr val="tx1"/>
                </a:solidFill>
                <a:latin typeface="Calibri"/>
                <a:ea typeface="+mn-ea"/>
                <a:cs typeface="Calibri"/>
              </a:rPr>
              <a:t>Dalam </a:t>
            </a:r>
            <a:r>
              <a:rPr lang="en-US" sz="1200" kern="1200" dirty="0" err="1">
                <a:solidFill>
                  <a:schemeClr val="tx1"/>
                </a:solidFill>
                <a:latin typeface="Calibri"/>
                <a:ea typeface="+mn-ea"/>
                <a:cs typeface="Calibri"/>
              </a:rPr>
              <a:t>hal</a:t>
            </a:r>
            <a:r>
              <a:rPr lang="en-US" sz="1200" kern="1200" dirty="0">
                <a:solidFill>
                  <a:schemeClr val="tx1"/>
                </a:solidFill>
                <a:latin typeface="Calibri"/>
                <a:ea typeface="+mn-ea"/>
                <a:cs typeface="Calibri"/>
              </a:rPr>
              <a:t> </a:t>
            </a:r>
            <a:r>
              <a:rPr lang="en-US" sz="1200" b="1" kern="1200" dirty="0" err="1">
                <a:solidFill>
                  <a:schemeClr val="tx1"/>
                </a:solidFill>
                <a:latin typeface="Calibri"/>
                <a:ea typeface="+mn-ea"/>
                <a:cs typeface="Calibri"/>
              </a:rPr>
              <a:t>sistem</a:t>
            </a:r>
            <a:r>
              <a:rPr lang="en-US" sz="1200" b="1" kern="1200" dirty="0">
                <a:solidFill>
                  <a:schemeClr val="tx1"/>
                </a:solidFill>
                <a:latin typeface="Calibri"/>
                <a:ea typeface="+mn-ea"/>
                <a:cs typeface="Calibri"/>
              </a:rPr>
              <a:t> </a:t>
            </a:r>
            <a:r>
              <a:rPr lang="en-US" sz="1200" b="1" kern="1200" dirty="0" err="1">
                <a:solidFill>
                  <a:schemeClr val="tx1"/>
                </a:solidFill>
                <a:latin typeface="Calibri"/>
                <a:ea typeface="+mn-ea"/>
                <a:cs typeface="Calibri"/>
              </a:rPr>
              <a:t>penerimaan</a:t>
            </a:r>
            <a:r>
              <a:rPr lang="en-US" sz="1200" b="1" kern="1200" dirty="0">
                <a:solidFill>
                  <a:schemeClr val="tx1"/>
                </a:solidFill>
                <a:latin typeface="Calibri"/>
                <a:ea typeface="+mn-ea"/>
                <a:cs typeface="Calibri"/>
              </a:rPr>
              <a:t> </a:t>
            </a:r>
            <a:r>
              <a:rPr lang="en-US" sz="1200" b="1" kern="1200" dirty="0" err="1">
                <a:solidFill>
                  <a:schemeClr val="tx1"/>
                </a:solidFill>
                <a:latin typeface="Calibri"/>
                <a:ea typeface="+mn-ea"/>
                <a:cs typeface="Calibri"/>
              </a:rPr>
              <a:t>siswa</a:t>
            </a:r>
            <a:r>
              <a:rPr lang="en-US" sz="1200" b="1" kern="1200" dirty="0">
                <a:solidFill>
                  <a:schemeClr val="tx1"/>
                </a:solidFill>
                <a:latin typeface="Calibri"/>
                <a:ea typeface="+mn-ea"/>
                <a:cs typeface="Calibri"/>
              </a:rPr>
              <a:t>     </a:t>
            </a:r>
            <a:r>
              <a:rPr lang="en-US" sz="1200" b="1" kern="1200" dirty="0" err="1">
                <a:solidFill>
                  <a:schemeClr val="tx1"/>
                </a:solidFill>
                <a:latin typeface="Calibri"/>
                <a:ea typeface="+mn-ea"/>
                <a:cs typeface="Calibri"/>
              </a:rPr>
              <a:t>baru</a:t>
            </a:r>
            <a:r>
              <a:rPr lang="en-US" sz="1200" b="1" kern="1200" dirty="0">
                <a:solidFill>
                  <a:schemeClr val="tx1"/>
                </a:solidFill>
                <a:latin typeface="Calibri"/>
                <a:ea typeface="+mn-ea"/>
                <a:cs typeface="Calibri"/>
              </a:rPr>
              <a:t> Indonesia </a:t>
            </a:r>
            <a:r>
              <a:rPr lang="en-US" sz="1200" b="1" kern="1200" dirty="0" err="1">
                <a:solidFill>
                  <a:schemeClr val="tx1"/>
                </a:solidFill>
                <a:latin typeface="Calibri"/>
                <a:ea typeface="+mn-ea"/>
                <a:cs typeface="Calibri"/>
              </a:rPr>
              <a:t>sudah</a:t>
            </a:r>
            <a:r>
              <a:rPr lang="en-US" sz="1200" b="1" kern="1200" dirty="0">
                <a:solidFill>
                  <a:schemeClr val="tx1"/>
                </a:solidFill>
                <a:latin typeface="Calibri"/>
                <a:ea typeface="+mn-ea"/>
                <a:cs typeface="Calibri"/>
              </a:rPr>
              <a:t> </a:t>
            </a:r>
            <a:r>
              <a:rPr lang="en-US" sz="1200" b="1" kern="1200" dirty="0" err="1">
                <a:solidFill>
                  <a:schemeClr val="tx1"/>
                </a:solidFill>
                <a:latin typeface="Calibri"/>
                <a:ea typeface="+mn-ea"/>
                <a:cs typeface="Calibri"/>
              </a:rPr>
              <a:t>berada</a:t>
            </a:r>
            <a:r>
              <a:rPr lang="en-US" sz="1200" b="1" kern="1200" dirty="0">
                <a:solidFill>
                  <a:schemeClr val="tx1"/>
                </a:solidFill>
                <a:latin typeface="Calibri"/>
                <a:ea typeface="+mn-ea"/>
                <a:cs typeface="Calibri"/>
              </a:rPr>
              <a:t> di </a:t>
            </a:r>
            <a:r>
              <a:rPr lang="en-US" sz="1200" b="1" kern="1200" dirty="0" err="1">
                <a:solidFill>
                  <a:schemeClr val="tx1"/>
                </a:solidFill>
                <a:latin typeface="Calibri"/>
                <a:ea typeface="+mn-ea"/>
                <a:cs typeface="Calibri"/>
              </a:rPr>
              <a:t>kuartil</a:t>
            </a:r>
            <a:r>
              <a:rPr lang="en-US" sz="1200" b="1" kern="1200" dirty="0">
                <a:solidFill>
                  <a:schemeClr val="tx1"/>
                </a:solidFill>
                <a:latin typeface="Calibri"/>
                <a:ea typeface="+mn-ea"/>
                <a:cs typeface="Calibri"/>
              </a:rPr>
              <a:t> 4 (</a:t>
            </a:r>
            <a:r>
              <a:rPr lang="en-US" sz="1200" b="1" kern="1200" dirty="0" err="1">
                <a:solidFill>
                  <a:schemeClr val="tx1"/>
                </a:solidFill>
                <a:latin typeface="Calibri"/>
                <a:ea typeface="+mn-ea"/>
                <a:cs typeface="Calibri"/>
              </a:rPr>
              <a:t>tinggi</a:t>
            </a:r>
            <a:r>
              <a:rPr lang="en-US" sz="1200" b="1" kern="1200" dirty="0">
                <a:solidFill>
                  <a:schemeClr val="tx1"/>
                </a:solidFill>
                <a:latin typeface="Calibri"/>
                <a:ea typeface="+mn-ea"/>
                <a:cs typeface="Calibri"/>
              </a:rPr>
              <a:t>)</a:t>
            </a:r>
            <a:r>
              <a:rPr lang="en-US" sz="1200" kern="1200" dirty="0">
                <a:solidFill>
                  <a:schemeClr val="tx1"/>
                </a:solidFill>
                <a:latin typeface="Calibri"/>
                <a:ea typeface="+mn-ea"/>
                <a:cs typeface="Calibri"/>
              </a:rPr>
              <a:t>.  </a:t>
            </a:r>
          </a:p>
          <a:p>
            <a:pPr marL="171450" indent="-171450">
              <a:lnSpc>
                <a:spcPct val="90000"/>
              </a:lnSpc>
              <a:spcAft>
                <a:spcPts val="600"/>
              </a:spcAft>
              <a:buAutoNum type="arabicPeriod"/>
            </a:pPr>
            <a:r>
              <a:rPr lang="en-US" sz="1200" kern="1200" dirty="0">
                <a:solidFill>
                  <a:schemeClr val="tx1"/>
                </a:solidFill>
                <a:latin typeface="Calibri"/>
                <a:ea typeface="+mn-ea"/>
                <a:cs typeface="Calibri"/>
              </a:rPr>
              <a:t>Pada </a:t>
            </a:r>
            <a:r>
              <a:rPr lang="en-US" sz="1200" kern="1200" dirty="0" err="1">
                <a:solidFill>
                  <a:schemeClr val="tx1"/>
                </a:solidFill>
                <a:latin typeface="Calibri"/>
                <a:ea typeface="+mn-ea"/>
                <a:cs typeface="Calibri"/>
              </a:rPr>
              <a:t>aspek</a:t>
            </a:r>
            <a:r>
              <a:rPr lang="en-US" sz="1200" kern="1200" dirty="0">
                <a:solidFill>
                  <a:schemeClr val="tx1"/>
                </a:solidFill>
                <a:latin typeface="Calibri"/>
                <a:ea typeface="+mn-ea"/>
                <a:cs typeface="Calibri"/>
              </a:rPr>
              <a:t> </a:t>
            </a:r>
            <a:r>
              <a:rPr lang="en-US" sz="1200" b="1" kern="1200" dirty="0" err="1">
                <a:solidFill>
                  <a:schemeClr val="tx1"/>
                </a:solidFill>
                <a:latin typeface="Calibri"/>
                <a:ea typeface="+mn-ea"/>
                <a:cs typeface="Calibri"/>
              </a:rPr>
              <a:t>kualitas</a:t>
            </a:r>
            <a:r>
              <a:rPr lang="en-US" sz="1200" b="1" kern="1200" dirty="0">
                <a:solidFill>
                  <a:schemeClr val="tx1"/>
                </a:solidFill>
                <a:latin typeface="Calibri"/>
                <a:ea typeface="+mn-ea"/>
                <a:cs typeface="Calibri"/>
              </a:rPr>
              <a:t> guru, </a:t>
            </a:r>
            <a:r>
              <a:rPr lang="en-US" sz="1200" b="1" kern="1200" dirty="0" err="1">
                <a:solidFill>
                  <a:schemeClr val="tx1"/>
                </a:solidFill>
                <a:latin typeface="Calibri"/>
                <a:ea typeface="+mn-ea"/>
                <a:cs typeface="Calibri"/>
              </a:rPr>
              <a:t>kecukupan</a:t>
            </a:r>
            <a:r>
              <a:rPr lang="en-US" sz="1200" b="1" kern="1200" dirty="0">
                <a:solidFill>
                  <a:schemeClr val="tx1"/>
                </a:solidFill>
                <a:latin typeface="Calibri"/>
                <a:ea typeface="+mn-ea"/>
                <a:cs typeface="Calibri"/>
              </a:rPr>
              <a:t> </a:t>
            </a:r>
            <a:r>
              <a:rPr lang="en-US" sz="1200" b="1" kern="1200" dirty="0" err="1">
                <a:solidFill>
                  <a:schemeClr val="tx1"/>
                </a:solidFill>
                <a:latin typeface="Calibri"/>
                <a:ea typeface="+mn-ea"/>
                <a:cs typeface="Calibri"/>
              </a:rPr>
              <a:t>fasilitas</a:t>
            </a:r>
            <a:r>
              <a:rPr lang="en-US" sz="1200" b="1" kern="1200" dirty="0">
                <a:solidFill>
                  <a:schemeClr val="tx1"/>
                </a:solidFill>
                <a:latin typeface="Calibri"/>
                <a:ea typeface="+mn-ea"/>
                <a:cs typeface="Calibri"/>
              </a:rPr>
              <a:t> </a:t>
            </a:r>
            <a:r>
              <a:rPr lang="en-US" sz="1200" b="1" kern="1200" dirty="0" err="1">
                <a:solidFill>
                  <a:schemeClr val="tx1"/>
                </a:solidFill>
                <a:latin typeface="Calibri"/>
                <a:ea typeface="+mn-ea"/>
                <a:cs typeface="Calibri"/>
              </a:rPr>
              <a:t>pembelajaran</a:t>
            </a:r>
            <a:r>
              <a:rPr lang="en-US" sz="1200" b="1" kern="1200" dirty="0">
                <a:solidFill>
                  <a:schemeClr val="tx1"/>
                </a:solidFill>
                <a:latin typeface="Calibri"/>
                <a:ea typeface="+mn-ea"/>
                <a:cs typeface="Calibri"/>
              </a:rPr>
              <a:t> dan </a:t>
            </a:r>
            <a:r>
              <a:rPr lang="en-US" sz="1200" b="1" kern="1200" dirty="0" err="1">
                <a:solidFill>
                  <a:schemeClr val="tx1"/>
                </a:solidFill>
                <a:latin typeface="Calibri"/>
                <a:ea typeface="+mn-ea"/>
                <a:cs typeface="Calibri"/>
              </a:rPr>
              <a:t>kecukupan</a:t>
            </a:r>
            <a:r>
              <a:rPr lang="en-US" sz="1200" b="1" kern="1200" dirty="0">
                <a:solidFill>
                  <a:schemeClr val="tx1"/>
                </a:solidFill>
                <a:latin typeface="Calibri"/>
                <a:ea typeface="+mn-ea"/>
                <a:cs typeface="Calibri"/>
              </a:rPr>
              <a:t> </a:t>
            </a:r>
            <a:r>
              <a:rPr lang="en-US" sz="1200" b="1" kern="1200" dirty="0" err="1">
                <a:solidFill>
                  <a:schemeClr val="tx1"/>
                </a:solidFill>
                <a:latin typeface="Calibri"/>
                <a:ea typeface="+mn-ea"/>
                <a:cs typeface="Calibri"/>
              </a:rPr>
              <a:t>infrastruktur</a:t>
            </a:r>
            <a:r>
              <a:rPr lang="en-US" sz="1200" b="1" kern="1200" dirty="0">
                <a:solidFill>
                  <a:schemeClr val="tx1"/>
                </a:solidFill>
                <a:latin typeface="Calibri"/>
                <a:ea typeface="+mn-ea"/>
                <a:cs typeface="Calibri"/>
              </a:rPr>
              <a:t> </a:t>
            </a:r>
            <a:r>
              <a:rPr lang="en-US" sz="1200" kern="1200" dirty="0">
                <a:solidFill>
                  <a:schemeClr val="tx1"/>
                </a:solidFill>
                <a:latin typeface="Calibri"/>
                <a:ea typeface="+mn-ea"/>
                <a:cs typeface="Calibri"/>
              </a:rPr>
              <a:t>Indonesia </a:t>
            </a:r>
            <a:r>
              <a:rPr lang="en-US" sz="1200" kern="1200" dirty="0" err="1">
                <a:solidFill>
                  <a:schemeClr val="tx1"/>
                </a:solidFill>
                <a:latin typeface="Calibri"/>
                <a:ea typeface="+mn-ea"/>
                <a:cs typeface="Calibri"/>
              </a:rPr>
              <a:t>berada</a:t>
            </a:r>
            <a:r>
              <a:rPr lang="en-US" sz="1200" kern="1200" dirty="0">
                <a:solidFill>
                  <a:schemeClr val="tx1"/>
                </a:solidFill>
                <a:latin typeface="Calibri"/>
                <a:ea typeface="+mn-ea"/>
                <a:cs typeface="Calibri"/>
              </a:rPr>
              <a:t> di </a:t>
            </a:r>
            <a:r>
              <a:rPr lang="en-US" sz="1200" kern="1200" dirty="0" err="1">
                <a:solidFill>
                  <a:schemeClr val="tx1"/>
                </a:solidFill>
                <a:latin typeface="Calibri"/>
                <a:ea typeface="+mn-ea"/>
                <a:cs typeface="Calibri"/>
              </a:rPr>
              <a:t>kuartil</a:t>
            </a:r>
            <a:r>
              <a:rPr lang="en-US" sz="1200" kern="1200" dirty="0">
                <a:solidFill>
                  <a:schemeClr val="tx1"/>
                </a:solidFill>
                <a:latin typeface="Calibri"/>
                <a:ea typeface="+mn-ea"/>
                <a:cs typeface="Calibri"/>
              </a:rPr>
              <a:t> 1 (</a:t>
            </a:r>
            <a:r>
              <a:rPr lang="en-US" sz="1200" kern="1200" dirty="0" err="1">
                <a:solidFill>
                  <a:schemeClr val="tx1"/>
                </a:solidFill>
                <a:latin typeface="Calibri"/>
                <a:ea typeface="+mn-ea"/>
                <a:cs typeface="Calibri"/>
              </a:rPr>
              <a:t>rendah</a:t>
            </a:r>
            <a:r>
              <a:rPr lang="en-US" sz="1200" kern="1200" dirty="0">
                <a:solidFill>
                  <a:schemeClr val="tx1"/>
                </a:solidFill>
                <a:latin typeface="Calibri"/>
                <a:ea typeface="+mn-ea"/>
                <a:cs typeface="Calibri"/>
              </a:rPr>
              <a:t>) </a:t>
            </a:r>
            <a:r>
              <a:rPr lang="en-US" sz="1200" b="1" kern="1200" dirty="0">
                <a:solidFill>
                  <a:schemeClr val="tx1"/>
                </a:solidFill>
                <a:latin typeface="Calibri"/>
                <a:ea typeface="+mn-ea"/>
                <a:cs typeface="Calibri"/>
              </a:rPr>
              <a:t>.  </a:t>
            </a:r>
            <a:endParaRPr lang="en-US" sz="1200" kern="1200" dirty="0">
              <a:solidFill>
                <a:schemeClr val="tx1"/>
              </a:solidFill>
              <a:latin typeface="Calibri"/>
              <a:ea typeface="+mn-ea"/>
              <a:cs typeface="Calibri"/>
            </a:endParaRPr>
          </a:p>
          <a:p>
            <a:pPr marL="171450" indent="-171450">
              <a:lnSpc>
                <a:spcPct val="90000"/>
              </a:lnSpc>
              <a:spcAft>
                <a:spcPts val="600"/>
              </a:spcAft>
              <a:buAutoNum type="arabicPeriod"/>
            </a:pPr>
            <a:endParaRPr lang="en-US" sz="1200" kern="1200" dirty="0">
              <a:solidFill>
                <a:schemeClr val="tx1"/>
              </a:solidFill>
              <a:latin typeface="Calibri"/>
              <a:ea typeface="+mn-ea"/>
              <a:cs typeface="Calibri"/>
            </a:endParaRPr>
          </a:p>
        </p:txBody>
      </p:sp>
      <p:pic>
        <p:nvPicPr>
          <p:cNvPr id="9" name="Picture 8">
            <a:extLst>
              <a:ext uri="{FF2B5EF4-FFF2-40B4-BE49-F238E27FC236}">
                <a16:creationId xmlns:a16="http://schemas.microsoft.com/office/drawing/2014/main" xmlns="" id="{5A6B6193-929B-4BCA-1E6C-5CD130296FBD}"/>
              </a:ext>
            </a:extLst>
          </p:cNvPr>
          <p:cNvPicPr>
            <a:picLocks noChangeAspect="1"/>
          </p:cNvPicPr>
          <p:nvPr/>
        </p:nvPicPr>
        <p:blipFill>
          <a:blip r:embed="rId2"/>
          <a:stretch>
            <a:fillRect/>
          </a:stretch>
        </p:blipFill>
        <p:spPr>
          <a:xfrm>
            <a:off x="4080814" y="2736014"/>
            <a:ext cx="2436263" cy="1741927"/>
          </a:xfrm>
          <a:prstGeom prst="rect">
            <a:avLst/>
          </a:prstGeom>
        </p:spPr>
      </p:pic>
      <p:pic>
        <p:nvPicPr>
          <p:cNvPr id="11" name="Picture 10">
            <a:extLst>
              <a:ext uri="{FF2B5EF4-FFF2-40B4-BE49-F238E27FC236}">
                <a16:creationId xmlns:a16="http://schemas.microsoft.com/office/drawing/2014/main" xmlns="" id="{F772C9B6-1970-62D4-F9DD-020CA4EDD90D}"/>
              </a:ext>
            </a:extLst>
          </p:cNvPr>
          <p:cNvPicPr>
            <a:picLocks noChangeAspect="1"/>
          </p:cNvPicPr>
          <p:nvPr/>
        </p:nvPicPr>
        <p:blipFill>
          <a:blip r:embed="rId3"/>
          <a:stretch>
            <a:fillRect/>
          </a:stretch>
        </p:blipFill>
        <p:spPr>
          <a:xfrm>
            <a:off x="6442435" y="612374"/>
            <a:ext cx="2436264" cy="1741928"/>
          </a:xfrm>
          <a:prstGeom prst="rect">
            <a:avLst/>
          </a:prstGeom>
        </p:spPr>
      </p:pic>
      <p:pic>
        <p:nvPicPr>
          <p:cNvPr id="6" name="Picture 5" descr="pca_all_files/figure-pptx/unnamed-chunk-8-1.png">
            <a:extLst>
              <a:ext uri="{FF2B5EF4-FFF2-40B4-BE49-F238E27FC236}">
                <a16:creationId xmlns:a16="http://schemas.microsoft.com/office/drawing/2014/main" xmlns="" id="{298A3F79-EC0D-29E0-A143-1B7F7F6369AB}"/>
              </a:ext>
            </a:extLst>
          </p:cNvPr>
          <p:cNvPicPr>
            <a:picLocks noGrp="1" noChangeAspect="1"/>
          </p:cNvPicPr>
          <p:nvPr/>
        </p:nvPicPr>
        <p:blipFill>
          <a:blip r:embed="rId4"/>
          <a:stretch>
            <a:fillRect/>
          </a:stretch>
        </p:blipFill>
        <p:spPr bwMode="auto">
          <a:xfrm>
            <a:off x="4080815" y="611599"/>
            <a:ext cx="2436264" cy="1741928"/>
          </a:xfrm>
          <a:prstGeom prst="rect">
            <a:avLst/>
          </a:prstGeom>
          <a:noFill/>
        </p:spPr>
      </p:pic>
      <p:pic>
        <p:nvPicPr>
          <p:cNvPr id="4" name="Picture 3" descr="pca_all_files/figure-pptx/unnamed-chunk-17-1.png">
            <a:extLst>
              <a:ext uri="{FF2B5EF4-FFF2-40B4-BE49-F238E27FC236}">
                <a16:creationId xmlns:a16="http://schemas.microsoft.com/office/drawing/2014/main" xmlns="" id="{F7710E0D-B2B8-6B39-724A-F4DB2310E6A0}"/>
              </a:ext>
            </a:extLst>
          </p:cNvPr>
          <p:cNvPicPr>
            <a:picLocks noGrp="1" noChangeAspect="1"/>
          </p:cNvPicPr>
          <p:nvPr/>
        </p:nvPicPr>
        <p:blipFill>
          <a:blip r:embed="rId5"/>
          <a:stretch>
            <a:fillRect/>
          </a:stretch>
        </p:blipFill>
        <p:spPr bwMode="auto">
          <a:xfrm>
            <a:off x="6442435" y="2715530"/>
            <a:ext cx="2436264" cy="1740188"/>
          </a:xfrm>
          <a:prstGeom prst="rect">
            <a:avLst/>
          </a:prstGeom>
          <a:noFill/>
        </p:spPr>
      </p:pic>
      <p:sp>
        <p:nvSpPr>
          <p:cNvPr id="5" name="TextBox 2">
            <a:extLst>
              <a:ext uri="{FF2B5EF4-FFF2-40B4-BE49-F238E27FC236}">
                <a16:creationId xmlns:a16="http://schemas.microsoft.com/office/drawing/2014/main" xmlns="" id="{279A9CD9-4529-17C2-4E07-6600EBB26E3E}"/>
              </a:ext>
            </a:extLst>
          </p:cNvPr>
          <p:cNvSpPr txBox="1"/>
          <p:nvPr/>
        </p:nvSpPr>
        <p:spPr>
          <a:xfrm>
            <a:off x="5072614" y="4641888"/>
            <a:ext cx="2178050" cy="246221"/>
          </a:xfrm>
          <a:prstGeom prst="rect">
            <a:avLst/>
          </a:prstGeom>
          <a:noFill/>
        </p:spPr>
        <p:txBody>
          <a:bodyPr wrap="square" lIns="91440" tIns="45720" rIns="91440" bIns="45720" anchor="t">
            <a:spAutoFit/>
          </a:bodyPr>
          <a:lstStyle/>
          <a:p>
            <a:pPr algn="ctr">
              <a:spcAft>
                <a:spcPts val="600"/>
              </a:spcAft>
            </a:pPr>
            <a:r>
              <a:rPr lang="en-GB" sz="1000" err="1">
                <a:solidFill>
                  <a:schemeClr val="tx1"/>
                </a:solidFill>
                <a:latin typeface="Tenorite" panose="00000500000000000000"/>
              </a:rPr>
              <a:t>Sumber</a:t>
            </a:r>
            <a:r>
              <a:rPr lang="en-GB" sz="1000">
                <a:solidFill>
                  <a:schemeClr val="tx1"/>
                </a:solidFill>
                <a:latin typeface="Tenorite" panose="00000500000000000000"/>
              </a:rPr>
              <a:t>: data </a:t>
            </a:r>
            <a:r>
              <a:rPr lang="en-GB" sz="1000" err="1">
                <a:solidFill>
                  <a:schemeClr val="tx1"/>
                </a:solidFill>
                <a:latin typeface="Tenorite" panose="00000500000000000000"/>
              </a:rPr>
              <a:t>PiSA</a:t>
            </a:r>
            <a:r>
              <a:rPr lang="en-GB" sz="1000">
                <a:solidFill>
                  <a:schemeClr val="tx1"/>
                </a:solidFill>
                <a:latin typeface="Tenorite" panose="00000500000000000000"/>
              </a:rPr>
              <a:t> 2018 </a:t>
            </a:r>
            <a:r>
              <a:rPr lang="en-GB" sz="1000" err="1">
                <a:solidFill>
                  <a:schemeClr val="tx1"/>
                </a:solidFill>
                <a:latin typeface="Tenorite" panose="00000500000000000000"/>
              </a:rPr>
              <a:t>diolah</a:t>
            </a:r>
          </a:p>
        </p:txBody>
      </p:sp>
    </p:spTree>
    <p:extLst>
      <p:ext uri="{BB962C8B-B14F-4D97-AF65-F5344CB8AC3E}">
        <p14:creationId xmlns:p14="http://schemas.microsoft.com/office/powerpoint/2010/main" val="42093120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ngineering Project Proposal by Slidesgo">
  <a:themeElements>
    <a:clrScheme name="Simple Light">
      <a:dk1>
        <a:srgbClr val="434343"/>
      </a:dk1>
      <a:lt1>
        <a:srgbClr val="FFFFFF"/>
      </a:lt1>
      <a:dk2>
        <a:srgbClr val="595959"/>
      </a:dk2>
      <a:lt2>
        <a:srgbClr val="EEEEEE"/>
      </a:lt2>
      <a:accent1>
        <a:srgbClr val="556D96"/>
      </a:accent1>
      <a:accent2>
        <a:srgbClr val="212121"/>
      </a:accent2>
      <a:accent3>
        <a:srgbClr val="A9B9D3"/>
      </a:accent3>
      <a:accent4>
        <a:srgbClr val="26529E"/>
      </a:accent4>
      <a:accent5>
        <a:srgbClr val="62779B"/>
      </a:accent5>
      <a:accent6>
        <a:srgbClr val="363F4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s Slide Master">
  <a:themeElements>
    <a:clrScheme name="2019-Business plan">
      <a:dk1>
        <a:sysClr val="windowText" lastClr="000000"/>
      </a:dk1>
      <a:lt1>
        <a:sysClr val="window" lastClr="FFFFFF"/>
      </a:lt1>
      <a:dk2>
        <a:srgbClr val="44546A"/>
      </a:dk2>
      <a:lt2>
        <a:srgbClr val="E7E6E6"/>
      </a:lt2>
      <a:accent1>
        <a:srgbClr val="5EBEE4"/>
      </a:accent1>
      <a:accent2>
        <a:srgbClr val="4CD6B0"/>
      </a:accent2>
      <a:accent3>
        <a:srgbClr val="98DC56"/>
      </a:accent3>
      <a:accent4>
        <a:srgbClr val="5EBEE4"/>
      </a:accent4>
      <a:accent5>
        <a:srgbClr val="4CD6B0"/>
      </a:accent5>
      <a:accent6>
        <a:srgbClr val="98DC56"/>
      </a:accent6>
      <a:hlink>
        <a:srgbClr val="BFBFBF"/>
      </a:hlink>
      <a:folHlink>
        <a:srgbClr val="BFBFB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1023</Words>
  <Application>Microsoft Office PowerPoint</Application>
  <PresentationFormat>On-screen Show (16:9)</PresentationFormat>
  <Paragraphs>201</Paragraphs>
  <Slides>23</Slides>
  <Notes>13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23</vt:i4>
      </vt:variant>
    </vt:vector>
  </HeadingPairs>
  <TitlesOfParts>
    <vt:vector size="37" baseType="lpstr">
      <vt:lpstr>Tenorite</vt:lpstr>
      <vt:lpstr>Poppins</vt:lpstr>
      <vt:lpstr>Calibri Light</vt:lpstr>
      <vt:lpstr>맑은 고딕</vt:lpstr>
      <vt:lpstr>Livvic</vt:lpstr>
      <vt:lpstr>Calibri</vt:lpstr>
      <vt:lpstr>Wingdings</vt:lpstr>
      <vt:lpstr>Catamaran Light</vt:lpstr>
      <vt:lpstr>Times New Roman</vt:lpstr>
      <vt:lpstr>Arial Unicode MS</vt:lpstr>
      <vt:lpstr>Arial</vt:lpstr>
      <vt:lpstr>Office Theme</vt:lpstr>
      <vt:lpstr>Engineering Project Proposal by Slidesgo</vt:lpstr>
      <vt:lpstr>Contents Slide Master</vt:lpstr>
      <vt:lpstr>Laporan Kajian  Tata Kelola Pendidikan </vt:lpstr>
      <vt:lpstr>PowerPoint Presentation</vt:lpstr>
      <vt:lpstr>Latar Belakang Penelitian</vt:lpstr>
      <vt:lpstr>Batasan Penelitian</vt:lpstr>
      <vt:lpstr>Metode dan Proses Analisis Data</vt:lpstr>
      <vt:lpstr>PowerPoint Presentation</vt:lpstr>
      <vt:lpstr>Jumlah peserta didik per rombel dan hasil belajar</vt:lpstr>
      <vt:lpstr>Sistem penerimaan siswa, kecukupan fasilitas, kualitas guru dan hasil belajar</vt:lpstr>
      <vt:lpstr>Posisi Indonesia di tingkat Global dalam sistem penerimaan siswa,   kecukupan fasilitas dan kualitas guru  </vt:lpstr>
      <vt:lpstr>Posisi Indonesia di tingkat global</vt:lpstr>
      <vt:lpstr>Temuan Umum Benchmarking Pendidikan Tingkat Global</vt:lpstr>
      <vt:lpstr>PowerPoint Presentation</vt:lpstr>
      <vt:lpstr>PowerPoint Presentation</vt:lpstr>
      <vt:lpstr>Temuan Kunci Dalam Aspek Pembelajaran</vt:lpstr>
      <vt:lpstr>Temuan Kunci Dalam Aspek Asesmen dan Evaluasi</vt:lpstr>
      <vt:lpstr>PowerPoint Presentation</vt:lpstr>
      <vt:lpstr>Temuan Kunci Dalam Aspek Anggaran</vt:lpstr>
      <vt:lpstr>PowerPoint Presentation</vt:lpstr>
      <vt:lpstr>PowerPoint Presentation</vt:lpstr>
      <vt:lpstr>Kesimpulan</vt:lpstr>
      <vt:lpstr>Kesimpulan</vt:lpstr>
      <vt:lpstr>Rekomendasi</vt:lpstr>
      <vt:lpstr>Rekomendasi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GURU PENGGERAK</dc:title>
  <dc:creator>tri maulana</dc:creator>
  <cp:lastModifiedBy>Dido</cp:lastModifiedBy>
  <cp:revision>2882</cp:revision>
  <dcterms:created xsi:type="dcterms:W3CDTF">2023-01-25T01:29:00Z</dcterms:created>
  <dcterms:modified xsi:type="dcterms:W3CDTF">2023-11-27T12:41:54Z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D1E8BC5E0FDA46CAA905B009E4B40A76_13</vt:lpwstr>
  </property>
  <property fmtid="{D5CDD505-2E9C-101B-9397-08002B2CF9AE}" pid="3" name="KSOProductBuildVer">
    <vt:lpwstr>1033-12.2.0.13306</vt:lpwstr>
  </property>
</Properties>
</file>