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ms-powerpoint.presentation.macroEnabled.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73" r:id="rId4"/>
    <p:sldMasterId id="2147483689" r:id="rId5"/>
    <p:sldMasterId id="2147483712" r:id="rId6"/>
    <p:sldMasterId id="2147483733" r:id="rId7"/>
    <p:sldMasterId id="2147483743" r:id="rId8"/>
    <p:sldMasterId id="2147483755" r:id="rId9"/>
  </p:sldMasterIdLst>
  <p:notesMasterIdLst>
    <p:notesMasterId r:id="rId11"/>
  </p:notesMasterIdLst>
  <p:sldIdLst>
    <p:sldId id="16667843" r:id="rId10"/>
    <p:sldId id="16667886" r:id="rId12"/>
    <p:sldId id="16667885" r:id="rId13"/>
    <p:sldId id="16667964" r:id="rId14"/>
    <p:sldId id="16667837" r:id="rId15"/>
    <p:sldId id="16667834" r:id="rId16"/>
    <p:sldId id="16667839" r:id="rId17"/>
    <p:sldId id="16667853" r:id="rId18"/>
    <p:sldId id="16667881" r:id="rId19"/>
    <p:sldId id="16667991" r:id="rId20"/>
    <p:sldId id="16667999" r:id="rId21"/>
    <p:sldId id="258" r:id="rId22"/>
    <p:sldId id="260" r:id="rId23"/>
    <p:sldId id="16667832" r:id="rId24"/>
    <p:sldId id="16667840" r:id="rId25"/>
    <p:sldId id="16667993" r:id="rId26"/>
    <p:sldId id="16667995" r:id="rId27"/>
    <p:sldId id="16667994" r:id="rId28"/>
    <p:sldId id="16667996" r:id="rId29"/>
    <p:sldId id="16667997" r:id="rId30"/>
    <p:sldId id="16667969" r:id="rId31"/>
    <p:sldId id="16667975" r:id="rId32"/>
    <p:sldId id="16667976" r:id="rId33"/>
    <p:sldId id="16667977" r:id="rId34"/>
    <p:sldId id="16667978" r:id="rId35"/>
    <p:sldId id="16667842" r:id="rId36"/>
    <p:sldId id="16667972" r:id="rId37"/>
    <p:sldId id="16667970" r:id="rId38"/>
    <p:sldId id="16667926" r:id="rId39"/>
    <p:sldId id="16668029" r:id="rId40"/>
    <p:sldId id="316" r:id="rId41"/>
    <p:sldId id="317" r:id="rId42"/>
    <p:sldId id="318" r:id="rId43"/>
    <p:sldId id="16667817" r:id="rId44"/>
    <p:sldId id="16667822" r:id="rId45"/>
    <p:sldId id="16667987" r:id="rId46"/>
    <p:sldId id="348" r:id="rId47"/>
    <p:sldId id="16667988" r:id="rId48"/>
    <p:sldId id="16667985" r:id="rId49"/>
    <p:sldId id="1666784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tria anggriani" initials="" lastIdx="1" clrIdx="0"/>
  <p:cmAuthor id="1" name="ASUS VivoBook A412"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86" autoAdjust="0"/>
    <p:restoredTop sz="95857" autoAdjust="0"/>
  </p:normalViewPr>
  <p:slideViewPr>
    <p:cSldViewPr snapToGrid="0">
      <p:cViewPr varScale="1">
        <p:scale>
          <a:sx n="108" d="100"/>
          <a:sy n="108" d="100"/>
        </p:scale>
        <p:origin x="1146" y="78"/>
      </p:cViewPr>
      <p:guideLst/>
    </p:cSldViewPr>
  </p:slideViewPr>
  <p:notesTextViewPr>
    <p:cViewPr>
      <p:scale>
        <a:sx n="1" d="1"/>
        <a:sy n="1" d="1"/>
      </p:scale>
      <p:origin x="0" y="0"/>
    </p:cViewPr>
  </p:notesTextViewPr>
  <p:sorterViewPr>
    <p:cViewPr>
      <p:scale>
        <a:sx n="100" d="100"/>
        <a:sy n="100" d="100"/>
      </p:scale>
      <p:origin x="0" y="-91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C6301-C19E-452A-B297-BE9BE1F65C1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49B4B-5E17-4A72-8908-1D31D30FFFB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a:t>
            </a:r>
            <a:r>
              <a:rPr lang="en-US" dirty="0" err="1"/>
              <a:t>unsplash</a:t>
            </a:r>
            <a:endParaRPr lang="en-US" dirty="0"/>
          </a:p>
        </p:txBody>
      </p:sp>
      <p:sp>
        <p:nvSpPr>
          <p:cNvPr id="4" name="Slide Number Placeholder 3"/>
          <p:cNvSpPr>
            <a:spLocks noGrp="1"/>
          </p:cNvSpPr>
          <p:nvPr>
            <p:ph type="sldNum" sz="quarter" idx="5"/>
          </p:nvPr>
        </p:nvSpPr>
        <p:spPr/>
        <p:txBody>
          <a:bodyPr/>
          <a:lstStyle/>
          <a:p>
            <a:pPr>
              <a:defRPr/>
            </a:pPr>
            <a:fld id="{9A4E0BF1-3945-924C-BDB9-C9E149564B56}"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 name="Footer Placeholder 0"/>
          <p:cNvSpPr>
            <a:spLocks noGrp="1"/>
          </p:cNvSpPr>
          <p:nvPr>
            <p:ph type="ftr" sz="quarter" idx="4"/>
          </p:nvPr>
        </p:nvSpPr>
        <p:spPr/>
        <p:txBody>
          <a:bodyPr/>
          <a:lstStyle/>
          <a:p>
            <a:r>
              <a:rPr lang="en-US"/>
              <a:t>MW-Koodinasi dan Koloborasi ADEM 2022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 name="Footer Placeholder 0"/>
          <p:cNvSpPr>
            <a:spLocks noGrp="1"/>
          </p:cNvSpPr>
          <p:nvPr>
            <p:ph type="ftr" sz="quarter" idx="4"/>
          </p:nvPr>
        </p:nvSpPr>
        <p:spPr/>
        <p:txBody>
          <a:bodyPr/>
          <a:lstStyle/>
          <a:p>
            <a:r>
              <a:rPr lang="en-US"/>
              <a:t>MW-Koodinasi dan Koloborasi ADEM 2022</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https://pixabay.com/photos/student-woman-startup-business-849821/</a:t>
            </a:r>
            <a:endParaRPr lang="en-IN" dirty="0"/>
          </a:p>
          <a:p>
            <a:r>
              <a:rPr lang="en-IN" dirty="0"/>
              <a:t>https://pixabay.com/photos/laptop-office-hand-writing-3196481/</a:t>
            </a:r>
            <a:endParaRPr lang="en-IN" dirty="0"/>
          </a:p>
          <a:p>
            <a:r>
              <a:rPr lang="en-IN" dirty="0"/>
              <a:t>https://pixabay.com/photos/student-typing-keyboard-text-woman-849822/</a:t>
            </a:r>
            <a:endParaRPr lang="en-IN" dirty="0"/>
          </a:p>
          <a:p>
            <a:r>
              <a:rPr lang="en-IN" dirty="0"/>
              <a:t>https://pixabay.com/photos/handshake-cooperation-partnership-3298455/</a:t>
            </a:r>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49B4B-5E17-4A72-8908-1D31D30FFFB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9193" y="2153546"/>
            <a:ext cx="11033613" cy="330200"/>
          </a:xfrm>
          <a:prstGeom prst="rect">
            <a:avLst/>
          </a:prstGeom>
        </p:spPr>
        <p:txBody>
          <a:bodyPr wrap="square" lIns="0" tIns="0" rIns="0" bIns="0">
            <a:spAutoFit/>
          </a:bodyPr>
          <a:lstStyle>
            <a:lvl1pPr>
              <a:defRPr sz="2000" b="1" i="0">
                <a:solidFill>
                  <a:srgbClr val="002060"/>
                </a:solidFill>
                <a:latin typeface="Arial" panose="020B0604020202020204"/>
                <a:cs typeface="Arial" panose="020B0604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63763"/>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63763"/>
                </a:solidFill>
                <a:latin typeface="Arial" panose="020B0604020202020204"/>
                <a:cs typeface="Arial" panose="020B0604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63763"/>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156792"/>
            <a:ext cx="9715500" cy="798204"/>
          </a:xfrm>
        </p:spPr>
        <p:txBody>
          <a:bodyPr/>
          <a:lstStyle/>
          <a:p>
            <a:r>
              <a:rPr lang="en-US"/>
              <a:t>Click to edit Master title style</a:t>
            </a:r>
            <a:endParaRPr lang="en-US"/>
          </a:p>
        </p:txBody>
      </p:sp>
      <p:sp>
        <p:nvSpPr>
          <p:cNvPr id="3" name="Subtitle 2"/>
          <p:cNvSpPr>
            <a:spLocks noGrp="1"/>
          </p:cNvSpPr>
          <p:nvPr>
            <p:ph type="subTitle" idx="1"/>
          </p:nvPr>
        </p:nvSpPr>
        <p:spPr>
          <a:xfrm>
            <a:off x="1714500" y="2110154"/>
            <a:ext cx="8001000" cy="951638"/>
          </a:xfrm>
        </p:spPr>
        <p:txBody>
          <a:bodyPr/>
          <a:lstStyle>
            <a:lvl1pPr marL="0" indent="0" algn="ctr">
              <a:buNone/>
              <a:defRPr>
                <a:solidFill>
                  <a:schemeClr val="tx1">
                    <a:tint val="75000"/>
                  </a:schemeClr>
                </a:solidFill>
              </a:defRPr>
            </a:lvl1pPr>
            <a:lvl2pPr marL="248285" indent="0" algn="ctr">
              <a:buNone/>
              <a:defRPr>
                <a:solidFill>
                  <a:schemeClr val="tx1">
                    <a:tint val="75000"/>
                  </a:schemeClr>
                </a:solidFill>
              </a:defRPr>
            </a:lvl2pPr>
            <a:lvl3pPr marL="496570" indent="0" algn="ctr">
              <a:buNone/>
              <a:defRPr>
                <a:solidFill>
                  <a:schemeClr val="tx1">
                    <a:tint val="75000"/>
                  </a:schemeClr>
                </a:solidFill>
              </a:defRPr>
            </a:lvl3pPr>
            <a:lvl4pPr marL="744855" indent="0" algn="ctr">
              <a:buNone/>
              <a:defRPr>
                <a:solidFill>
                  <a:schemeClr val="tx1">
                    <a:tint val="75000"/>
                  </a:schemeClr>
                </a:solidFill>
              </a:defRPr>
            </a:lvl4pPr>
            <a:lvl5pPr marL="993140" indent="0" algn="ctr">
              <a:buNone/>
              <a:defRPr>
                <a:solidFill>
                  <a:schemeClr val="tx1">
                    <a:tint val="75000"/>
                  </a:schemeClr>
                </a:solidFill>
              </a:defRPr>
            </a:lvl5pPr>
            <a:lvl6pPr marL="1241425" indent="0" algn="ctr">
              <a:buNone/>
              <a:defRPr>
                <a:solidFill>
                  <a:schemeClr val="tx1">
                    <a:tint val="75000"/>
                  </a:schemeClr>
                </a:solidFill>
              </a:defRPr>
            </a:lvl6pPr>
            <a:lvl7pPr marL="1489710" indent="0" algn="ctr">
              <a:buNone/>
              <a:defRPr>
                <a:solidFill>
                  <a:schemeClr val="tx1">
                    <a:tint val="75000"/>
                  </a:schemeClr>
                </a:solidFill>
              </a:defRPr>
            </a:lvl7pPr>
            <a:lvl8pPr marL="1737995" indent="0" algn="ctr">
              <a:buNone/>
              <a:defRPr>
                <a:solidFill>
                  <a:schemeClr val="tx1">
                    <a:tint val="75000"/>
                  </a:schemeClr>
                </a:solidFill>
              </a:defRPr>
            </a:lvl8pPr>
            <a:lvl9pPr marL="198628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2392887"/>
            <a:ext cx="9715500" cy="739588"/>
          </a:xfrm>
        </p:spPr>
        <p:txBody>
          <a:bodyPr anchor="t"/>
          <a:lstStyle>
            <a:lvl1pPr algn="l">
              <a:defRPr sz="2170" b="1" cap="all"/>
            </a:lvl1pPr>
          </a:lstStyle>
          <a:p>
            <a:r>
              <a:rPr lang="en-US"/>
              <a:t>Click to edit Master title style</a:t>
            </a:r>
            <a:endParaRPr lang="en-US"/>
          </a:p>
        </p:txBody>
      </p:sp>
      <p:sp>
        <p:nvSpPr>
          <p:cNvPr id="3" name="Text Placeholder 2"/>
          <p:cNvSpPr>
            <a:spLocks noGrp="1"/>
          </p:cNvSpPr>
          <p:nvPr>
            <p:ph type="body" idx="1"/>
          </p:nvPr>
        </p:nvSpPr>
        <p:spPr>
          <a:xfrm>
            <a:off x="902891" y="1578306"/>
            <a:ext cx="9715500" cy="814581"/>
          </a:xfrm>
        </p:spPr>
        <p:txBody>
          <a:bodyPr anchor="b"/>
          <a:lstStyle>
            <a:lvl1pPr marL="0" indent="0">
              <a:buNone/>
              <a:defRPr sz="1085">
                <a:solidFill>
                  <a:schemeClr val="tx1">
                    <a:tint val="75000"/>
                  </a:schemeClr>
                </a:solidFill>
              </a:defRPr>
            </a:lvl1pPr>
            <a:lvl2pPr marL="248285" indent="0">
              <a:buNone/>
              <a:defRPr sz="975">
                <a:solidFill>
                  <a:schemeClr val="tx1">
                    <a:tint val="75000"/>
                  </a:schemeClr>
                </a:solidFill>
              </a:defRPr>
            </a:lvl2pPr>
            <a:lvl3pPr marL="496570" indent="0">
              <a:buNone/>
              <a:defRPr sz="870">
                <a:solidFill>
                  <a:schemeClr val="tx1">
                    <a:tint val="75000"/>
                  </a:schemeClr>
                </a:solidFill>
              </a:defRPr>
            </a:lvl3pPr>
            <a:lvl4pPr marL="744855" indent="0">
              <a:buNone/>
              <a:defRPr sz="760">
                <a:solidFill>
                  <a:schemeClr val="tx1">
                    <a:tint val="75000"/>
                  </a:schemeClr>
                </a:solidFill>
              </a:defRPr>
            </a:lvl4pPr>
            <a:lvl5pPr marL="993140" indent="0">
              <a:buNone/>
              <a:defRPr sz="760">
                <a:solidFill>
                  <a:schemeClr val="tx1">
                    <a:tint val="75000"/>
                  </a:schemeClr>
                </a:solidFill>
              </a:defRPr>
            </a:lvl5pPr>
            <a:lvl6pPr marL="1241425" indent="0">
              <a:buNone/>
              <a:defRPr sz="760">
                <a:solidFill>
                  <a:schemeClr val="tx1">
                    <a:tint val="75000"/>
                  </a:schemeClr>
                </a:solidFill>
              </a:defRPr>
            </a:lvl6pPr>
            <a:lvl7pPr marL="1489710" indent="0">
              <a:buNone/>
              <a:defRPr sz="760">
                <a:solidFill>
                  <a:schemeClr val="tx1">
                    <a:tint val="75000"/>
                  </a:schemeClr>
                </a:solidFill>
              </a:defRPr>
            </a:lvl7pPr>
            <a:lvl8pPr marL="1737995" indent="0">
              <a:buNone/>
              <a:defRPr sz="760">
                <a:solidFill>
                  <a:schemeClr val="tx1">
                    <a:tint val="75000"/>
                  </a:schemeClr>
                </a:solidFill>
              </a:defRPr>
            </a:lvl8pPr>
            <a:lvl9pPr marL="1986280" indent="0">
              <a:buNone/>
              <a:defRPr sz="76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71500" y="868887"/>
            <a:ext cx="5048250" cy="2457536"/>
          </a:xfrm>
        </p:spPr>
        <p:txBody>
          <a:bodyPr/>
          <a:lstStyle>
            <a:lvl1pPr>
              <a:defRPr sz="1520"/>
            </a:lvl1pPr>
            <a:lvl2pPr>
              <a:defRPr sz="1305"/>
            </a:lvl2pPr>
            <a:lvl3pPr>
              <a:defRPr sz="108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810250" y="868887"/>
            <a:ext cx="5048250" cy="2457536"/>
          </a:xfrm>
        </p:spPr>
        <p:txBody>
          <a:bodyPr/>
          <a:lstStyle>
            <a:lvl1pPr>
              <a:defRPr sz="1520"/>
            </a:lvl1pPr>
            <a:lvl2pPr>
              <a:defRPr sz="1305"/>
            </a:lvl2pPr>
            <a:lvl3pPr>
              <a:defRPr sz="108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571500" y="833546"/>
            <a:ext cx="5050235" cy="347382"/>
          </a:xfrm>
        </p:spPr>
        <p:txBody>
          <a:bodyPr anchor="b"/>
          <a:lstStyle>
            <a:lvl1pPr marL="0" indent="0">
              <a:buNone/>
              <a:defRPr sz="1305" b="1"/>
            </a:lvl1pPr>
            <a:lvl2pPr marL="248285" indent="0">
              <a:buNone/>
              <a:defRPr sz="1085" b="1"/>
            </a:lvl2pPr>
            <a:lvl3pPr marL="496570" indent="0">
              <a:buNone/>
              <a:defRPr sz="975" b="1"/>
            </a:lvl3pPr>
            <a:lvl4pPr marL="744855" indent="0">
              <a:buNone/>
              <a:defRPr sz="870" b="1"/>
            </a:lvl4pPr>
            <a:lvl5pPr marL="993140" indent="0">
              <a:buNone/>
              <a:defRPr sz="870" b="1"/>
            </a:lvl5pPr>
            <a:lvl6pPr marL="1241425" indent="0">
              <a:buNone/>
              <a:defRPr sz="870" b="1"/>
            </a:lvl6pPr>
            <a:lvl7pPr marL="1489710" indent="0">
              <a:buNone/>
              <a:defRPr sz="870" b="1"/>
            </a:lvl7pPr>
            <a:lvl8pPr marL="1737995" indent="0">
              <a:buNone/>
              <a:defRPr sz="870" b="1"/>
            </a:lvl8pPr>
            <a:lvl9pPr marL="1986280" indent="0">
              <a:buNone/>
              <a:defRPr sz="870" b="1"/>
            </a:lvl9pPr>
          </a:lstStyle>
          <a:p>
            <a:pPr lvl="0"/>
            <a:r>
              <a:rPr lang="en-US"/>
              <a:t>Click to edit Master text styles</a:t>
            </a:r>
            <a:endParaRPr lang="en-US"/>
          </a:p>
        </p:txBody>
      </p:sp>
      <p:sp>
        <p:nvSpPr>
          <p:cNvPr id="4" name="Content Placeholder 3"/>
          <p:cNvSpPr>
            <a:spLocks noGrp="1"/>
          </p:cNvSpPr>
          <p:nvPr>
            <p:ph sz="half" idx="2"/>
          </p:nvPr>
        </p:nvSpPr>
        <p:spPr>
          <a:xfrm>
            <a:off x="571500" y="1180927"/>
            <a:ext cx="5050235" cy="2145496"/>
          </a:xfrm>
        </p:spPr>
        <p:txBody>
          <a:bodyPr/>
          <a:lstStyle>
            <a:lvl1pPr>
              <a:defRPr sz="1305"/>
            </a:lvl1pPr>
            <a:lvl2pPr>
              <a:defRPr sz="1085"/>
            </a:lvl2pPr>
            <a:lvl3pPr>
              <a:defRPr sz="975"/>
            </a:lvl3pPr>
            <a:lvl4pPr>
              <a:defRPr sz="870"/>
            </a:lvl4pPr>
            <a:lvl5pPr>
              <a:defRPr sz="870"/>
            </a:lvl5pPr>
            <a:lvl6pPr>
              <a:defRPr sz="870"/>
            </a:lvl6pPr>
            <a:lvl7pPr>
              <a:defRPr sz="870"/>
            </a:lvl7pPr>
            <a:lvl8pPr>
              <a:defRPr sz="870"/>
            </a:lvl8pPr>
            <a:lvl9pPr>
              <a:defRPr sz="87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5806282" y="833546"/>
            <a:ext cx="5052219" cy="347382"/>
          </a:xfrm>
        </p:spPr>
        <p:txBody>
          <a:bodyPr anchor="b"/>
          <a:lstStyle>
            <a:lvl1pPr marL="0" indent="0">
              <a:buNone/>
              <a:defRPr sz="1305" b="1"/>
            </a:lvl1pPr>
            <a:lvl2pPr marL="248285" indent="0">
              <a:buNone/>
              <a:defRPr sz="1085" b="1"/>
            </a:lvl2pPr>
            <a:lvl3pPr marL="496570" indent="0">
              <a:buNone/>
              <a:defRPr sz="975" b="1"/>
            </a:lvl3pPr>
            <a:lvl4pPr marL="744855" indent="0">
              <a:buNone/>
              <a:defRPr sz="870" b="1"/>
            </a:lvl4pPr>
            <a:lvl5pPr marL="993140" indent="0">
              <a:buNone/>
              <a:defRPr sz="870" b="1"/>
            </a:lvl5pPr>
            <a:lvl6pPr marL="1241425" indent="0">
              <a:buNone/>
              <a:defRPr sz="870" b="1"/>
            </a:lvl6pPr>
            <a:lvl7pPr marL="1489710" indent="0">
              <a:buNone/>
              <a:defRPr sz="870" b="1"/>
            </a:lvl7pPr>
            <a:lvl8pPr marL="1737995" indent="0">
              <a:buNone/>
              <a:defRPr sz="870" b="1"/>
            </a:lvl8pPr>
            <a:lvl9pPr marL="1986280" indent="0">
              <a:buNone/>
              <a:defRPr sz="870" b="1"/>
            </a:lvl9pPr>
          </a:lstStyle>
          <a:p>
            <a:pPr lvl="0"/>
            <a:r>
              <a:rPr lang="en-US"/>
              <a:t>Click to edit Master text styles</a:t>
            </a:r>
            <a:endParaRPr lang="en-US"/>
          </a:p>
        </p:txBody>
      </p:sp>
      <p:sp>
        <p:nvSpPr>
          <p:cNvPr id="6" name="Content Placeholder 5"/>
          <p:cNvSpPr>
            <a:spLocks noGrp="1"/>
          </p:cNvSpPr>
          <p:nvPr>
            <p:ph sz="quarter" idx="4"/>
          </p:nvPr>
        </p:nvSpPr>
        <p:spPr>
          <a:xfrm>
            <a:off x="5806282" y="1180927"/>
            <a:ext cx="5052219" cy="2145496"/>
          </a:xfrm>
        </p:spPr>
        <p:txBody>
          <a:bodyPr/>
          <a:lstStyle>
            <a:lvl1pPr>
              <a:defRPr sz="1305"/>
            </a:lvl1pPr>
            <a:lvl2pPr>
              <a:defRPr sz="1085"/>
            </a:lvl2pPr>
            <a:lvl3pPr>
              <a:defRPr sz="975"/>
            </a:lvl3pPr>
            <a:lvl4pPr>
              <a:defRPr sz="870"/>
            </a:lvl4pPr>
            <a:lvl5pPr>
              <a:defRPr sz="870"/>
            </a:lvl5pPr>
            <a:lvl6pPr>
              <a:defRPr sz="870"/>
            </a:lvl6pPr>
            <a:lvl7pPr>
              <a:defRPr sz="870"/>
            </a:lvl7pPr>
            <a:lvl8pPr>
              <a:defRPr sz="870"/>
            </a:lvl8pPr>
            <a:lvl9pPr>
              <a:defRPr sz="87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148263"/>
            <a:ext cx="3760391" cy="630977"/>
          </a:xfrm>
        </p:spPr>
        <p:txBody>
          <a:bodyPr anchor="b"/>
          <a:lstStyle>
            <a:lvl1pPr algn="l">
              <a:defRPr sz="1085" b="1"/>
            </a:lvl1pPr>
          </a:lstStyle>
          <a:p>
            <a:r>
              <a:rPr lang="en-US"/>
              <a:t>Click to edit Master title style</a:t>
            </a:r>
            <a:endParaRPr lang="en-US"/>
          </a:p>
        </p:txBody>
      </p:sp>
      <p:sp>
        <p:nvSpPr>
          <p:cNvPr id="3" name="Content Placeholder 2"/>
          <p:cNvSpPr>
            <a:spLocks noGrp="1"/>
          </p:cNvSpPr>
          <p:nvPr>
            <p:ph idx="1"/>
          </p:nvPr>
        </p:nvSpPr>
        <p:spPr>
          <a:xfrm>
            <a:off x="4468812" y="148263"/>
            <a:ext cx="6389688" cy="3178161"/>
          </a:xfrm>
        </p:spPr>
        <p:txBody>
          <a:bodyPr/>
          <a:lstStyle>
            <a:lvl1pPr>
              <a:defRPr sz="1740"/>
            </a:lvl1pPr>
            <a:lvl2pPr>
              <a:defRPr sz="1520"/>
            </a:lvl2pPr>
            <a:lvl3pPr>
              <a:defRPr sz="1305"/>
            </a:lvl3pPr>
            <a:lvl4pPr>
              <a:defRPr sz="1085"/>
            </a:lvl4pPr>
            <a:lvl5pPr>
              <a:defRPr sz="1085"/>
            </a:lvl5pPr>
            <a:lvl6pPr>
              <a:defRPr sz="1085"/>
            </a:lvl6pPr>
            <a:lvl7pPr>
              <a:defRPr sz="1085"/>
            </a:lvl7pPr>
            <a:lvl8pPr>
              <a:defRPr sz="1085"/>
            </a:lvl8pPr>
            <a:lvl9pPr>
              <a:defRPr sz="108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71501" y="779240"/>
            <a:ext cx="3760391" cy="2547184"/>
          </a:xfrm>
        </p:spPr>
        <p:txBody>
          <a:bodyPr/>
          <a:lstStyle>
            <a:lvl1pPr marL="0" indent="0">
              <a:buNone/>
              <a:defRPr sz="760"/>
            </a:lvl1pPr>
            <a:lvl2pPr marL="248285" indent="0">
              <a:buNone/>
              <a:defRPr sz="650"/>
            </a:lvl2pPr>
            <a:lvl3pPr marL="496570" indent="0">
              <a:buNone/>
              <a:defRPr sz="545"/>
            </a:lvl3pPr>
            <a:lvl4pPr marL="744855" indent="0">
              <a:buNone/>
              <a:defRPr sz="490"/>
            </a:lvl4pPr>
            <a:lvl5pPr marL="993140" indent="0">
              <a:buNone/>
              <a:defRPr sz="490"/>
            </a:lvl5pPr>
            <a:lvl6pPr marL="1241425" indent="0">
              <a:buNone/>
              <a:defRPr sz="490"/>
            </a:lvl6pPr>
            <a:lvl7pPr marL="1489710" indent="0">
              <a:buNone/>
              <a:defRPr sz="490"/>
            </a:lvl7pPr>
            <a:lvl8pPr marL="1737995" indent="0">
              <a:buNone/>
              <a:defRPr sz="490"/>
            </a:lvl8pPr>
            <a:lvl9pPr marL="1986280" indent="0">
              <a:buNone/>
              <a:defRPr sz="49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2606661"/>
            <a:ext cx="6858000" cy="307731"/>
          </a:xfrm>
        </p:spPr>
        <p:txBody>
          <a:bodyPr anchor="b"/>
          <a:lstStyle>
            <a:lvl1pPr algn="l">
              <a:defRPr sz="1085" b="1"/>
            </a:lvl1pPr>
          </a:lstStyle>
          <a:p>
            <a:r>
              <a:rPr lang="en-US"/>
              <a:t>Click to edit Master title style</a:t>
            </a:r>
            <a:endParaRPr lang="en-US"/>
          </a:p>
        </p:txBody>
      </p:sp>
      <p:sp>
        <p:nvSpPr>
          <p:cNvPr id="3" name="Picture Placeholder 2"/>
          <p:cNvSpPr>
            <a:spLocks noGrp="1"/>
          </p:cNvSpPr>
          <p:nvPr>
            <p:ph type="pic" idx="1"/>
          </p:nvPr>
        </p:nvSpPr>
        <p:spPr>
          <a:xfrm>
            <a:off x="2240360" y="332728"/>
            <a:ext cx="6858000" cy="2234281"/>
          </a:xfrm>
        </p:spPr>
        <p:txBody>
          <a:bodyPr/>
          <a:lstStyle>
            <a:lvl1pPr marL="0" indent="0">
              <a:buNone/>
              <a:defRPr sz="1740"/>
            </a:lvl1pPr>
            <a:lvl2pPr marL="248285" indent="0">
              <a:buNone/>
              <a:defRPr sz="1520"/>
            </a:lvl2pPr>
            <a:lvl3pPr marL="496570" indent="0">
              <a:buNone/>
              <a:defRPr sz="1305"/>
            </a:lvl3pPr>
            <a:lvl4pPr marL="744855" indent="0">
              <a:buNone/>
              <a:defRPr sz="1085"/>
            </a:lvl4pPr>
            <a:lvl5pPr marL="993140" indent="0">
              <a:buNone/>
              <a:defRPr sz="1085"/>
            </a:lvl5pPr>
            <a:lvl6pPr marL="1241425" indent="0">
              <a:buNone/>
              <a:defRPr sz="1085"/>
            </a:lvl6pPr>
            <a:lvl7pPr marL="1489710" indent="0">
              <a:buNone/>
              <a:defRPr sz="1085"/>
            </a:lvl7pPr>
            <a:lvl8pPr marL="1737995" indent="0">
              <a:buNone/>
              <a:defRPr sz="1085"/>
            </a:lvl8pPr>
            <a:lvl9pPr marL="1986280" indent="0">
              <a:buNone/>
              <a:defRPr sz="1085"/>
            </a:lvl9pPr>
          </a:lstStyle>
          <a:p>
            <a:endParaRPr lang="en-US"/>
          </a:p>
        </p:txBody>
      </p:sp>
      <p:sp>
        <p:nvSpPr>
          <p:cNvPr id="4" name="Text Placeholder 3"/>
          <p:cNvSpPr>
            <a:spLocks noGrp="1"/>
          </p:cNvSpPr>
          <p:nvPr>
            <p:ph type="body" sz="half" idx="2"/>
          </p:nvPr>
        </p:nvSpPr>
        <p:spPr>
          <a:xfrm>
            <a:off x="2240360" y="2914392"/>
            <a:ext cx="6858000" cy="437029"/>
          </a:xfrm>
        </p:spPr>
        <p:txBody>
          <a:bodyPr/>
          <a:lstStyle>
            <a:lvl1pPr marL="0" indent="0">
              <a:buNone/>
              <a:defRPr sz="760"/>
            </a:lvl1pPr>
            <a:lvl2pPr marL="248285" indent="0">
              <a:buNone/>
              <a:defRPr sz="650"/>
            </a:lvl2pPr>
            <a:lvl3pPr marL="496570" indent="0">
              <a:buNone/>
              <a:defRPr sz="545"/>
            </a:lvl3pPr>
            <a:lvl4pPr marL="744855" indent="0">
              <a:buNone/>
              <a:defRPr sz="490"/>
            </a:lvl4pPr>
            <a:lvl5pPr marL="993140" indent="0">
              <a:buNone/>
              <a:defRPr sz="490"/>
            </a:lvl5pPr>
            <a:lvl6pPr marL="1241425" indent="0">
              <a:buNone/>
              <a:defRPr sz="490"/>
            </a:lvl6pPr>
            <a:lvl7pPr marL="1489710" indent="0">
              <a:buNone/>
              <a:defRPr sz="490"/>
            </a:lvl7pPr>
            <a:lvl8pPr marL="1737995" indent="0">
              <a:buNone/>
              <a:defRPr sz="490"/>
            </a:lvl8pPr>
            <a:lvl9pPr marL="1986280" indent="0">
              <a:buNone/>
              <a:defRPr sz="49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149125"/>
            <a:ext cx="2571750" cy="317729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71500" y="149125"/>
            <a:ext cx="7524750" cy="317729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bg>
      <p:bgPr>
        <a:solidFill>
          <a:schemeClr val="lt1"/>
        </a:solidFill>
        <a:effectLst/>
      </p:bgPr>
    </p:bg>
    <p:spTree>
      <p:nvGrpSpPr>
        <p:cNvPr id="1" name="Shape 66"/>
        <p:cNvGrpSpPr/>
        <p:nvPr/>
      </p:nvGrpSpPr>
      <p:grpSpPr>
        <a:xfrm>
          <a:off x="0" y="0"/>
          <a:ext cx="0" cy="0"/>
          <a:chOff x="0" y="0"/>
          <a:chExt cx="0" cy="0"/>
        </a:xfrm>
      </p:grpSpPr>
      <p:sp>
        <p:nvSpPr>
          <p:cNvPr id="77" name="Google Shape;77;p7"/>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78" name="Google Shape;78;p7"/>
          <p:cNvSpPr txBox="1">
            <a:spLocks noGrp="1"/>
          </p:cNvSpPr>
          <p:nvPr>
            <p:ph type="body" idx="1"/>
          </p:nvPr>
        </p:nvSpPr>
        <p:spPr>
          <a:xfrm>
            <a:off x="1219433" y="2112567"/>
            <a:ext cx="4352000" cy="3942800"/>
          </a:xfrm>
          <a:prstGeom prst="rect">
            <a:avLst/>
          </a:prstGeom>
        </p:spPr>
        <p:txBody>
          <a:bodyPr spcFirstLastPara="1" wrap="square" lIns="0" tIns="0" rIns="0" bIns="0" anchor="t" anchorCtr="0">
            <a:noAutofit/>
          </a:bodyPr>
          <a:lstStyle>
            <a:lvl1pPr marL="609600" lvl="0" indent="-490855" rtl="0">
              <a:spcBef>
                <a:spcPts val="800"/>
              </a:spcBef>
              <a:spcAft>
                <a:spcPts val="0"/>
              </a:spcAft>
              <a:buSzPts val="2200"/>
              <a:buChar char="▰"/>
              <a:defRPr sz="2935"/>
            </a:lvl1pPr>
            <a:lvl2pPr marL="1219200" lvl="1" indent="-490855" rtl="0">
              <a:spcBef>
                <a:spcPts val="0"/>
              </a:spcBef>
              <a:spcAft>
                <a:spcPts val="0"/>
              </a:spcAft>
              <a:buSzPts val="2200"/>
              <a:buChar char="╺"/>
              <a:defRPr sz="2935"/>
            </a:lvl2pPr>
            <a:lvl3pPr marL="1828800" lvl="2" indent="-490855" rtl="0">
              <a:spcBef>
                <a:spcPts val="0"/>
              </a:spcBef>
              <a:spcAft>
                <a:spcPts val="0"/>
              </a:spcAft>
              <a:buSzPts val="2200"/>
              <a:buChar char="╺"/>
              <a:defRPr sz="2935"/>
            </a:lvl3pPr>
            <a:lvl4pPr marL="2438400" lvl="3" indent="-490855" rtl="0">
              <a:spcBef>
                <a:spcPts val="0"/>
              </a:spcBef>
              <a:spcAft>
                <a:spcPts val="0"/>
              </a:spcAft>
              <a:buSzPts val="2200"/>
              <a:buChar char="╺"/>
              <a:defRPr sz="2935"/>
            </a:lvl4pPr>
            <a:lvl5pPr marL="3048000" lvl="4" indent="-490855" rtl="0">
              <a:spcBef>
                <a:spcPts val="0"/>
              </a:spcBef>
              <a:spcAft>
                <a:spcPts val="0"/>
              </a:spcAft>
              <a:buSzPts val="2200"/>
              <a:buChar char="○"/>
              <a:defRPr sz="2935"/>
            </a:lvl5pPr>
            <a:lvl6pPr marL="3657600" lvl="5" indent="-490855" rtl="0">
              <a:spcBef>
                <a:spcPts val="0"/>
              </a:spcBef>
              <a:spcAft>
                <a:spcPts val="0"/>
              </a:spcAft>
              <a:buSzPts val="2200"/>
              <a:buChar char="■"/>
              <a:defRPr sz="2935"/>
            </a:lvl6pPr>
            <a:lvl7pPr marL="4267200" lvl="6" indent="-490855" rtl="0">
              <a:spcBef>
                <a:spcPts val="0"/>
              </a:spcBef>
              <a:spcAft>
                <a:spcPts val="0"/>
              </a:spcAft>
              <a:buSzPts val="2200"/>
              <a:buChar char="●"/>
              <a:defRPr sz="2935"/>
            </a:lvl7pPr>
            <a:lvl8pPr marL="4876800" lvl="7" indent="-490855" rtl="0">
              <a:spcBef>
                <a:spcPts val="0"/>
              </a:spcBef>
              <a:spcAft>
                <a:spcPts val="0"/>
              </a:spcAft>
              <a:buSzPts val="2200"/>
              <a:buChar char="○"/>
              <a:defRPr sz="2935"/>
            </a:lvl8pPr>
            <a:lvl9pPr marL="5486400" lvl="8" indent="-490855" rtl="0">
              <a:spcBef>
                <a:spcPts val="0"/>
              </a:spcBef>
              <a:spcAft>
                <a:spcPts val="0"/>
              </a:spcAft>
              <a:buSzPts val="2200"/>
              <a:buChar char="■"/>
              <a:defRPr sz="2935"/>
            </a:lvl9pPr>
          </a:lstStyle>
          <a:p/>
        </p:txBody>
      </p:sp>
      <p:sp>
        <p:nvSpPr>
          <p:cNvPr id="79" name="Google Shape;79;p7"/>
          <p:cNvSpPr txBox="1">
            <a:spLocks noGrp="1"/>
          </p:cNvSpPr>
          <p:nvPr>
            <p:ph type="body" idx="2"/>
          </p:nvPr>
        </p:nvSpPr>
        <p:spPr>
          <a:xfrm>
            <a:off x="6200237" y="2112567"/>
            <a:ext cx="4352000" cy="3942800"/>
          </a:xfrm>
          <a:prstGeom prst="rect">
            <a:avLst/>
          </a:prstGeom>
        </p:spPr>
        <p:txBody>
          <a:bodyPr spcFirstLastPara="1" wrap="square" lIns="0" tIns="0" rIns="0" bIns="0" anchor="t" anchorCtr="0">
            <a:noAutofit/>
          </a:bodyPr>
          <a:lstStyle>
            <a:lvl1pPr marL="609600" lvl="0" indent="-490855" rtl="0">
              <a:spcBef>
                <a:spcPts val="800"/>
              </a:spcBef>
              <a:spcAft>
                <a:spcPts val="0"/>
              </a:spcAft>
              <a:buSzPts val="2200"/>
              <a:buChar char="▰"/>
              <a:defRPr sz="2935"/>
            </a:lvl1pPr>
            <a:lvl2pPr marL="1219200" lvl="1" indent="-490855" rtl="0">
              <a:spcBef>
                <a:spcPts val="0"/>
              </a:spcBef>
              <a:spcAft>
                <a:spcPts val="0"/>
              </a:spcAft>
              <a:buSzPts val="2200"/>
              <a:buChar char="╺"/>
              <a:defRPr sz="2935"/>
            </a:lvl2pPr>
            <a:lvl3pPr marL="1828800" lvl="2" indent="-490855" rtl="0">
              <a:spcBef>
                <a:spcPts val="0"/>
              </a:spcBef>
              <a:spcAft>
                <a:spcPts val="0"/>
              </a:spcAft>
              <a:buSzPts val="2200"/>
              <a:buChar char="╺"/>
              <a:defRPr sz="2935"/>
            </a:lvl3pPr>
            <a:lvl4pPr marL="2438400" lvl="3" indent="-490855" rtl="0">
              <a:spcBef>
                <a:spcPts val="0"/>
              </a:spcBef>
              <a:spcAft>
                <a:spcPts val="0"/>
              </a:spcAft>
              <a:buSzPts val="2200"/>
              <a:buChar char="╺"/>
              <a:defRPr sz="2935"/>
            </a:lvl4pPr>
            <a:lvl5pPr marL="3048000" lvl="4" indent="-490855" rtl="0">
              <a:spcBef>
                <a:spcPts val="0"/>
              </a:spcBef>
              <a:spcAft>
                <a:spcPts val="0"/>
              </a:spcAft>
              <a:buSzPts val="2200"/>
              <a:buChar char="○"/>
              <a:defRPr sz="2935"/>
            </a:lvl5pPr>
            <a:lvl6pPr marL="3657600" lvl="5" indent="-490855" rtl="0">
              <a:spcBef>
                <a:spcPts val="0"/>
              </a:spcBef>
              <a:spcAft>
                <a:spcPts val="0"/>
              </a:spcAft>
              <a:buSzPts val="2200"/>
              <a:buChar char="■"/>
              <a:defRPr sz="2935"/>
            </a:lvl6pPr>
            <a:lvl7pPr marL="4267200" lvl="6" indent="-490855" rtl="0">
              <a:spcBef>
                <a:spcPts val="0"/>
              </a:spcBef>
              <a:spcAft>
                <a:spcPts val="0"/>
              </a:spcAft>
              <a:buSzPts val="2200"/>
              <a:buChar char="●"/>
              <a:defRPr sz="2935"/>
            </a:lvl7pPr>
            <a:lvl8pPr marL="4876800" lvl="7" indent="-490855" rtl="0">
              <a:spcBef>
                <a:spcPts val="0"/>
              </a:spcBef>
              <a:spcAft>
                <a:spcPts val="0"/>
              </a:spcAft>
              <a:buSzPts val="2200"/>
              <a:buChar char="○"/>
              <a:defRPr sz="2935"/>
            </a:lvl8pPr>
            <a:lvl9pPr marL="5486400" lvl="8" indent="-490855" rtl="0">
              <a:spcBef>
                <a:spcPts val="0"/>
              </a:spcBef>
              <a:spcAft>
                <a:spcPts val="0"/>
              </a:spcAft>
              <a:buSzPts val="2200"/>
              <a:buChar char="■"/>
              <a:defRPr sz="2935"/>
            </a:lvl9pPr>
          </a:lstStyle>
          <a:p/>
        </p:txBody>
      </p:sp>
      <p:sp>
        <p:nvSpPr>
          <p:cNvPr id="80" name="Google Shape;80;p7"/>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A61015F-7CC6-4D0A-9D87-873EA4C304C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endParaRPr lang="en-US"/>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5C68B11-C5A8-448C-8CE9-B1A273C79CF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16CA0-919D-4A49-9C8A-62FDFB3A518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drap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ody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7236" y="415637"/>
            <a:ext cx="8603822" cy="1275052"/>
          </a:xfrm>
          <a:prstGeom prst="rect">
            <a:avLst/>
          </a:prstGeom>
        </p:spPr>
        <p:txBody>
          <a:bodyPr anchor="t">
            <a:normAutofit/>
          </a:bodyPr>
          <a:lstStyle>
            <a:lvl1pPr algn="r">
              <a:defRPr sz="3200">
                <a:solidFill>
                  <a:srgbClr val="B42B2D"/>
                </a:solidFill>
                <a:latin typeface="Poppins SemiBold" panose="00000700000000000000" pitchFamily="2" charset="0"/>
                <a:cs typeface="Poppins SemiBold" panose="00000700000000000000" pitchFamily="2" charset="0"/>
              </a:defRPr>
            </a:lvl1pPr>
          </a:lstStyle>
          <a:p>
            <a:r>
              <a:rPr lang="en-US" dirty="0"/>
              <a:t>Click to edit Master title style</a:t>
            </a:r>
            <a:endParaRPr lang="en-US" dirty="0"/>
          </a:p>
        </p:txBody>
      </p:sp>
      <p:sp>
        <p:nvSpPr>
          <p:cNvPr id="3" name="Content Placeholder 2"/>
          <p:cNvSpPr>
            <a:spLocks noGrp="1"/>
          </p:cNvSpPr>
          <p:nvPr>
            <p:ph idx="1"/>
          </p:nvPr>
        </p:nvSpPr>
        <p:spPr>
          <a:xfrm>
            <a:off x="5809672" y="1825625"/>
            <a:ext cx="5851385" cy="4004904"/>
          </a:xfrm>
          <a:prstGeom prst="rect">
            <a:avLst/>
          </a:prstGeom>
        </p:spPr>
        <p:txBody>
          <a:bodyPr anchor="b">
            <a:normAutofit/>
          </a:bodyPr>
          <a:lstStyle>
            <a:lvl1pPr>
              <a:lnSpc>
                <a:spcPct val="100000"/>
              </a:lnSpc>
              <a:defRPr sz="2000">
                <a:latin typeface="Poppins" panose="00000500000000000000" pitchFamily="2" charset="0"/>
                <a:cs typeface="Poppins" panose="00000500000000000000" pitchFamily="2" charset="0"/>
              </a:defRPr>
            </a:lvl1pPr>
            <a:lvl2pPr>
              <a:lnSpc>
                <a:spcPct val="100000"/>
              </a:lnSpc>
              <a:defRPr sz="1800">
                <a:latin typeface="Poppins" panose="00000500000000000000" pitchFamily="2" charset="0"/>
                <a:cs typeface="Poppins" panose="00000500000000000000" pitchFamily="2" charset="0"/>
              </a:defRPr>
            </a:lvl2pPr>
            <a:lvl3pPr>
              <a:lnSpc>
                <a:spcPct val="100000"/>
              </a:lnSpc>
              <a:defRPr sz="1600">
                <a:latin typeface="Poppins" panose="00000500000000000000" pitchFamily="2" charset="0"/>
                <a:cs typeface="Poppins" panose="00000500000000000000" pitchFamily="2" charset="0"/>
              </a:defRPr>
            </a:lvl3pPr>
            <a:lvl4pPr>
              <a:lnSpc>
                <a:spcPct val="100000"/>
              </a:lnSpc>
              <a:defRPr sz="1400">
                <a:latin typeface="Poppins" panose="00000500000000000000" pitchFamily="2" charset="0"/>
                <a:cs typeface="Poppins" panose="00000500000000000000" pitchFamily="2" charset="0"/>
              </a:defRPr>
            </a:lvl4pPr>
            <a:lvl5pPr>
              <a:lnSpc>
                <a:spcPct val="100000"/>
              </a:lnSpc>
              <a:defRPr sz="1400">
                <a:latin typeface="Poppins" panose="00000500000000000000" pitchFamily="2" charset="0"/>
                <a:cs typeface="Poppins" panose="00000500000000000000" pitchFamily="2"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4" name="Slide Number Placeholder 13"/>
          <p:cNvSpPr>
            <a:spLocks noGrp="1"/>
          </p:cNvSpPr>
          <p:nvPr>
            <p:ph type="sldNum" sz="quarter" idx="12"/>
          </p:nvPr>
        </p:nvSpPr>
        <p:spPr>
          <a:xfrm>
            <a:off x="11661058" y="0"/>
            <a:ext cx="530942" cy="415637"/>
          </a:xfrm>
          <a:prstGeom prst="rect">
            <a:avLst/>
          </a:prstGeom>
          <a:solidFill>
            <a:schemeClr val="tx1"/>
          </a:solidFill>
        </p:spPr>
        <p:txBody>
          <a:bodyPr anchor="ctr"/>
          <a:lstStyle>
            <a:lvl1pPr algn="ctr">
              <a:defRPr sz="1400">
                <a:solidFill>
                  <a:schemeClr val="bg1"/>
                </a:solidFill>
              </a:defRPr>
            </a:lvl1pPr>
          </a:lstStyle>
          <a:p>
            <a:fld id="{7A21650B-D87B-43EA-B5CE-FE8DAAA957F1}" type="slidenum">
              <a:rPr lang="en-US" smtClean="0"/>
            </a:fld>
            <a:endParaRPr lang="en-US" dirty="0"/>
          </a:p>
        </p:txBody>
      </p:sp>
      <p:sp>
        <p:nvSpPr>
          <p:cNvPr id="5" name="Chart Placeholder 4"/>
          <p:cNvSpPr>
            <a:spLocks noGrp="1"/>
          </p:cNvSpPr>
          <p:nvPr>
            <p:ph type="chart" sz="quarter" idx="13"/>
          </p:nvPr>
        </p:nvSpPr>
        <p:spPr>
          <a:xfrm>
            <a:off x="684213" y="1825626"/>
            <a:ext cx="4931496" cy="4004904"/>
          </a:xfrm>
          <a:prstGeom prst="rect">
            <a:avLst/>
          </a:prstGeom>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110" y="1041146"/>
            <a:ext cx="11137080" cy="2508300"/>
          </a:xfrm>
          <a:prstGeom prst="rect">
            <a:avLst/>
          </a:prstGeom>
        </p:spPr>
        <p:txBody>
          <a:bodyPr anchor="b">
            <a:normAutofit/>
          </a:bodyPr>
          <a:lstStyle>
            <a:lvl1pPr>
              <a:defRPr sz="3600">
                <a:solidFill>
                  <a:srgbClr val="B42B2D"/>
                </a:solidFill>
                <a:latin typeface="Poppins SemiBold" panose="00000700000000000000" pitchFamily="2" charset="0"/>
                <a:cs typeface="Poppins SemiBold" panose="00000700000000000000" pitchFamily="2" charset="0"/>
              </a:defRPr>
            </a:lvl1pPr>
          </a:lstStyle>
          <a:p>
            <a:r>
              <a:rPr lang="en-US" dirty="0"/>
              <a:t>Click to edit Master title style</a:t>
            </a:r>
            <a:endParaRPr lang="en-US" dirty="0"/>
          </a:p>
        </p:txBody>
      </p:sp>
      <p:sp>
        <p:nvSpPr>
          <p:cNvPr id="6" name="Slide Number Placeholder 13"/>
          <p:cNvSpPr txBox="1"/>
          <p:nvPr userDrawn="1"/>
        </p:nvSpPr>
        <p:spPr>
          <a:xfrm>
            <a:off x="11661058" y="0"/>
            <a:ext cx="530942" cy="415637"/>
          </a:xfrm>
          <a:prstGeom prst="rect">
            <a:avLst/>
          </a:prstGeom>
          <a:solidFill>
            <a:schemeClr val="tx1"/>
          </a:solidFill>
        </p:spPr>
        <p:txBody>
          <a:bodyPr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21650B-D87B-43EA-B5CE-FE8DAAA957F1}" type="slidenum">
              <a:rPr lang="en-US" smtClean="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600" y="365125"/>
            <a:ext cx="6479458" cy="1325563"/>
          </a:xfrm>
          <a:prstGeom prst="rect">
            <a:avLst/>
          </a:prstGeom>
        </p:spPr>
        <p:txBody>
          <a:bodyPr anchor="b"/>
          <a:lstStyle>
            <a:lvl1pPr>
              <a:defRPr sz="3200">
                <a:solidFill>
                  <a:srgbClr val="B42B2D"/>
                </a:solidFill>
                <a:latin typeface="Poppins SemiBold" panose="00000700000000000000" pitchFamily="2" charset="0"/>
                <a:cs typeface="Poppins SemiBold" panose="00000700000000000000" pitchFamily="2" charset="0"/>
              </a:defRPr>
            </a:lvl1pPr>
          </a:lstStyle>
          <a:p>
            <a:r>
              <a:rPr lang="en-US" dirty="0"/>
              <a:t>Click to edit Master title style</a:t>
            </a:r>
            <a:endParaRPr lang="en-US" dirty="0"/>
          </a:p>
        </p:txBody>
      </p:sp>
      <p:sp>
        <p:nvSpPr>
          <p:cNvPr id="4" name="Content Placeholder 3"/>
          <p:cNvSpPr>
            <a:spLocks noGrp="1"/>
          </p:cNvSpPr>
          <p:nvPr>
            <p:ph sz="half" idx="2"/>
          </p:nvPr>
        </p:nvSpPr>
        <p:spPr>
          <a:xfrm>
            <a:off x="5181599" y="1936955"/>
            <a:ext cx="6479459" cy="3785983"/>
          </a:xfrm>
          <a:prstGeom prst="rect">
            <a:avLst/>
          </a:prstGeom>
        </p:spPr>
        <p:txBody>
          <a:bodyPr/>
          <a:lstStyle>
            <a:lvl1pPr>
              <a:lnSpc>
                <a:spcPct val="100000"/>
              </a:lnSpc>
              <a:defRPr sz="1800">
                <a:solidFill>
                  <a:schemeClr val="tx1">
                    <a:lumMod val="95000"/>
                    <a:lumOff val="5000"/>
                  </a:schemeClr>
                </a:solidFill>
                <a:latin typeface="Poppins Medium" panose="00000600000000000000" pitchFamily="2" charset="0"/>
                <a:cs typeface="Poppins Medium" panose="00000600000000000000" pitchFamily="2" charset="0"/>
              </a:defRPr>
            </a:lvl1pPr>
            <a:lvl2pPr>
              <a:lnSpc>
                <a:spcPct val="100000"/>
              </a:lnSpc>
              <a:defRPr sz="1600">
                <a:solidFill>
                  <a:schemeClr val="bg1">
                    <a:lumMod val="65000"/>
                  </a:schemeClr>
                </a:solidFill>
                <a:latin typeface="Poppins" panose="00000500000000000000" pitchFamily="2" charset="0"/>
                <a:cs typeface="Poppins" panose="00000500000000000000" pitchFamily="2" charset="0"/>
              </a:defRPr>
            </a:lvl2pPr>
            <a:lvl3pPr>
              <a:lnSpc>
                <a:spcPct val="100000"/>
              </a:lnSpc>
              <a:defRPr sz="1400">
                <a:latin typeface="Poppins" panose="00000500000000000000" pitchFamily="2" charset="0"/>
                <a:cs typeface="Poppins" panose="00000500000000000000" pitchFamily="2" charset="0"/>
              </a:defRPr>
            </a:lvl3pPr>
            <a:lvl4pPr>
              <a:lnSpc>
                <a:spcPct val="100000"/>
              </a:lnSpc>
              <a:defRPr sz="1200">
                <a:latin typeface="Poppins" panose="00000500000000000000" pitchFamily="2" charset="0"/>
                <a:cs typeface="Poppins" panose="00000500000000000000" pitchFamily="2" charset="0"/>
              </a:defRPr>
            </a:lvl4pPr>
            <a:lvl5pPr>
              <a:lnSpc>
                <a:spcPct val="100000"/>
              </a:lnSpc>
              <a:defRPr sz="1200">
                <a:latin typeface="Poppins" panose="00000500000000000000" pitchFamily="2" charset="0"/>
                <a:cs typeface="Poppins" panose="00000500000000000000" pitchFamily="2"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Picture Placeholder 8"/>
          <p:cNvSpPr>
            <a:spLocks noGrp="1"/>
          </p:cNvSpPr>
          <p:nvPr>
            <p:ph type="pic" sz="quarter" idx="13"/>
          </p:nvPr>
        </p:nvSpPr>
        <p:spPr>
          <a:xfrm>
            <a:off x="530941" y="365125"/>
            <a:ext cx="4316362" cy="5357813"/>
          </a:xfrm>
          <a:prstGeom prst="roundRect">
            <a:avLst>
              <a:gd name="adj" fmla="val 0"/>
            </a:avLst>
          </a:prstGeom>
        </p:spPr>
        <p:txBody>
          <a:bodyPr/>
          <a:lstStyle/>
          <a:p>
            <a:endParaRPr lang="en-US"/>
          </a:p>
        </p:txBody>
      </p:sp>
      <p:sp>
        <p:nvSpPr>
          <p:cNvPr id="7" name="Slide Number Placeholder 13"/>
          <p:cNvSpPr>
            <a:spLocks noGrp="1"/>
          </p:cNvSpPr>
          <p:nvPr>
            <p:ph type="sldNum" sz="quarter" idx="12"/>
          </p:nvPr>
        </p:nvSpPr>
        <p:spPr>
          <a:xfrm>
            <a:off x="11661058" y="0"/>
            <a:ext cx="530942" cy="415637"/>
          </a:xfrm>
          <a:prstGeom prst="rect">
            <a:avLst/>
          </a:prstGeom>
          <a:solidFill>
            <a:schemeClr val="tx1"/>
          </a:solidFill>
        </p:spPr>
        <p:txBody>
          <a:bodyPr anchor="ctr"/>
          <a:lstStyle>
            <a:lvl1pPr algn="ctr">
              <a:defRPr sz="1400">
                <a:solidFill>
                  <a:schemeClr val="bg1"/>
                </a:solidFill>
              </a:defRPr>
            </a:lvl1pPr>
          </a:lstStyle>
          <a:p>
            <a:fld id="{7A21650B-D87B-43EA-B5CE-FE8DAAA957F1}" type="slidenum">
              <a:rPr lang="en-US" smtClean="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9"/>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GB" smtClean="0"/>
            </a:fld>
            <a:endParaRPr lang="en-GB"/>
          </a:p>
        </p:txBody>
      </p:sp>
      <p:cxnSp>
        <p:nvCxnSpPr>
          <p:cNvPr id="8" name="Straight Connector 7"/>
          <p:cNvCxnSpPr/>
          <p:nvPr/>
        </p:nvCxnSpPr>
        <p:spPr>
          <a:xfrm flipV="1">
            <a:off x="8386843" y="526410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A61015F-7CC6-4D0A-9D87-873EA4C304C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GB" smtClean="0"/>
            </a:fld>
            <a:endParaRPr lang="en-GB"/>
          </a:p>
        </p:txBody>
      </p:sp>
      <p:cxnSp>
        <p:nvCxnSpPr>
          <p:cNvPr id="8" name="Straight Connector 7"/>
          <p:cNvCxnSpPr/>
          <p:nvPr/>
        </p:nvCxnSpPr>
        <p:spPr>
          <a:xfrm flipV="1">
            <a:off x="8386843" y="526410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24128" y="2967789"/>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endParaRPr lang="en-US"/>
          </a:p>
        </p:txBody>
      </p:sp>
      <p:sp>
        <p:nvSpPr>
          <p:cNvPr id="6" name="Content Placeholder 5"/>
          <p:cNvSpPr>
            <a:spLocks noGrp="1"/>
          </p:cNvSpPr>
          <p:nvPr>
            <p:ph sz="quarter" idx="4"/>
          </p:nvPr>
        </p:nvSpPr>
        <p:spPr>
          <a:xfrm>
            <a:off x="5990888" y="2967789"/>
            <a:ext cx="4754880" cy="33415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24128" y="2257506"/>
            <a:ext cx="4389120" cy="3762295"/>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5C68B11-C5A8-448C-8CE9-B1A273C79CF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9"/>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9"/>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16CA0-919D-4A49-9C8A-62FDFB3A518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GB" smtClean="0"/>
            </a:fld>
            <a:endParaRPr lang="en-GB"/>
          </a:p>
        </p:txBody>
      </p:sp>
      <p:cxnSp>
        <p:nvCxnSpPr>
          <p:cNvPr id="8" name="Straight Connector 7"/>
          <p:cNvCxnSpPr/>
          <p:nvPr/>
        </p:nvCxnSpPr>
        <p:spPr>
          <a:xfrm flipV="1">
            <a:off x="8386843"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GB" smtClean="0"/>
            </a:fld>
            <a:endParaRPr lang="en-GB"/>
          </a:p>
        </p:txBody>
      </p:sp>
    </p:spTree>
  </p:cSld>
  <p:clrMapOvr>
    <a:masterClrMapping/>
  </p:clrMapOvr>
  <p:transition>
    <p:fade thruBlk="1"/>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GB" smtClean="0"/>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matchingName="Title + 1 column">
  <p:cSld name="Title + 1 column">
    <p:bg>
      <p:bgPr>
        <a:solidFill>
          <a:schemeClr val="lt1"/>
        </a:solidFill>
        <a:effectLst/>
      </p:bgPr>
    </p:bg>
    <p:spTree>
      <p:nvGrpSpPr>
        <p:cNvPr id="1" name="Shape 37"/>
        <p:cNvGrpSpPr/>
        <p:nvPr/>
      </p:nvGrpSpPr>
      <p:grpSpPr>
        <a:xfrm>
          <a:off x="0" y="0"/>
          <a:ext cx="0" cy="0"/>
          <a:chOff x="0" y="0"/>
          <a:chExt cx="0" cy="0"/>
        </a:xfrm>
      </p:grpSpPr>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600" lvl="0" indent="-508000" rtl="0">
              <a:spcBef>
                <a:spcPts val="800"/>
              </a:spcBef>
              <a:spcAft>
                <a:spcPts val="0"/>
              </a:spcAft>
              <a:buSzPts val="2400"/>
              <a:buChar char="▰"/>
              <a:defRPr/>
            </a:lvl1pPr>
            <a:lvl2pPr marL="1219200" lvl="1" indent="-508000" rtl="0">
              <a:spcBef>
                <a:spcPts val="0"/>
              </a:spcBef>
              <a:spcAft>
                <a:spcPts val="0"/>
              </a:spcAft>
              <a:buSzPts val="2400"/>
              <a:buChar char="╺"/>
              <a:defRPr/>
            </a:lvl2pPr>
            <a:lvl3pPr marL="1828800" lvl="2" indent="-508000" rtl="0">
              <a:spcBef>
                <a:spcPts val="0"/>
              </a:spcBef>
              <a:spcAft>
                <a:spcPts val="0"/>
              </a:spcAft>
              <a:buSzPts val="2400"/>
              <a:buChar char="╺"/>
              <a:defRPr/>
            </a:lvl3pPr>
            <a:lvl4pPr marL="2438400" lvl="3" indent="-508000" rtl="0">
              <a:spcBef>
                <a:spcPts val="0"/>
              </a:spcBef>
              <a:spcAft>
                <a:spcPts val="0"/>
              </a:spcAft>
              <a:buSzPts val="2400"/>
              <a:buChar char="╺"/>
              <a:defRPr/>
            </a:lvl4pPr>
            <a:lvl5pPr marL="3048000" lvl="4" indent="-508000" rtl="0">
              <a:spcBef>
                <a:spcPts val="0"/>
              </a:spcBef>
              <a:spcAft>
                <a:spcPts val="0"/>
              </a:spcAft>
              <a:buSzPts val="2400"/>
              <a:buChar char="○"/>
              <a:defRPr/>
            </a:lvl5pPr>
            <a:lvl6pPr marL="3657600" lvl="5" indent="-508000" rtl="0">
              <a:spcBef>
                <a:spcPts val="0"/>
              </a:spcBef>
              <a:spcAft>
                <a:spcPts val="0"/>
              </a:spcAft>
              <a:buSzPts val="2400"/>
              <a:buChar char="■"/>
              <a:defRPr/>
            </a:lvl6pPr>
            <a:lvl7pPr marL="4267200" lvl="6" indent="-508000" rtl="0">
              <a:spcBef>
                <a:spcPts val="0"/>
              </a:spcBef>
              <a:spcAft>
                <a:spcPts val="0"/>
              </a:spcAft>
              <a:buSzPts val="2400"/>
              <a:buChar char="●"/>
              <a:defRPr/>
            </a:lvl7pPr>
            <a:lvl8pPr marL="4876800" lvl="7" indent="-508000" rtl="0">
              <a:spcBef>
                <a:spcPts val="0"/>
              </a:spcBef>
              <a:spcAft>
                <a:spcPts val="0"/>
              </a:spcAft>
              <a:buSzPts val="2400"/>
              <a:buChar char="○"/>
              <a:defRPr/>
            </a:lvl8pPr>
            <a:lvl9pPr marL="5486400" lvl="8" indent="-508000" rtl="0">
              <a:spcBef>
                <a:spcPts val="0"/>
              </a:spcBef>
              <a:spcAft>
                <a:spcPts val="0"/>
              </a:spcAft>
              <a:buSzPts val="2400"/>
              <a:buChar char="■"/>
              <a:defRPr/>
            </a:lvl9pPr>
          </a:lstStyle>
          <a:p/>
        </p:txBody>
      </p:sp>
      <p:sp>
        <p:nvSpPr>
          <p:cNvPr id="49" name="Google Shape;49;p5"/>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smtClean="0"/>
            </a:fld>
            <a:endParaRPr lang="en-GB"/>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p:txBody>
      </p:sp>
      <p:sp>
        <p:nvSpPr>
          <p:cNvPr id="5" name="Holder 5"/>
          <p:cNvSpPr>
            <a:spLocks noGrp="1"/>
          </p:cNvSpPr>
          <p:nvPr>
            <p:ph type="ftr" sz="quarter" idx="5"/>
          </p:nvPr>
        </p:nvSpPr>
        <p:spPr>
          <a:xfrm>
            <a:off x="4038600" y="6356351"/>
            <a:ext cx="4114800" cy="366183"/>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838200" y="6356351"/>
            <a:ext cx="2743200" cy="366183"/>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bg>
      <p:bgPr>
        <a:solidFill>
          <a:schemeClr val="lt1"/>
        </a:solidFill>
        <a:effectLst/>
      </p:bgPr>
    </p:bg>
    <p:spTree>
      <p:nvGrpSpPr>
        <p:cNvPr id="1" name="Shape 66"/>
        <p:cNvGrpSpPr/>
        <p:nvPr/>
      </p:nvGrpSpPr>
      <p:grpSpPr>
        <a:xfrm>
          <a:off x="0" y="0"/>
          <a:ext cx="0" cy="0"/>
          <a:chOff x="0" y="0"/>
          <a:chExt cx="0" cy="0"/>
        </a:xfrm>
      </p:grpSpPr>
      <p:sp>
        <p:nvSpPr>
          <p:cNvPr id="77" name="Google Shape;77;p7"/>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78" name="Google Shape;78;p7"/>
          <p:cNvSpPr txBox="1">
            <a:spLocks noGrp="1"/>
          </p:cNvSpPr>
          <p:nvPr>
            <p:ph type="body" idx="1"/>
          </p:nvPr>
        </p:nvSpPr>
        <p:spPr>
          <a:xfrm>
            <a:off x="1219433" y="2112567"/>
            <a:ext cx="4352000" cy="3942800"/>
          </a:xfrm>
          <a:prstGeom prst="rect">
            <a:avLst/>
          </a:prstGeom>
        </p:spPr>
        <p:txBody>
          <a:bodyPr spcFirstLastPara="1" wrap="square" lIns="0" tIns="0" rIns="0" bIns="0" anchor="t" anchorCtr="0">
            <a:noAutofit/>
          </a:bodyPr>
          <a:lstStyle>
            <a:lvl1pPr marL="609600" lvl="0" indent="-490855" rtl="0">
              <a:spcBef>
                <a:spcPts val="800"/>
              </a:spcBef>
              <a:spcAft>
                <a:spcPts val="0"/>
              </a:spcAft>
              <a:buSzPts val="2200"/>
              <a:buChar char="▰"/>
              <a:defRPr sz="2935"/>
            </a:lvl1pPr>
            <a:lvl2pPr marL="1219200" lvl="1" indent="-490855" rtl="0">
              <a:spcBef>
                <a:spcPts val="0"/>
              </a:spcBef>
              <a:spcAft>
                <a:spcPts val="0"/>
              </a:spcAft>
              <a:buSzPts val="2200"/>
              <a:buChar char="╺"/>
              <a:defRPr sz="2935"/>
            </a:lvl2pPr>
            <a:lvl3pPr marL="1828800" lvl="2" indent="-490855" rtl="0">
              <a:spcBef>
                <a:spcPts val="0"/>
              </a:spcBef>
              <a:spcAft>
                <a:spcPts val="0"/>
              </a:spcAft>
              <a:buSzPts val="2200"/>
              <a:buChar char="╺"/>
              <a:defRPr sz="2935"/>
            </a:lvl3pPr>
            <a:lvl4pPr marL="2438400" lvl="3" indent="-490855" rtl="0">
              <a:spcBef>
                <a:spcPts val="0"/>
              </a:spcBef>
              <a:spcAft>
                <a:spcPts val="0"/>
              </a:spcAft>
              <a:buSzPts val="2200"/>
              <a:buChar char="╺"/>
              <a:defRPr sz="2935"/>
            </a:lvl4pPr>
            <a:lvl5pPr marL="3048000" lvl="4" indent="-490855" rtl="0">
              <a:spcBef>
                <a:spcPts val="0"/>
              </a:spcBef>
              <a:spcAft>
                <a:spcPts val="0"/>
              </a:spcAft>
              <a:buSzPts val="2200"/>
              <a:buChar char="○"/>
              <a:defRPr sz="2935"/>
            </a:lvl5pPr>
            <a:lvl6pPr marL="3657600" lvl="5" indent="-490855" rtl="0">
              <a:spcBef>
                <a:spcPts val="0"/>
              </a:spcBef>
              <a:spcAft>
                <a:spcPts val="0"/>
              </a:spcAft>
              <a:buSzPts val="2200"/>
              <a:buChar char="■"/>
              <a:defRPr sz="2935"/>
            </a:lvl6pPr>
            <a:lvl7pPr marL="4267200" lvl="6" indent="-490855" rtl="0">
              <a:spcBef>
                <a:spcPts val="0"/>
              </a:spcBef>
              <a:spcAft>
                <a:spcPts val="0"/>
              </a:spcAft>
              <a:buSzPts val="2200"/>
              <a:buChar char="●"/>
              <a:defRPr sz="2935"/>
            </a:lvl7pPr>
            <a:lvl8pPr marL="4876800" lvl="7" indent="-490855" rtl="0">
              <a:spcBef>
                <a:spcPts val="0"/>
              </a:spcBef>
              <a:spcAft>
                <a:spcPts val="0"/>
              </a:spcAft>
              <a:buSzPts val="2200"/>
              <a:buChar char="○"/>
              <a:defRPr sz="2935"/>
            </a:lvl8pPr>
            <a:lvl9pPr marL="5486400" lvl="8" indent="-490855" rtl="0">
              <a:spcBef>
                <a:spcPts val="0"/>
              </a:spcBef>
              <a:spcAft>
                <a:spcPts val="0"/>
              </a:spcAft>
              <a:buSzPts val="2200"/>
              <a:buChar char="■"/>
              <a:defRPr sz="2935"/>
            </a:lvl9pPr>
          </a:lstStyle>
          <a:p/>
        </p:txBody>
      </p:sp>
      <p:sp>
        <p:nvSpPr>
          <p:cNvPr id="79" name="Google Shape;79;p7"/>
          <p:cNvSpPr txBox="1">
            <a:spLocks noGrp="1"/>
          </p:cNvSpPr>
          <p:nvPr>
            <p:ph type="body" idx="2"/>
          </p:nvPr>
        </p:nvSpPr>
        <p:spPr>
          <a:xfrm>
            <a:off x="6200237" y="2112567"/>
            <a:ext cx="4352000" cy="3942800"/>
          </a:xfrm>
          <a:prstGeom prst="rect">
            <a:avLst/>
          </a:prstGeom>
        </p:spPr>
        <p:txBody>
          <a:bodyPr spcFirstLastPara="1" wrap="square" lIns="0" tIns="0" rIns="0" bIns="0" anchor="t" anchorCtr="0">
            <a:noAutofit/>
          </a:bodyPr>
          <a:lstStyle>
            <a:lvl1pPr marL="609600" lvl="0" indent="-490855" rtl="0">
              <a:spcBef>
                <a:spcPts val="800"/>
              </a:spcBef>
              <a:spcAft>
                <a:spcPts val="0"/>
              </a:spcAft>
              <a:buSzPts val="2200"/>
              <a:buChar char="▰"/>
              <a:defRPr sz="2935"/>
            </a:lvl1pPr>
            <a:lvl2pPr marL="1219200" lvl="1" indent="-490855" rtl="0">
              <a:spcBef>
                <a:spcPts val="0"/>
              </a:spcBef>
              <a:spcAft>
                <a:spcPts val="0"/>
              </a:spcAft>
              <a:buSzPts val="2200"/>
              <a:buChar char="╺"/>
              <a:defRPr sz="2935"/>
            </a:lvl2pPr>
            <a:lvl3pPr marL="1828800" lvl="2" indent="-490855" rtl="0">
              <a:spcBef>
                <a:spcPts val="0"/>
              </a:spcBef>
              <a:spcAft>
                <a:spcPts val="0"/>
              </a:spcAft>
              <a:buSzPts val="2200"/>
              <a:buChar char="╺"/>
              <a:defRPr sz="2935"/>
            </a:lvl3pPr>
            <a:lvl4pPr marL="2438400" lvl="3" indent="-490855" rtl="0">
              <a:spcBef>
                <a:spcPts val="0"/>
              </a:spcBef>
              <a:spcAft>
                <a:spcPts val="0"/>
              </a:spcAft>
              <a:buSzPts val="2200"/>
              <a:buChar char="╺"/>
              <a:defRPr sz="2935"/>
            </a:lvl4pPr>
            <a:lvl5pPr marL="3048000" lvl="4" indent="-490855" rtl="0">
              <a:spcBef>
                <a:spcPts val="0"/>
              </a:spcBef>
              <a:spcAft>
                <a:spcPts val="0"/>
              </a:spcAft>
              <a:buSzPts val="2200"/>
              <a:buChar char="○"/>
              <a:defRPr sz="2935"/>
            </a:lvl5pPr>
            <a:lvl6pPr marL="3657600" lvl="5" indent="-490855" rtl="0">
              <a:spcBef>
                <a:spcPts val="0"/>
              </a:spcBef>
              <a:spcAft>
                <a:spcPts val="0"/>
              </a:spcAft>
              <a:buSzPts val="2200"/>
              <a:buChar char="■"/>
              <a:defRPr sz="2935"/>
            </a:lvl6pPr>
            <a:lvl7pPr marL="4267200" lvl="6" indent="-490855" rtl="0">
              <a:spcBef>
                <a:spcPts val="0"/>
              </a:spcBef>
              <a:spcAft>
                <a:spcPts val="0"/>
              </a:spcAft>
              <a:buSzPts val="2200"/>
              <a:buChar char="●"/>
              <a:defRPr sz="2935"/>
            </a:lvl7pPr>
            <a:lvl8pPr marL="4876800" lvl="7" indent="-490855" rtl="0">
              <a:spcBef>
                <a:spcPts val="0"/>
              </a:spcBef>
              <a:spcAft>
                <a:spcPts val="0"/>
              </a:spcAft>
              <a:buSzPts val="2200"/>
              <a:buChar char="○"/>
              <a:defRPr sz="2935"/>
            </a:lvl8pPr>
            <a:lvl9pPr marL="5486400" lvl="8" indent="-490855" rtl="0">
              <a:spcBef>
                <a:spcPts val="0"/>
              </a:spcBef>
              <a:spcAft>
                <a:spcPts val="0"/>
              </a:spcAft>
              <a:buSzPts val="2200"/>
              <a:buChar char="■"/>
              <a:defRPr sz="2935"/>
            </a:lvl9pPr>
          </a:lstStyle>
          <a:p/>
        </p:txBody>
      </p:sp>
      <p:sp>
        <p:nvSpPr>
          <p:cNvPr id="80" name="Google Shape;80;p7"/>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smtClean="0"/>
            </a:fld>
            <a:endParaRPr lang="en-GB"/>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0" y="1"/>
            <a:ext cx="5510784" cy="685799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cxnSp>
        <p:nvCxnSpPr>
          <p:cNvPr id="3" name="Straight Connector 2"/>
          <p:cNvCxnSpPr/>
          <p:nvPr userDrawn="1"/>
        </p:nvCxnSpPr>
        <p:spPr>
          <a:xfrm>
            <a:off x="11521017" y="6362007"/>
            <a:ext cx="0" cy="2549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11609687" y="6306377"/>
            <a:ext cx="393892" cy="366183"/>
          </a:xfrm>
          <a:prstGeom prst="rect">
            <a:avLst/>
          </a:prstGeom>
        </p:spPr>
        <p:txBody>
          <a:bodyPr vert="horz" lIns="91440" tIns="45720" rIns="91440" bIns="45720" rtlCol="0" anchor="ctr"/>
          <a:lstStyle>
            <a:lvl1pPr algn="ctr" defTabSz="914400" eaLnBrk="1" fontAlgn="auto" hangingPunct="1">
              <a:spcBef>
                <a:spcPts val="0"/>
              </a:spcBef>
              <a:spcAft>
                <a:spcPts val="0"/>
              </a:spcAft>
              <a:defRPr sz="935">
                <a:solidFill>
                  <a:schemeClr val="tx1">
                    <a:tint val="75000"/>
                  </a:schemeClr>
                </a:solidFill>
                <a:latin typeface="Helvetica" pitchFamily="2" charset="0"/>
              </a:defRPr>
            </a:lvl1pPr>
          </a:lstStyle>
          <a:p>
            <a:pPr>
              <a:defRPr/>
            </a:pPr>
            <a:fld id="{7CF862A3-A2ED-9C43-842F-CF8B0B9C8540}" type="slidenum">
              <a:rPr lang="en-US" smtClean="0"/>
            </a:fld>
            <a:endParaRPr lang="en-US"/>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600" lvl="0" indent="-474345" rtl="0">
              <a:spcBef>
                <a:spcPts val="800"/>
              </a:spcBef>
              <a:spcAft>
                <a:spcPts val="0"/>
              </a:spcAft>
              <a:buSzPts val="2000"/>
              <a:buChar char="▰"/>
              <a:defRPr sz="2665"/>
            </a:lvl1pPr>
            <a:lvl2pPr marL="1219200" lvl="1" indent="-474345" rtl="0">
              <a:spcBef>
                <a:spcPts val="0"/>
              </a:spcBef>
              <a:spcAft>
                <a:spcPts val="0"/>
              </a:spcAft>
              <a:buSzPts val="2000"/>
              <a:buChar char="╺"/>
              <a:defRPr sz="2665"/>
            </a:lvl2pPr>
            <a:lvl3pPr marL="1828800" lvl="2" indent="-474345" rtl="0">
              <a:spcBef>
                <a:spcPts val="0"/>
              </a:spcBef>
              <a:spcAft>
                <a:spcPts val="0"/>
              </a:spcAft>
              <a:buSzPts val="2000"/>
              <a:buChar char="╺"/>
              <a:defRPr sz="2665"/>
            </a:lvl3pPr>
            <a:lvl4pPr marL="2438400" lvl="3" indent="-474345" rtl="0">
              <a:spcBef>
                <a:spcPts val="0"/>
              </a:spcBef>
              <a:spcAft>
                <a:spcPts val="0"/>
              </a:spcAft>
              <a:buSzPts val="2000"/>
              <a:buChar char="╺"/>
              <a:defRPr sz="2665"/>
            </a:lvl4pPr>
            <a:lvl5pPr marL="3048000" lvl="4" indent="-474345" rtl="0">
              <a:spcBef>
                <a:spcPts val="0"/>
              </a:spcBef>
              <a:spcAft>
                <a:spcPts val="0"/>
              </a:spcAft>
              <a:buSzPts val="2000"/>
              <a:buChar char="○"/>
              <a:defRPr sz="2665"/>
            </a:lvl5pPr>
            <a:lvl6pPr marL="3657600" lvl="5" indent="-474345" rtl="0">
              <a:spcBef>
                <a:spcPts val="0"/>
              </a:spcBef>
              <a:spcAft>
                <a:spcPts val="0"/>
              </a:spcAft>
              <a:buSzPts val="2000"/>
              <a:buChar char="■"/>
              <a:defRPr sz="2665"/>
            </a:lvl6pPr>
            <a:lvl7pPr marL="4267200" lvl="6" indent="-474345" rtl="0">
              <a:spcBef>
                <a:spcPts val="0"/>
              </a:spcBef>
              <a:spcAft>
                <a:spcPts val="0"/>
              </a:spcAft>
              <a:buSzPts val="2000"/>
              <a:buChar char="●"/>
              <a:defRPr sz="2665"/>
            </a:lvl7pPr>
            <a:lvl8pPr marL="4876800" lvl="7" indent="-474345" rtl="0">
              <a:spcBef>
                <a:spcPts val="0"/>
              </a:spcBef>
              <a:spcAft>
                <a:spcPts val="0"/>
              </a:spcAft>
              <a:buSzPts val="2000"/>
              <a:buChar char="○"/>
              <a:defRPr sz="2665"/>
            </a:lvl8pPr>
            <a:lvl9pPr marL="5486400" lvl="8" indent="-474345" rtl="0">
              <a:spcBef>
                <a:spcPts val="0"/>
              </a:spcBef>
              <a:spcAft>
                <a:spcPts val="0"/>
              </a:spcAft>
              <a:buSzPts val="2000"/>
              <a:buChar char="■"/>
              <a:defRPr sz="2665"/>
            </a:lvl9pPr>
          </a:lstStyle>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smtClean="0"/>
            </a:fld>
            <a:endParaRPr lang="en-GB"/>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DFDFD"/>
        </a:solidFill>
        <a:effectLst/>
      </p:bgPr>
    </p:bg>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Graphic">
    <p:bg>
      <p:bgPr>
        <a:solidFill>
          <a:srgbClr val="FDFDFD"/>
        </a:solidFill>
        <a:effectLst/>
      </p:bgPr>
    </p:bg>
    <p:spTree>
      <p:nvGrpSpPr>
        <p:cNvPr id="1" name=""/>
        <p:cNvGrpSpPr/>
        <p:nvPr/>
      </p:nvGrpSpPr>
      <p:grpSpPr>
        <a:xfrm>
          <a:off x="0" y="0"/>
          <a:ext cx="0" cy="0"/>
          <a:chOff x="0" y="0"/>
          <a:chExt cx="0" cy="0"/>
        </a:xfrm>
      </p:grpSpPr>
      <p:sp>
        <p:nvSpPr>
          <p:cNvPr id="56" name="Freeform: Shape 55"/>
          <p:cNvSpPr/>
          <p:nvPr userDrawn="1"/>
        </p:nvSpPr>
        <p:spPr>
          <a:xfrm>
            <a:off x="1" y="1"/>
            <a:ext cx="4835623" cy="1419124"/>
          </a:xfrm>
          <a:custGeom>
            <a:avLst/>
            <a:gdLst>
              <a:gd name="connsiteX0" fmla="*/ 0 w 4835623"/>
              <a:gd name="connsiteY0" fmla="*/ 0 h 1419124"/>
              <a:gd name="connsiteX1" fmla="*/ 4760550 w 4835623"/>
              <a:gd name="connsiteY1" fmla="*/ 0 h 1419124"/>
              <a:gd name="connsiteX2" fmla="*/ 4771075 w 4835623"/>
              <a:gd name="connsiteY2" fmla="*/ 29208 h 1419124"/>
              <a:gd name="connsiteX3" fmla="*/ 4535314 w 4835623"/>
              <a:gd name="connsiteY3" fmla="*/ 1072931 h 1419124"/>
              <a:gd name="connsiteX4" fmla="*/ 1272163 w 4835623"/>
              <a:gd name="connsiteY4" fmla="*/ 1162577 h 1419124"/>
              <a:gd name="connsiteX5" fmla="*/ 106663 w 4835623"/>
              <a:gd name="connsiteY5" fmla="*/ 1374526 h 1419124"/>
              <a:gd name="connsiteX6" fmla="*/ 0 w 4835623"/>
              <a:gd name="connsiteY6" fmla="*/ 1419124 h 141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5623" h="1419124">
                <a:moveTo>
                  <a:pt x="0" y="0"/>
                </a:moveTo>
                <a:lnTo>
                  <a:pt x="4760550" y="0"/>
                </a:lnTo>
                <a:lnTo>
                  <a:pt x="4771075" y="29208"/>
                </a:lnTo>
                <a:cubicBezTo>
                  <a:pt x="4888299" y="438398"/>
                  <a:pt x="4865887" y="889902"/>
                  <a:pt x="4535314" y="1072931"/>
                </a:cubicBezTo>
                <a:cubicBezTo>
                  <a:pt x="4006397" y="1365778"/>
                  <a:pt x="2070022" y="1075918"/>
                  <a:pt x="1272163" y="1162577"/>
                </a:cubicBezTo>
                <a:cubicBezTo>
                  <a:pt x="773501" y="1216739"/>
                  <a:pt x="379894" y="1277904"/>
                  <a:pt x="106663" y="1374526"/>
                </a:cubicBezTo>
                <a:lnTo>
                  <a:pt x="0" y="14191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7" name="Freeform: Shape 56"/>
          <p:cNvSpPr/>
          <p:nvPr userDrawn="1"/>
        </p:nvSpPr>
        <p:spPr>
          <a:xfrm>
            <a:off x="-7618" y="-15240"/>
            <a:ext cx="5028148" cy="1555327"/>
          </a:xfrm>
          <a:custGeom>
            <a:avLst/>
            <a:gdLst>
              <a:gd name="connsiteX0" fmla="*/ 0 w 4835623"/>
              <a:gd name="connsiteY0" fmla="*/ 0 h 1419124"/>
              <a:gd name="connsiteX1" fmla="*/ 4760550 w 4835623"/>
              <a:gd name="connsiteY1" fmla="*/ 0 h 1419124"/>
              <a:gd name="connsiteX2" fmla="*/ 4771075 w 4835623"/>
              <a:gd name="connsiteY2" fmla="*/ 29208 h 1419124"/>
              <a:gd name="connsiteX3" fmla="*/ 4535314 w 4835623"/>
              <a:gd name="connsiteY3" fmla="*/ 1072931 h 1419124"/>
              <a:gd name="connsiteX4" fmla="*/ 1272163 w 4835623"/>
              <a:gd name="connsiteY4" fmla="*/ 1162577 h 1419124"/>
              <a:gd name="connsiteX5" fmla="*/ 106663 w 4835623"/>
              <a:gd name="connsiteY5" fmla="*/ 1374526 h 1419124"/>
              <a:gd name="connsiteX6" fmla="*/ 0 w 4835623"/>
              <a:gd name="connsiteY6" fmla="*/ 1419124 h 1419124"/>
              <a:gd name="connsiteX0-1" fmla="*/ 0 w 4760550"/>
              <a:gd name="connsiteY0-2" fmla="*/ 0 h 1419124"/>
              <a:gd name="connsiteX1-3" fmla="*/ 4760550 w 4760550"/>
              <a:gd name="connsiteY1-4" fmla="*/ 0 h 1419124"/>
              <a:gd name="connsiteX2-5" fmla="*/ 4535314 w 4760550"/>
              <a:gd name="connsiteY2-6" fmla="*/ 1072931 h 1419124"/>
              <a:gd name="connsiteX3-7" fmla="*/ 1272163 w 4760550"/>
              <a:gd name="connsiteY3-8" fmla="*/ 1162577 h 1419124"/>
              <a:gd name="connsiteX4-9" fmla="*/ 106663 w 4760550"/>
              <a:gd name="connsiteY4-10" fmla="*/ 1374526 h 1419124"/>
              <a:gd name="connsiteX5-11" fmla="*/ 0 w 4760550"/>
              <a:gd name="connsiteY5-12" fmla="*/ 1419124 h 1419124"/>
              <a:gd name="connsiteX6-13" fmla="*/ 0 w 4760550"/>
              <a:gd name="connsiteY6-14" fmla="*/ 0 h 1419124"/>
              <a:gd name="connsiteX0-15" fmla="*/ 0 w 4760550"/>
              <a:gd name="connsiteY0-16" fmla="*/ 0 h 1419124"/>
              <a:gd name="connsiteX1-17" fmla="*/ 4760550 w 4760550"/>
              <a:gd name="connsiteY1-18" fmla="*/ 0 h 1419124"/>
              <a:gd name="connsiteX2-19" fmla="*/ 4535314 w 4760550"/>
              <a:gd name="connsiteY2-20" fmla="*/ 1072931 h 1419124"/>
              <a:gd name="connsiteX3-21" fmla="*/ 1272163 w 4760550"/>
              <a:gd name="connsiteY3-22" fmla="*/ 1162577 h 1419124"/>
              <a:gd name="connsiteX4-23" fmla="*/ 106663 w 4760550"/>
              <a:gd name="connsiteY4-24" fmla="*/ 1374526 h 1419124"/>
              <a:gd name="connsiteX5-25" fmla="*/ 0 w 4760550"/>
              <a:gd name="connsiteY5-26" fmla="*/ 1419124 h 1419124"/>
              <a:gd name="connsiteX6-27" fmla="*/ 0 w 4760550"/>
              <a:gd name="connsiteY6-28" fmla="*/ 0 h 1419124"/>
              <a:gd name="connsiteX0-29" fmla="*/ 0 w 4802740"/>
              <a:gd name="connsiteY0-30" fmla="*/ 0 h 1419124"/>
              <a:gd name="connsiteX1-31" fmla="*/ 4760550 w 4802740"/>
              <a:gd name="connsiteY1-32" fmla="*/ 0 h 1419124"/>
              <a:gd name="connsiteX2-33" fmla="*/ 4535314 w 4802740"/>
              <a:gd name="connsiteY2-34" fmla="*/ 1072931 h 1419124"/>
              <a:gd name="connsiteX3-35" fmla="*/ 1272163 w 4802740"/>
              <a:gd name="connsiteY3-36" fmla="*/ 1162577 h 1419124"/>
              <a:gd name="connsiteX4-37" fmla="*/ 106663 w 4802740"/>
              <a:gd name="connsiteY4-38" fmla="*/ 1374526 h 1419124"/>
              <a:gd name="connsiteX5-39" fmla="*/ 0 w 4802740"/>
              <a:gd name="connsiteY5-40" fmla="*/ 1419124 h 1419124"/>
              <a:gd name="connsiteX6-41" fmla="*/ 0 w 4802740"/>
              <a:gd name="connsiteY6-42" fmla="*/ 0 h 1419124"/>
              <a:gd name="connsiteX0-43" fmla="*/ 0 w 4767495"/>
              <a:gd name="connsiteY0-44" fmla="*/ 0 h 1419124"/>
              <a:gd name="connsiteX1-45" fmla="*/ 4465060 w 4767495"/>
              <a:gd name="connsiteY1-46" fmla="*/ 0 h 1419124"/>
              <a:gd name="connsiteX2-47" fmla="*/ 4535314 w 4767495"/>
              <a:gd name="connsiteY2-48" fmla="*/ 1072931 h 1419124"/>
              <a:gd name="connsiteX3-49" fmla="*/ 1272163 w 4767495"/>
              <a:gd name="connsiteY3-50" fmla="*/ 1162577 h 1419124"/>
              <a:gd name="connsiteX4-51" fmla="*/ 106663 w 4767495"/>
              <a:gd name="connsiteY4-52" fmla="*/ 1374526 h 1419124"/>
              <a:gd name="connsiteX5-53" fmla="*/ 0 w 4767495"/>
              <a:gd name="connsiteY5-54" fmla="*/ 1419124 h 1419124"/>
              <a:gd name="connsiteX6-55" fmla="*/ 0 w 4767495"/>
              <a:gd name="connsiteY6-56" fmla="*/ 0 h 1419124"/>
              <a:gd name="connsiteX0-57" fmla="*/ 0 w 4587823"/>
              <a:gd name="connsiteY0-58" fmla="*/ 0 h 1419124"/>
              <a:gd name="connsiteX1-59" fmla="*/ 4465060 w 4587823"/>
              <a:gd name="connsiteY1-60" fmla="*/ 0 h 1419124"/>
              <a:gd name="connsiteX2-61" fmla="*/ 4263723 w 4587823"/>
              <a:gd name="connsiteY2-62" fmla="*/ 1133768 h 1419124"/>
              <a:gd name="connsiteX3-63" fmla="*/ 1272163 w 4587823"/>
              <a:gd name="connsiteY3-64" fmla="*/ 1162577 h 1419124"/>
              <a:gd name="connsiteX4-65" fmla="*/ 106663 w 4587823"/>
              <a:gd name="connsiteY4-66" fmla="*/ 1374526 h 1419124"/>
              <a:gd name="connsiteX5-67" fmla="*/ 0 w 4587823"/>
              <a:gd name="connsiteY5-68" fmla="*/ 1419124 h 1419124"/>
              <a:gd name="connsiteX6-69" fmla="*/ 0 w 4587823"/>
              <a:gd name="connsiteY6-70" fmla="*/ 0 h 141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587823" h="1419124">
                <a:moveTo>
                  <a:pt x="0" y="0"/>
                </a:moveTo>
                <a:lnTo>
                  <a:pt x="4465060" y="0"/>
                </a:lnTo>
                <a:cubicBezTo>
                  <a:pt x="4526861" y="192518"/>
                  <a:pt x="4795872" y="940005"/>
                  <a:pt x="4263723" y="1133768"/>
                </a:cubicBezTo>
                <a:cubicBezTo>
                  <a:pt x="3731574" y="1327531"/>
                  <a:pt x="2070022" y="1075918"/>
                  <a:pt x="1272163" y="1162577"/>
                </a:cubicBezTo>
                <a:cubicBezTo>
                  <a:pt x="773501" y="1216739"/>
                  <a:pt x="379894" y="1277904"/>
                  <a:pt x="106663" y="1374526"/>
                </a:cubicBezTo>
                <a:lnTo>
                  <a:pt x="0" y="1419124"/>
                </a:lnTo>
                <a:lnTo>
                  <a:pt x="0" y="0"/>
                </a:lnTo>
                <a:close/>
              </a:path>
            </a:pathLst>
          </a:cu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8" name="Text Placeholder 42"/>
          <p:cNvSpPr>
            <a:spLocks noGrp="1"/>
          </p:cNvSpPr>
          <p:nvPr>
            <p:ph type="body" sz="quarter" idx="22" hasCustomPrompt="1"/>
          </p:nvPr>
        </p:nvSpPr>
        <p:spPr>
          <a:xfrm>
            <a:off x="342199" y="188863"/>
            <a:ext cx="4984356" cy="759600"/>
          </a:xfrm>
        </p:spPr>
        <p:txBody>
          <a:bodyPr anchor="b">
            <a:noAutofit/>
          </a:bodyPr>
          <a:lstStyle>
            <a:lvl1pPr marL="0" indent="0">
              <a:buNone/>
              <a:defRPr sz="3600" b="1">
                <a:solidFill>
                  <a:schemeClr val="bg1"/>
                </a:solidFill>
              </a:defRPr>
            </a:lvl1pPr>
          </a:lstStyle>
          <a:p>
            <a:pPr lvl="0"/>
            <a:r>
              <a:rPr lang="en-US" dirty="0"/>
              <a:t>Title</a:t>
            </a:r>
            <a:endParaRPr lang="en-US" dirty="0"/>
          </a:p>
        </p:txBody>
      </p:sp>
      <p:sp>
        <p:nvSpPr>
          <p:cNvPr id="5" name="Chart Placeholder 4"/>
          <p:cNvSpPr>
            <a:spLocks noGrp="1"/>
          </p:cNvSpPr>
          <p:nvPr>
            <p:ph type="chart" sz="quarter" idx="23"/>
          </p:nvPr>
        </p:nvSpPr>
        <p:spPr>
          <a:xfrm>
            <a:off x="735014" y="1539875"/>
            <a:ext cx="10920412" cy="5008563"/>
          </a:xfrm>
        </p:spPr>
        <p:txBody>
          <a:bodyPr/>
          <a:lstStyle/>
          <a:p>
            <a:endParaRPr lang="en-US"/>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9194" y="2195536"/>
            <a:ext cx="11033613" cy="246221"/>
          </a:xfrm>
          <a:prstGeom prst="rect">
            <a:avLst/>
          </a:prstGeom>
        </p:spPr>
        <p:txBody>
          <a:bodyPr wrap="square" lIns="0" tIns="0" rIns="0" bIns="0">
            <a:spAutoFit/>
          </a:bodyPr>
          <a:lstStyle>
            <a:lvl1pPr>
              <a:defRPr sz="2000" b="1" i="0">
                <a:solidFill>
                  <a:srgbClr val="002060"/>
                </a:solidFill>
                <a:latin typeface="Arial" panose="020B0604020202020204"/>
                <a:cs typeface="Arial" panose="020B0604020202020204"/>
              </a:defRPr>
            </a:lvl1pPr>
          </a:lstStyle>
          <a:p/>
        </p:txBody>
      </p:sp>
      <p:sp>
        <p:nvSpPr>
          <p:cNvPr id="3" name="Holder 3"/>
          <p:cNvSpPr>
            <a:spLocks noGrp="1"/>
          </p:cNvSpPr>
          <p:nvPr>
            <p:ph type="subTitle" idx="4"/>
          </p:nvPr>
        </p:nvSpPr>
        <p:spPr>
          <a:xfrm>
            <a:off x="1828800" y="3840480"/>
            <a:ext cx="8534400" cy="3046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MT"/>
                <a:cs typeface="Arial MT"/>
              </a:defRPr>
            </a:lvl1pPr>
          </a:lstStyle>
          <a:p>
            <a:pPr marL="12700">
              <a:lnSpc>
                <a:spcPts val="1545"/>
              </a:lnSpc>
              <a:tabLst>
                <a:tab pos="4192905" algn="l"/>
              </a:tabLst>
            </a:pPr>
            <a:r>
              <a:rPr lang="en-US" spc="-5"/>
              <a:t>Kementerian Pendidikan,</a:t>
            </a:r>
            <a:r>
              <a:rPr lang="en-US"/>
              <a:t> </a:t>
            </a:r>
            <a:r>
              <a:rPr lang="en-US" spc="-5"/>
              <a:t>Kebudayaan,</a:t>
            </a:r>
            <a:r>
              <a:rPr lang="en-US"/>
              <a:t> </a:t>
            </a:r>
            <a:r>
              <a:rPr lang="en-US" spc="-5"/>
              <a:t>Riset,</a:t>
            </a:r>
            <a:r>
              <a:rPr lang="en-US"/>
              <a:t> </a:t>
            </a:r>
            <a:r>
              <a:rPr lang="en-US" spc="-5"/>
              <a:t>dan</a:t>
            </a:r>
            <a:r>
              <a:rPr lang="en-US" spc="-20"/>
              <a:t> Teknologi	</a:t>
            </a:r>
            <a:fld id="{81D60167-4931-47E6-BA6A-407CBD079E47}" type="slidenum">
              <a:rPr sz="1300" smtClean="0"/>
            </a:fld>
            <a:endParaRPr sz="1300"/>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he problem">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0" y="3729705"/>
            <a:ext cx="12192000" cy="3128295"/>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e problem">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0" y="1"/>
            <a:ext cx="4340352" cy="685799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he problem">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2828544" y="1"/>
            <a:ext cx="4321885" cy="685799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he problem">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7376160" y="1"/>
            <a:ext cx="4815840" cy="685799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0" y="1"/>
            <a:ext cx="5510784" cy="685799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cxnSp>
        <p:nvCxnSpPr>
          <p:cNvPr id="3" name="Straight Connector 2"/>
          <p:cNvCxnSpPr/>
          <p:nvPr userDrawn="1"/>
        </p:nvCxnSpPr>
        <p:spPr>
          <a:xfrm>
            <a:off x="11521017" y="6362007"/>
            <a:ext cx="0" cy="2549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11609687" y="6306377"/>
            <a:ext cx="393892" cy="366183"/>
          </a:xfrm>
          <a:prstGeom prst="rect">
            <a:avLst/>
          </a:prstGeom>
        </p:spPr>
        <p:txBody>
          <a:bodyPr vert="horz" lIns="91440" tIns="45720" rIns="91440" bIns="45720" rtlCol="0" anchor="ctr"/>
          <a:lstStyle>
            <a:lvl1pPr algn="ctr" defTabSz="914400" eaLnBrk="1" fontAlgn="auto" hangingPunct="1">
              <a:spcBef>
                <a:spcPts val="0"/>
              </a:spcBef>
              <a:spcAft>
                <a:spcPts val="0"/>
              </a:spcAft>
              <a:defRPr sz="935">
                <a:solidFill>
                  <a:schemeClr val="tx1">
                    <a:tint val="75000"/>
                  </a:schemeClr>
                </a:solidFill>
                <a:latin typeface="Helvetica" pitchFamily="2" charset="0"/>
              </a:defRPr>
            </a:lvl1pPr>
          </a:lstStyle>
          <a:p>
            <a:pPr>
              <a:defRPr/>
            </a:pPr>
            <a:fld id="{7CF862A3-A2ED-9C43-842F-CF8B0B9C8540}"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jects">
    <p:spTree>
      <p:nvGrpSpPr>
        <p:cNvPr id="1" name=""/>
        <p:cNvGrpSpPr/>
        <p:nvPr/>
      </p:nvGrpSpPr>
      <p:grpSpPr>
        <a:xfrm>
          <a:off x="0" y="0"/>
          <a:ext cx="0" cy="0"/>
          <a:chOff x="0" y="0"/>
          <a:chExt cx="0" cy="0"/>
        </a:xfrm>
      </p:grpSpPr>
      <p:sp>
        <p:nvSpPr>
          <p:cNvPr id="10" name="Picture Placeholder 13"/>
          <p:cNvSpPr>
            <a:spLocks noGrp="1"/>
          </p:cNvSpPr>
          <p:nvPr>
            <p:ph type="pic" sz="quarter" idx="14"/>
          </p:nvPr>
        </p:nvSpPr>
        <p:spPr>
          <a:xfrm>
            <a:off x="4242570" y="209357"/>
            <a:ext cx="3743805" cy="2364511"/>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11" name="Picture Placeholder 13"/>
          <p:cNvSpPr>
            <a:spLocks noGrp="1"/>
          </p:cNvSpPr>
          <p:nvPr>
            <p:ph type="pic" sz="quarter" idx="15"/>
          </p:nvPr>
        </p:nvSpPr>
        <p:spPr>
          <a:xfrm>
            <a:off x="8226522" y="209357"/>
            <a:ext cx="3743805" cy="2364511"/>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12" name="Picture Placeholder 13"/>
          <p:cNvSpPr>
            <a:spLocks noGrp="1"/>
          </p:cNvSpPr>
          <p:nvPr>
            <p:ph type="pic" sz="quarter" idx="16"/>
          </p:nvPr>
        </p:nvSpPr>
        <p:spPr>
          <a:xfrm>
            <a:off x="258618" y="209357"/>
            <a:ext cx="3743805" cy="2364511"/>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ISSION">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6096000" y="3427318"/>
            <a:ext cx="6096000" cy="3427316"/>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9" name="Picture Placeholder 13"/>
          <p:cNvSpPr>
            <a:spLocks noGrp="1"/>
          </p:cNvSpPr>
          <p:nvPr>
            <p:ph type="pic" sz="quarter" idx="15"/>
          </p:nvPr>
        </p:nvSpPr>
        <p:spPr>
          <a:xfrm>
            <a:off x="6096000" y="1"/>
            <a:ext cx="6096000" cy="3427316"/>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MISSION">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0" y="0"/>
            <a:ext cx="6096000" cy="6858000"/>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cxnSp>
        <p:nvCxnSpPr>
          <p:cNvPr id="3" name="Straight Connector 2"/>
          <p:cNvCxnSpPr/>
          <p:nvPr userDrawn="1"/>
        </p:nvCxnSpPr>
        <p:spPr>
          <a:xfrm>
            <a:off x="11521017" y="6362007"/>
            <a:ext cx="0" cy="2549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11609687" y="6306377"/>
            <a:ext cx="393892" cy="366183"/>
          </a:xfrm>
          <a:prstGeom prst="rect">
            <a:avLst/>
          </a:prstGeom>
        </p:spPr>
        <p:txBody>
          <a:bodyPr vert="horz" lIns="91440" tIns="45720" rIns="91440" bIns="45720" rtlCol="0" anchor="ctr"/>
          <a:lstStyle>
            <a:lvl1pPr algn="ctr" defTabSz="914400" eaLnBrk="1" fontAlgn="auto" hangingPunct="1">
              <a:spcBef>
                <a:spcPts val="0"/>
              </a:spcBef>
              <a:spcAft>
                <a:spcPts val="0"/>
              </a:spcAft>
              <a:defRPr sz="935">
                <a:solidFill>
                  <a:schemeClr val="tx1">
                    <a:tint val="75000"/>
                  </a:schemeClr>
                </a:solidFill>
                <a:latin typeface="Helvetica" pitchFamily="2" charset="0"/>
              </a:defRPr>
            </a:lvl1pPr>
          </a:lstStyle>
          <a:p>
            <a:pPr>
              <a:defRPr/>
            </a:pPr>
            <a:fld id="{7CF862A3-A2ED-9C43-842F-CF8B0B9C8540}"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MISSION">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7042785" y="0"/>
            <a:ext cx="5149215" cy="6858000"/>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5" name="Picture Placeholder 13"/>
          <p:cNvSpPr>
            <a:spLocks noGrp="1"/>
          </p:cNvSpPr>
          <p:nvPr>
            <p:ph type="pic" sz="quarter" idx="15"/>
          </p:nvPr>
        </p:nvSpPr>
        <p:spPr>
          <a:xfrm>
            <a:off x="6217920" y="4068085"/>
            <a:ext cx="2625344" cy="2114628"/>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16" name="Picture Placeholder 13"/>
          <p:cNvSpPr>
            <a:spLocks noGrp="1"/>
          </p:cNvSpPr>
          <p:nvPr>
            <p:ph type="pic" sz="quarter" idx="16"/>
          </p:nvPr>
        </p:nvSpPr>
        <p:spPr>
          <a:xfrm>
            <a:off x="898144" y="4068085"/>
            <a:ext cx="2625344" cy="2114628"/>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17" name="Picture Placeholder 13"/>
          <p:cNvSpPr>
            <a:spLocks noGrp="1"/>
          </p:cNvSpPr>
          <p:nvPr>
            <p:ph type="pic" sz="quarter" idx="17"/>
          </p:nvPr>
        </p:nvSpPr>
        <p:spPr>
          <a:xfrm>
            <a:off x="6217920" y="1518589"/>
            <a:ext cx="2625344" cy="2114628"/>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
        <p:nvSpPr>
          <p:cNvPr id="18" name="Picture Placeholder 13"/>
          <p:cNvSpPr>
            <a:spLocks noGrp="1"/>
          </p:cNvSpPr>
          <p:nvPr>
            <p:ph type="pic" sz="quarter" idx="18"/>
          </p:nvPr>
        </p:nvSpPr>
        <p:spPr>
          <a:xfrm>
            <a:off x="898144" y="1518589"/>
            <a:ext cx="2625344" cy="2114628"/>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7178205" y="1144691"/>
            <a:ext cx="3608832" cy="4384789"/>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7687132" y="1413500"/>
            <a:ext cx="2182217" cy="3847171"/>
          </a:xfrm>
          <a:prstGeom prst="rect">
            <a:avLst/>
          </a:prstGeom>
          <a:solidFill>
            <a:schemeClr val="bg1">
              <a:lumMod val="95000"/>
            </a:schemeClr>
          </a:solidFill>
          <a:effectLst/>
        </p:spPr>
        <p:txBody>
          <a:bodyPr rtlCol="0">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pPr lvl="0"/>
            <a:endParaRPr lang="en-US" noProof="0" dirty="0"/>
          </a:p>
        </p:txBody>
      </p:sp>
    </p:spTree>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e team of 6">
    <p:spTree>
      <p:nvGrpSpPr>
        <p:cNvPr id="1" name=""/>
        <p:cNvGrpSpPr/>
        <p:nvPr/>
      </p:nvGrpSpPr>
      <p:grpSpPr>
        <a:xfrm>
          <a:off x="0" y="0"/>
          <a:ext cx="0" cy="0"/>
          <a:chOff x="0" y="0"/>
          <a:chExt cx="0" cy="0"/>
        </a:xfrm>
      </p:grpSpPr>
      <p:sp>
        <p:nvSpPr>
          <p:cNvPr id="24" name="Picture Placeholder 3"/>
          <p:cNvSpPr>
            <a:spLocks noGrp="1"/>
          </p:cNvSpPr>
          <p:nvPr>
            <p:ph type="pic" sz="quarter" idx="20"/>
          </p:nvPr>
        </p:nvSpPr>
        <p:spPr>
          <a:xfrm>
            <a:off x="4474906" y="887803"/>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
        <p:nvSpPr>
          <p:cNvPr id="25" name="Picture Placeholder 3"/>
          <p:cNvSpPr>
            <a:spLocks noGrp="1"/>
          </p:cNvSpPr>
          <p:nvPr>
            <p:ph type="pic" sz="quarter" idx="21"/>
          </p:nvPr>
        </p:nvSpPr>
        <p:spPr>
          <a:xfrm>
            <a:off x="9222777" y="887803"/>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
        <p:nvSpPr>
          <p:cNvPr id="26" name="Picture Placeholder 3"/>
          <p:cNvSpPr>
            <a:spLocks noGrp="1"/>
          </p:cNvSpPr>
          <p:nvPr>
            <p:ph type="pic" sz="quarter" idx="22"/>
          </p:nvPr>
        </p:nvSpPr>
        <p:spPr>
          <a:xfrm>
            <a:off x="6848842" y="887803"/>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
        <p:nvSpPr>
          <p:cNvPr id="27" name="Picture Placeholder 3"/>
          <p:cNvSpPr>
            <a:spLocks noGrp="1"/>
          </p:cNvSpPr>
          <p:nvPr>
            <p:ph type="pic" sz="quarter" idx="18"/>
          </p:nvPr>
        </p:nvSpPr>
        <p:spPr>
          <a:xfrm>
            <a:off x="4474906" y="3674737"/>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
        <p:nvSpPr>
          <p:cNvPr id="28" name="Picture Placeholder 3"/>
          <p:cNvSpPr>
            <a:spLocks noGrp="1"/>
          </p:cNvSpPr>
          <p:nvPr>
            <p:ph type="pic" sz="quarter" idx="17"/>
          </p:nvPr>
        </p:nvSpPr>
        <p:spPr>
          <a:xfrm>
            <a:off x="9222777" y="3674737"/>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
        <p:nvSpPr>
          <p:cNvPr id="29" name="Picture Placeholder 3"/>
          <p:cNvSpPr>
            <a:spLocks noGrp="1"/>
          </p:cNvSpPr>
          <p:nvPr>
            <p:ph type="pic" sz="quarter" idx="19"/>
          </p:nvPr>
        </p:nvSpPr>
        <p:spPr>
          <a:xfrm>
            <a:off x="6848842" y="3674737"/>
            <a:ext cx="1734327" cy="1731264"/>
          </a:xfrm>
          <a:prstGeom prst="ellipse">
            <a:avLst/>
          </a:prstGeom>
        </p:spPr>
        <p:txBody>
          <a:bodyPr rtlCol="0">
            <a:normAutofit/>
          </a:bodyPr>
          <a:lstStyle>
            <a:lvl1pPr>
              <a:defRPr sz="1000" b="0" i="0">
                <a:latin typeface="Poppins Light" charset="0"/>
                <a:ea typeface="Poppins Light" charset="0"/>
                <a:cs typeface="Poppins Light" charset="0"/>
              </a:defRPr>
            </a:lvl1pPr>
          </a:lstStyle>
          <a:p>
            <a:pPr lvl="0"/>
            <a:endParaRPr lang="en-US" noProof="0"/>
          </a:p>
        </p:txBody>
      </p:sp>
    </p:spTree>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26577" y="516228"/>
            <a:ext cx="10538848" cy="646331"/>
          </a:xfrm>
          <a:noFill/>
        </p:spPr>
        <p:txBody>
          <a:bodyPr wrap="square">
            <a:spAutoFit/>
          </a:bodyPr>
          <a:lstStyle>
            <a:lvl1pPr algn="ctr">
              <a:defRPr lang="en-US" sz="4000" spc="27" dirty="0">
                <a:solidFill>
                  <a:schemeClr val="tx1"/>
                </a:solidFill>
                <a:cs typeface="Oswald" charset="0"/>
              </a:defRPr>
            </a:lvl1pPr>
          </a:lstStyle>
          <a:p>
            <a:pPr lvl="0" algn="ctr" defTabSz="914400" eaLnBrk="1" fontAlgn="auto" hangingPunct="1">
              <a:spcBef>
                <a:spcPts val="0"/>
              </a:spcBef>
              <a:spcAft>
                <a:spcPts val="0"/>
              </a:spcAft>
            </a:pPr>
            <a:r>
              <a:rPr lang="en-US" dirty="0"/>
              <a:t>CLICK TO EDIT MASTER TITLE STYLE</a:t>
            </a:r>
            <a:endParaRPr lang="en-US" dirty="0"/>
          </a:p>
        </p:txBody>
      </p:sp>
      <p:sp>
        <p:nvSpPr>
          <p:cNvPr id="9" name="Text Placeholder 8"/>
          <p:cNvSpPr>
            <a:spLocks noGrp="1"/>
          </p:cNvSpPr>
          <p:nvPr>
            <p:ph type="body" sz="quarter" idx="10" hasCustomPrompt="1"/>
          </p:nvPr>
        </p:nvSpPr>
        <p:spPr>
          <a:xfrm>
            <a:off x="826576" y="1285009"/>
            <a:ext cx="10538851" cy="276935"/>
          </a:xfrm>
          <a:noFill/>
        </p:spPr>
        <p:txBody>
          <a:bodyPr wrap="square">
            <a:spAutoFit/>
          </a:bodyPr>
          <a:lstStyle>
            <a:lvl1pPr marL="0" indent="0" algn="ctr">
              <a:buNone/>
              <a:defRPr lang="en-US" sz="1335" spc="360" dirty="0">
                <a:cs typeface="Raleway" charset="0"/>
              </a:defRPr>
            </a:lvl1pPr>
          </a:lstStyle>
          <a:p>
            <a:pPr lvl="0" algn="ctr" defTabSz="914400" eaLnBrk="1" fontAlgn="auto" hangingPunct="1">
              <a:spcBef>
                <a:spcPts val="0"/>
              </a:spcBef>
              <a:spcAft>
                <a:spcPts val="0"/>
              </a:spcAft>
            </a:pPr>
            <a:r>
              <a:rPr lang="en-US" dirty="0"/>
              <a:t>EDIT MASTER TEXT STYLES</a:t>
            </a:r>
            <a:endParaRPr lang="en-US" dirty="0"/>
          </a:p>
        </p:txBody>
      </p:sp>
      <p:cxnSp>
        <p:nvCxnSpPr>
          <p:cNvPr id="11" name="Straight Connector 10"/>
          <p:cNvCxnSpPr/>
          <p:nvPr userDrawn="1"/>
        </p:nvCxnSpPr>
        <p:spPr>
          <a:xfrm>
            <a:off x="11521017" y="6362007"/>
            <a:ext cx="0" cy="2549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1609687" y="6306377"/>
            <a:ext cx="393892" cy="366183"/>
          </a:xfrm>
          <a:prstGeom prst="rect">
            <a:avLst/>
          </a:prstGeom>
        </p:spPr>
        <p:txBody>
          <a:bodyPr vert="horz" lIns="91440" tIns="45720" rIns="91440" bIns="45720" rtlCol="0" anchor="ctr"/>
          <a:lstStyle>
            <a:lvl1pPr algn="ctr" defTabSz="914400" eaLnBrk="1" fontAlgn="auto" hangingPunct="1">
              <a:spcBef>
                <a:spcPts val="0"/>
              </a:spcBef>
              <a:spcAft>
                <a:spcPts val="0"/>
              </a:spcAft>
              <a:defRPr sz="935">
                <a:solidFill>
                  <a:schemeClr val="tx1">
                    <a:tint val="75000"/>
                  </a:schemeClr>
                </a:solidFill>
                <a:latin typeface="Helvetica" pitchFamily="2" charset="0"/>
              </a:defRPr>
            </a:lvl1pPr>
          </a:lstStyle>
          <a:p>
            <a:pPr>
              <a:defRPr/>
            </a:pPr>
            <a:fld id="{7CF862A3-A2ED-9C43-842F-CF8B0B9C8540}"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transitio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0" y="6238875"/>
            <a:ext cx="12192000" cy="619125"/>
          </a:xfrm>
          <a:prstGeom prst="rect">
            <a:avLst/>
          </a:prstGeom>
          <a:gradFill>
            <a:gsLst>
              <a:gs pos="0">
                <a:srgbClr val="BFBEBE"/>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eaLnBrk="0" fontAlgn="base" hangingPunct="0">
              <a:spcBef>
                <a:spcPct val="0"/>
              </a:spcBef>
              <a:spcAft>
                <a:spcPct val="0"/>
              </a:spcAft>
            </a:pPr>
            <a:endParaRPr lang="en-US" sz="1300">
              <a:solidFill>
                <a:srgbClr val="FFFFFF"/>
              </a:solidFill>
            </a:endParaRPr>
          </a:p>
        </p:txBody>
      </p:sp>
      <p:sp>
        <p:nvSpPr>
          <p:cNvPr id="2" name="Date Placeholder 1"/>
          <p:cNvSpPr>
            <a:spLocks noGrp="1"/>
          </p:cNvSpPr>
          <p:nvPr>
            <p:ph type="dt" sz="half" idx="10"/>
          </p:nvPr>
        </p:nvSpPr>
        <p:spPr/>
        <p:txBody>
          <a:bodyPr/>
          <a:lstStyle/>
          <a:p>
            <a:fld id="{69D18269-CD32-429B-80E4-27A96AE6C0EC}" type="datetimeFigureOut">
              <a:rPr lang="en-US" smtClean="0">
                <a:solidFill>
                  <a:srgbClr val="000000">
                    <a:tint val="75000"/>
                  </a:srgbClr>
                </a:solidFill>
              </a:rPr>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1F0D9605-A831-4471-A4C4-EBFA8615ADCD}" type="slidenum">
              <a:rPr lang="en-US" smtClean="0">
                <a:solidFill>
                  <a:srgbClr val="000000">
                    <a:tint val="75000"/>
                  </a:srgbClr>
                </a:solidFill>
              </a:rPr>
            </a:fld>
            <a:endParaRPr lang="en-US">
              <a:solidFill>
                <a:srgbClr val="000000">
                  <a:tint val="75000"/>
                </a:srgbClr>
              </a:solidFill>
            </a:endParaRPr>
          </a:p>
        </p:txBody>
      </p:sp>
      <p:grpSp>
        <p:nvGrpSpPr>
          <p:cNvPr id="6" name="Group 20"/>
          <p:cNvGrpSpPr>
            <a:grpSpLocks noChangeAspect="1"/>
          </p:cNvGrpSpPr>
          <p:nvPr userDrawn="1"/>
        </p:nvGrpSpPr>
        <p:grpSpPr bwMode="auto">
          <a:xfrm flipV="1">
            <a:off x="2" y="-599232"/>
            <a:ext cx="2407279" cy="396032"/>
            <a:chOff x="0" y="0"/>
            <a:chExt cx="5963" cy="981"/>
          </a:xfrm>
        </p:grpSpPr>
        <p:sp>
          <p:nvSpPr>
            <p:cNvPr id="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grpSp>
      <p:sp>
        <p:nvSpPr>
          <p:cNvPr id="12" name="Freeform 13"/>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3" name="Freeform 7"/>
          <p:cNvSpPr/>
          <p:nvPr userDrawn="1"/>
        </p:nvSpPr>
        <p:spPr bwMode="auto">
          <a:xfrm flipH="1">
            <a:off x="7964488" y="273053"/>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chemeClr val="bg1">
                  <a:lumMod val="95000"/>
                </a:schemeClr>
              </a:gs>
              <a:gs pos="100000">
                <a:schemeClr val="bg1">
                  <a:lumMod val="85000"/>
                  <a:alpha val="26000"/>
                </a:schemeClr>
              </a:gs>
            </a:gsLst>
            <a:lin ang="0" scaled="1"/>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4" name="Freeform 8"/>
          <p:cNvSpPr/>
          <p:nvPr userDrawn="1"/>
        </p:nvSpPr>
        <p:spPr bwMode="auto">
          <a:xfrm flipH="1">
            <a:off x="11422065" y="1474789"/>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gradFill flip="none" rotWithShape="1">
            <a:gsLst>
              <a:gs pos="0">
                <a:schemeClr val="bg1"/>
              </a:gs>
              <a:gs pos="100000">
                <a:schemeClr val="bg1">
                  <a:lumMod val="95000"/>
                </a:schemeClr>
              </a:gs>
            </a:gsLst>
            <a:lin ang="0" scaled="1"/>
            <a:tileRect/>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5" name="Freeform 6"/>
          <p:cNvSpPr/>
          <p:nvPr userDrawn="1"/>
        </p:nvSpPr>
        <p:spPr bwMode="auto">
          <a:xfrm flipH="1">
            <a:off x="7288213" y="0"/>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6" name="Freeform 5"/>
          <p:cNvSpPr/>
          <p:nvPr userDrawn="1"/>
        </p:nvSpPr>
        <p:spPr bwMode="auto">
          <a:xfrm flipH="1">
            <a:off x="10839452" y="1"/>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chemeClr val="bg1"/>
              </a:gs>
              <a:gs pos="100000">
                <a:schemeClr val="bg1">
                  <a:lumMod val="85000"/>
                </a:schemeClr>
              </a:gs>
            </a:gsLst>
            <a:lin ang="0" scaled="1"/>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
        <p:nvSpPr>
          <p:cNvPr id="17" name="Freeform 17"/>
          <p:cNvSpPr/>
          <p:nvPr userDrawn="1"/>
        </p:nvSpPr>
        <p:spPr bwMode="auto">
          <a:xfrm flipH="1">
            <a:off x="6566932" y="1590"/>
            <a:ext cx="2582387"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lstStyle/>
          <a:p>
            <a:pPr defTabSz="912495" eaLnBrk="0" fontAlgn="base" hangingPunct="0">
              <a:spcBef>
                <a:spcPct val="0"/>
              </a:spcBef>
              <a:spcAft>
                <a:spcPct val="0"/>
              </a:spcAft>
            </a:pPr>
            <a:endParaRPr lang="en-US" sz="1300">
              <a:solidFill>
                <a:srgbClr val="000000"/>
              </a:solidFill>
              <a:latin typeface="Calibri" panose="020F0502020204030204" pitchFamily="34" charset="0"/>
            </a:endParaRPr>
          </a:p>
        </p:txBody>
      </p:sp>
    </p:spTree>
  </p:cSld>
  <p:clrMapOvr>
    <a:masterClrMapping/>
  </p:clrMapOvr>
  <p:transitio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srgbClr val="000000">
                    <a:tint val="75000"/>
                  </a:srgbClr>
                </a:solidFill>
              </a:rPr>
            </a:fld>
            <a:endParaRPr lang="en-US">
              <a:solidFill>
                <a:srgbClr val="000000">
                  <a:tint val="75000"/>
                </a:srgbClr>
              </a:solidFill>
            </a:endParaRPr>
          </a:p>
        </p:txBody>
      </p:sp>
      <p:sp>
        <p:nvSpPr>
          <p:cNvPr id="5" name="Footer 4"/>
          <p:cNvSpPr>
            <a:spLocks noGrp="1"/>
          </p:cNvSpPr>
          <p:nvPr>
            <p:ph type="ftr" sz="quarter" idx="11"/>
          </p:nvPr>
        </p:nvSpPr>
        <p:spPr/>
        <p:txBody>
          <a:bodyPr/>
          <a:lstStyle/>
          <a:p>
            <a:endParaRPr lang="en-US">
              <a:solidFill>
                <a:srgbClr val="000000">
                  <a:tint val="75000"/>
                </a:srgb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13036"/>
        </a:solidFill>
        <a:effectLst/>
      </p:bgPr>
    </p:bg>
    <p:spTree>
      <p:nvGrpSpPr>
        <p:cNvPr id="1" name=""/>
        <p:cNvGrpSpPr/>
        <p:nvPr/>
      </p:nvGrpSpPr>
      <p:grpSpPr>
        <a:xfrm>
          <a:off x="0" y="0"/>
          <a:ext cx="0" cy="0"/>
          <a:chOff x="0" y="0"/>
          <a:chExt cx="0" cy="0"/>
        </a:xfrm>
      </p:grpSpPr>
      <p:sp>
        <p:nvSpPr>
          <p:cNvPr id="7" name="等腰三角形 6"/>
          <p:cNvSpPr/>
          <p:nvPr/>
        </p:nvSpPr>
        <p:spPr>
          <a:xfrm>
            <a:off x="7497763" y="2470150"/>
            <a:ext cx="4117975" cy="4387850"/>
          </a:xfrm>
          <a:prstGeom prst="triangle">
            <a:avLst/>
          </a:prstGeom>
          <a:solidFill>
            <a:srgbClr val="5284C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等腰三角形 7"/>
          <p:cNvSpPr/>
          <p:nvPr/>
        </p:nvSpPr>
        <p:spPr>
          <a:xfrm flipV="1">
            <a:off x="7605713" y="615950"/>
            <a:ext cx="4116388" cy="4387850"/>
          </a:xfrm>
          <a:prstGeom prst="triangle">
            <a:avLst/>
          </a:prstGeom>
          <a:solidFill>
            <a:srgbClr val="5284C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7980363" y="0"/>
            <a:ext cx="4211638" cy="5521325"/>
          </a:xfrm>
          <a:custGeom>
            <a:avLst/>
            <a:gdLst>
              <a:gd name="connsiteX0" fmla="*/ 0 w 4211192"/>
              <a:gd name="connsiteY0" fmla="*/ 0 h 5521326"/>
              <a:gd name="connsiteX1" fmla="*/ 4211192 w 4211192"/>
              <a:gd name="connsiteY1" fmla="*/ 0 h 5521326"/>
              <a:gd name="connsiteX2" fmla="*/ 4211192 w 4211192"/>
              <a:gd name="connsiteY2" fmla="*/ 1433581 h 5521326"/>
              <a:gd name="connsiteX3" fmla="*/ 2419731 w 4211192"/>
              <a:gd name="connsiteY3" fmla="*/ 5521326 h 5521326"/>
              <a:gd name="connsiteX4" fmla="*/ 0 w 4211192"/>
              <a:gd name="connsiteY4" fmla="*/ 0 h 552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192" h="5521326">
                <a:moveTo>
                  <a:pt x="0" y="0"/>
                </a:moveTo>
                <a:lnTo>
                  <a:pt x="4211192" y="0"/>
                </a:lnTo>
                <a:lnTo>
                  <a:pt x="4211192" y="1433581"/>
                </a:lnTo>
                <a:lnTo>
                  <a:pt x="2419731" y="5521326"/>
                </a:lnTo>
                <a:lnTo>
                  <a:pt x="0" y="0"/>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10668000" y="3298825"/>
            <a:ext cx="1524000" cy="3522663"/>
          </a:xfrm>
          <a:custGeom>
            <a:avLst/>
            <a:gdLst>
              <a:gd name="connsiteX0" fmla="*/ 1510428 w 1524002"/>
              <a:gd name="connsiteY0" fmla="*/ 0 h 3523280"/>
              <a:gd name="connsiteX1" fmla="*/ 1524002 w 1524002"/>
              <a:gd name="connsiteY1" fmla="*/ 31663 h 3523280"/>
              <a:gd name="connsiteX2" fmla="*/ 1524002 w 1524002"/>
              <a:gd name="connsiteY2" fmla="*/ 3523280 h 3523280"/>
              <a:gd name="connsiteX3" fmla="*/ 0 w 1524002"/>
              <a:gd name="connsiteY3" fmla="*/ 3523280 h 3523280"/>
              <a:gd name="connsiteX4" fmla="*/ 1510428 w 1524002"/>
              <a:gd name="connsiteY4" fmla="*/ 0 h 352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2" h="3523280">
                <a:moveTo>
                  <a:pt x="1510428" y="0"/>
                </a:moveTo>
                <a:lnTo>
                  <a:pt x="1524002" y="31663"/>
                </a:lnTo>
                <a:lnTo>
                  <a:pt x="1524002" y="3523280"/>
                </a:lnTo>
                <a:lnTo>
                  <a:pt x="0" y="3523280"/>
                </a:lnTo>
                <a:lnTo>
                  <a:pt x="151042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flipV="1">
            <a:off x="7994650" y="1336675"/>
            <a:ext cx="4210050" cy="5521325"/>
          </a:xfrm>
          <a:custGeom>
            <a:avLst/>
            <a:gdLst>
              <a:gd name="connsiteX0" fmla="*/ 0 w 4211192"/>
              <a:gd name="connsiteY0" fmla="*/ 0 h 5521326"/>
              <a:gd name="connsiteX1" fmla="*/ 4211192 w 4211192"/>
              <a:gd name="connsiteY1" fmla="*/ 0 h 5521326"/>
              <a:gd name="connsiteX2" fmla="*/ 4211192 w 4211192"/>
              <a:gd name="connsiteY2" fmla="*/ 1433581 h 5521326"/>
              <a:gd name="connsiteX3" fmla="*/ 2419731 w 4211192"/>
              <a:gd name="connsiteY3" fmla="*/ 5521326 h 5521326"/>
              <a:gd name="connsiteX4" fmla="*/ 0 w 4211192"/>
              <a:gd name="connsiteY4" fmla="*/ 0 h 552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192" h="5521326">
                <a:moveTo>
                  <a:pt x="0" y="0"/>
                </a:moveTo>
                <a:lnTo>
                  <a:pt x="4211192" y="0"/>
                </a:lnTo>
                <a:lnTo>
                  <a:pt x="4211192" y="1433581"/>
                </a:lnTo>
                <a:lnTo>
                  <a:pt x="2419731" y="5521326"/>
                </a:lnTo>
                <a:lnTo>
                  <a:pt x="0" y="0"/>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flipH="1">
            <a:off x="9356725" y="0"/>
            <a:ext cx="2841625" cy="4972050"/>
          </a:xfrm>
          <a:custGeom>
            <a:avLst/>
            <a:gdLst>
              <a:gd name="connsiteX0" fmla="*/ 2840735 w 2840735"/>
              <a:gd name="connsiteY0" fmla="*/ 0 h 4972050"/>
              <a:gd name="connsiteX1" fmla="*/ 0 w 2840735"/>
              <a:gd name="connsiteY1" fmla="*/ 0 h 4972050"/>
              <a:gd name="connsiteX2" fmla="*/ 0 w 2840735"/>
              <a:gd name="connsiteY2" fmla="*/ 3888920 h 4972050"/>
              <a:gd name="connsiteX3" fmla="*/ 508141 w 2840735"/>
              <a:gd name="connsiteY3" fmla="*/ 4972050 h 4972050"/>
              <a:gd name="connsiteX4" fmla="*/ 2840735 w 2840735"/>
              <a:gd name="connsiteY4" fmla="*/ 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735" h="4972050">
                <a:moveTo>
                  <a:pt x="2840735" y="0"/>
                </a:moveTo>
                <a:lnTo>
                  <a:pt x="0" y="0"/>
                </a:lnTo>
                <a:lnTo>
                  <a:pt x="0" y="3888920"/>
                </a:lnTo>
                <a:lnTo>
                  <a:pt x="508141" y="4972050"/>
                </a:lnTo>
                <a:lnTo>
                  <a:pt x="2840735" y="0"/>
                </a:lnTo>
                <a:close/>
              </a:path>
            </a:pathLst>
          </a:cu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a:off x="10277475" y="2379663"/>
            <a:ext cx="1920875" cy="4478338"/>
          </a:xfrm>
          <a:custGeom>
            <a:avLst/>
            <a:gdLst>
              <a:gd name="connsiteX0" fmla="*/ 1919818 w 1919818"/>
              <a:gd name="connsiteY0" fmla="*/ 0 h 4478239"/>
              <a:gd name="connsiteX1" fmla="*/ 1919818 w 1919818"/>
              <a:gd name="connsiteY1" fmla="*/ 4478239 h 4478239"/>
              <a:gd name="connsiteX2" fmla="*/ 0 w 1919818"/>
              <a:gd name="connsiteY2" fmla="*/ 4478239 h 4478239"/>
              <a:gd name="connsiteX3" fmla="*/ 1919818 w 1919818"/>
              <a:gd name="connsiteY3" fmla="*/ 0 h 4478239"/>
            </a:gdLst>
            <a:ahLst/>
            <a:cxnLst>
              <a:cxn ang="0">
                <a:pos x="connsiteX0" y="connsiteY0"/>
              </a:cxn>
              <a:cxn ang="0">
                <a:pos x="connsiteX1" y="connsiteY1"/>
              </a:cxn>
              <a:cxn ang="0">
                <a:pos x="connsiteX2" y="connsiteY2"/>
              </a:cxn>
              <a:cxn ang="0">
                <a:pos x="connsiteX3" y="connsiteY3"/>
              </a:cxn>
            </a:cxnLst>
            <a:rect l="l" t="t" r="r" b="b"/>
            <a:pathLst>
              <a:path w="1919818" h="4478239">
                <a:moveTo>
                  <a:pt x="1919818" y="0"/>
                </a:moveTo>
                <a:lnTo>
                  <a:pt x="1919818" y="4478239"/>
                </a:lnTo>
                <a:lnTo>
                  <a:pt x="0" y="4478239"/>
                </a:lnTo>
                <a:lnTo>
                  <a:pt x="1919818" y="0"/>
                </a:lnTo>
                <a:close/>
              </a:path>
            </a:pathLst>
          </a:cu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838200" y="2992438"/>
            <a:ext cx="2057400" cy="7731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2908935" y="1575435"/>
            <a:ext cx="6935470" cy="2387600"/>
          </a:xfrm>
        </p:spPr>
        <p:txBody>
          <a:bodyPr anchor="b">
            <a:noAutofit/>
          </a:bodyPr>
          <a:lstStyle>
            <a:lvl1pPr algn="l">
              <a:defRPr sz="6600">
                <a:solidFill>
                  <a:srgbClr val="00B0F0"/>
                </a:solidFill>
              </a:defRPr>
            </a:lvl1pPr>
          </a:lstStyle>
          <a:p>
            <a:pPr fontAlgn="auto"/>
            <a:r>
              <a:rPr lang="zh-CN" altLang="en-US" strike="noStrike" noProof="1"/>
              <a:t>Click to edit Master title style</a:t>
            </a:r>
            <a:endParaRPr lang="zh-CN" altLang="en-US" strike="noStrike" noProof="1"/>
          </a:p>
        </p:txBody>
      </p:sp>
      <p:sp>
        <p:nvSpPr>
          <p:cNvPr id="3" name="副标题 2"/>
          <p:cNvSpPr>
            <a:spLocks noGrp="1"/>
          </p:cNvSpPr>
          <p:nvPr>
            <p:ph type="subTitle" idx="1" hasCustomPrompt="1"/>
          </p:nvPr>
        </p:nvSpPr>
        <p:spPr>
          <a:xfrm>
            <a:off x="734291" y="3875078"/>
            <a:ext cx="7419109" cy="1655762"/>
          </a:xfrm>
        </p:spPr>
        <p:txBody>
          <a:bodyPr>
            <a:normAutofit/>
          </a:bodyPr>
          <a:lstStyle>
            <a:lvl1pPr marL="0" indent="0" algn="l">
              <a:buNone/>
              <a:defRPr sz="14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Click to edit Master title style</a:t>
            </a:r>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1417F312-AE95-46C5-991C-3338A804F0A2}"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ColTx" matchingName="Title + 2 columns (leaf)">
  <p:cSld name="TITLE_AND_TWO_COLUMNS">
    <p:spTree>
      <p:nvGrpSpPr>
        <p:cNvPr id="1" name="Shape 44"/>
        <p:cNvGrpSpPr/>
        <p:nvPr/>
      </p:nvGrpSpPr>
      <p:grpSpPr>
        <a:xfrm>
          <a:off x="0" y="0"/>
          <a:ext cx="0" cy="0"/>
          <a:chOff x="0" y="0"/>
          <a:chExt cx="0" cy="0"/>
        </a:xfrm>
      </p:grpSpPr>
      <p:sp>
        <p:nvSpPr>
          <p:cNvPr id="45" name="Google Shape;45;p8"/>
          <p:cNvSpPr/>
          <p:nvPr/>
        </p:nvSpPr>
        <p:spPr>
          <a:xfrm>
            <a:off x="0" y="67"/>
            <a:ext cx="12192000" cy="6858000"/>
          </a:xfrm>
          <a:prstGeom prst="frame">
            <a:avLst>
              <a:gd name="adj1" fmla="val 2218"/>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 name="Google Shape;46;p8"/>
          <p:cNvSpPr txBox="1">
            <a:spLocks noGrp="1"/>
          </p:cNvSpPr>
          <p:nvPr>
            <p:ph type="body" idx="1"/>
          </p:nvPr>
        </p:nvSpPr>
        <p:spPr>
          <a:xfrm>
            <a:off x="3009900" y="2352675"/>
            <a:ext cx="4161200" cy="42148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Clr>
                <a:schemeClr val="dk1"/>
              </a:buClr>
              <a:buSzPts val="1800"/>
              <a:buChar char="■"/>
              <a:defRPr sz="2400"/>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p:txBody>
      </p:sp>
      <p:sp>
        <p:nvSpPr>
          <p:cNvPr id="47" name="Google Shape;47;p8"/>
          <p:cNvSpPr txBox="1">
            <a:spLocks noGrp="1"/>
          </p:cNvSpPr>
          <p:nvPr>
            <p:ph type="body" idx="2"/>
          </p:nvPr>
        </p:nvSpPr>
        <p:spPr>
          <a:xfrm>
            <a:off x="7421431" y="2352675"/>
            <a:ext cx="4161200" cy="42148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Clr>
                <a:schemeClr val="dk1"/>
              </a:buClr>
              <a:buSzPts val="1800"/>
              <a:buChar char="■"/>
              <a:defRPr sz="2400"/>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p:txBody>
      </p:sp>
      <p:sp>
        <p:nvSpPr>
          <p:cNvPr id="48" name="Google Shape;48;p8"/>
          <p:cNvSpPr txBox="1">
            <a:spLocks noGrp="1"/>
          </p:cNvSpPr>
          <p:nvPr>
            <p:ph type="title"/>
          </p:nvPr>
        </p:nvSpPr>
        <p:spPr>
          <a:xfrm>
            <a:off x="3009900" y="1183300"/>
            <a:ext cx="8204400" cy="9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a:spLocks noGrp="1"/>
          </p:cNvSpPr>
          <p:nvPr>
            <p:ph type="sldNum" idx="12"/>
          </p:nvPr>
        </p:nvSpPr>
        <p:spPr>
          <a:xfrm>
            <a:off x="11307436" y="6231525"/>
            <a:ext cx="603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50" name="Google Shape;50;p8"/>
          <p:cNvPicPr preferRelativeResize="0"/>
          <p:nvPr/>
        </p:nvPicPr>
        <p:blipFill rotWithShape="1">
          <a:blip r:embed="rId2"/>
          <a:srcRect l="5767" t="29553" b="29557"/>
          <a:stretch>
            <a:fillRect/>
          </a:stretch>
        </p:blipFill>
        <p:spPr>
          <a:xfrm rot="10800000" flipH="1">
            <a:off x="0" y="859433"/>
            <a:ext cx="2590800" cy="1124133"/>
          </a:xfrm>
          <a:prstGeom prst="rect">
            <a:avLst/>
          </a:prstGeom>
          <a:noFill/>
          <a:ln>
            <a:noFill/>
          </a:ln>
        </p:spPr>
      </p:pic>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452855" y="453111"/>
            <a:ext cx="7286290" cy="184666"/>
          </a:xfrm>
        </p:spPr>
        <p:txBody>
          <a:bodyPr lIns="0" tIns="0" rIns="0" bIns="0"/>
          <a:lstStyle>
            <a:lvl1pPr>
              <a:defRPr sz="1200" b="0" i="0">
                <a:solidFill>
                  <a:srgbClr val="17736A"/>
                </a:solidFill>
                <a:latin typeface="Tahoma" panose="020B0604030504040204"/>
                <a:cs typeface="Tahoma" panose="020B060403050404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452855" y="453111"/>
            <a:ext cx="7286290" cy="184666"/>
          </a:xfrm>
        </p:spPr>
        <p:txBody>
          <a:bodyPr lIns="0" tIns="0" rIns="0" bIns="0"/>
          <a:lstStyle>
            <a:lvl1pPr>
              <a:defRPr sz="1200" b="0" i="0">
                <a:solidFill>
                  <a:srgbClr val="17736A"/>
                </a:solidFill>
                <a:latin typeface="Tahoma" panose="020B0604030504040204"/>
                <a:cs typeface="Tahoma" panose="020B0604030504040204"/>
              </a:defRPr>
            </a:lvl1pPr>
          </a:lstStyle>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452855" y="453111"/>
            <a:ext cx="7286290" cy="184666"/>
          </a:xfrm>
        </p:spPr>
        <p:txBody>
          <a:bodyPr lIns="0" tIns="0" rIns="0" bIns="0"/>
          <a:lstStyle>
            <a:lvl1pPr>
              <a:defRPr sz="1200" b="0" i="0">
                <a:solidFill>
                  <a:srgbClr val="17736A"/>
                </a:solidFill>
                <a:latin typeface="Tahoma" panose="020B0604030504040204"/>
                <a:cs typeface="Tahoma" panose="020B060403050404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fld>
            <a:endParaRP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Featured Projects">
    <p:spTree>
      <p:nvGrpSpPr>
        <p:cNvPr id="1" name=""/>
        <p:cNvGrpSpPr/>
        <p:nvPr/>
      </p:nvGrpSpPr>
      <p:grpSpPr>
        <a:xfrm>
          <a:off x="0" y="0"/>
          <a:ext cx="0" cy="0"/>
          <a:chOff x="0" y="0"/>
          <a:chExt cx="0" cy="0"/>
        </a:xfrm>
      </p:grpSpPr>
      <p:sp>
        <p:nvSpPr>
          <p:cNvPr id="12" name="Freeform: Shape 11"/>
          <p:cNvSpPr/>
          <p:nvPr userDrawn="1"/>
        </p:nvSpPr>
        <p:spPr bwMode="auto">
          <a:xfrm>
            <a:off x="1" y="-3938"/>
            <a:ext cx="12191999" cy="6862159"/>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ln>
        </p:spPr>
        <p:txBody>
          <a:bodyPr vert="horz" wrap="square" lIns="89333" tIns="44667" rIns="89333" bIns="44667" numCol="1" anchor="t" anchorCtr="0" compatLnSpc="1">
            <a:noAutofit/>
          </a:bodyPr>
          <a:lstStyle/>
          <a:p>
            <a:pPr defTabSz="1222375"/>
            <a:endParaRPr lang="en-IN" sz="2345">
              <a:solidFill>
                <a:prstClr val="black"/>
              </a:solidFill>
            </a:endParaRPr>
          </a:p>
        </p:txBody>
      </p:sp>
      <p:sp>
        <p:nvSpPr>
          <p:cNvPr id="4" name="Date Placeholder 3"/>
          <p:cNvSpPr>
            <a:spLocks noGrp="1"/>
          </p:cNvSpPr>
          <p:nvPr>
            <p:ph type="dt" sz="half" idx="10"/>
          </p:nvPr>
        </p:nvSpPr>
        <p:spPr>
          <a:xfrm>
            <a:off x="609600" y="6377940"/>
            <a:ext cx="2804160" cy="276999"/>
          </a:xfrm>
        </p:spPr>
        <p:txBody>
          <a:bodyPr/>
          <a:lstStyle/>
          <a:p>
            <a:fld id="{425404F2-BE9A-4460-8815-8F645183555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4145280" y="6377940"/>
            <a:ext cx="3901440" cy="276999"/>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78241" y="6377940"/>
            <a:ext cx="2804160" cy="276999"/>
          </a:xfrm>
        </p:spPr>
        <p:txBody>
          <a:bodyPr/>
          <a:lstStyle/>
          <a:p>
            <a:fld id="{96E69268-9C8B-4EBF-A9EE-DC5DC2D48DC3}" type="slidenum">
              <a:rPr lang="en-US" smtClean="0">
                <a:solidFill>
                  <a:prstClr val="black">
                    <a:tint val="75000"/>
                  </a:prstClr>
                </a:solidFill>
              </a:rPr>
            </a:fld>
            <a:endParaRPr lang="en-US">
              <a:solidFill>
                <a:prstClr val="black">
                  <a:tint val="75000"/>
                </a:prstClr>
              </a:solidFill>
            </a:endParaRPr>
          </a:p>
        </p:txBody>
      </p:sp>
      <p:sp>
        <p:nvSpPr>
          <p:cNvPr id="7" name="Title 1"/>
          <p:cNvSpPr>
            <a:spLocks noGrp="1"/>
          </p:cNvSpPr>
          <p:nvPr>
            <p:ph type="title"/>
          </p:nvPr>
        </p:nvSpPr>
        <p:spPr>
          <a:xfrm>
            <a:off x="609601" y="274628"/>
            <a:ext cx="10972801" cy="276999"/>
          </a:xfrm>
        </p:spPr>
        <p:txBody>
          <a:bodyPr lIns="0" rIns="0"/>
          <a:lstStyle>
            <a:lvl1pPr>
              <a:defRPr b="1">
                <a:solidFill>
                  <a:schemeClr val="accent1"/>
                </a:solidFill>
                <a:latin typeface="Open Sans" pitchFamily="34" charset="0"/>
                <a:ea typeface="Open Sans" pitchFamily="34" charset="0"/>
                <a:cs typeface="Open Sans" pitchFamily="34" charset="0"/>
              </a:defRPr>
            </a:lvl1pPr>
          </a:lstStyle>
          <a:p>
            <a:r>
              <a:rPr lang="en-US" dirty="0"/>
              <a:t>Click to edit Master title style</a:t>
            </a:r>
            <a:endParaRPr lang="en-US" dirty="0"/>
          </a:p>
        </p:txBody>
      </p:sp>
      <p:sp>
        <p:nvSpPr>
          <p:cNvPr id="8" name="Rectangle 7"/>
          <p:cNvSpPr/>
          <p:nvPr userDrawn="1"/>
        </p:nvSpPr>
        <p:spPr>
          <a:xfrm>
            <a:off x="1" y="267408"/>
            <a:ext cx="333859" cy="733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2375"/>
            <a:endParaRPr lang="en-IN" sz="2345">
              <a:solidFill>
                <a:prstClr val="white"/>
              </a:solidFill>
            </a:endParaRPr>
          </a:p>
        </p:txBody>
      </p:sp>
      <p:sp>
        <p:nvSpPr>
          <p:cNvPr id="10" name="Text Placeholder 9"/>
          <p:cNvSpPr>
            <a:spLocks noGrp="1"/>
          </p:cNvSpPr>
          <p:nvPr>
            <p:ph type="body" sz="quarter" idx="13"/>
          </p:nvPr>
        </p:nvSpPr>
        <p:spPr>
          <a:xfrm>
            <a:off x="609760" y="970899"/>
            <a:ext cx="10972482" cy="412631"/>
          </a:xfrm>
        </p:spPr>
        <p:txBody>
          <a:bodyPr lIns="0" rIns="0">
            <a:normAutofit/>
          </a:bodyPr>
          <a:lstStyle>
            <a:lvl1pPr marL="0" indent="0">
              <a:buFontTx/>
              <a:buNone/>
              <a:defRPr sz="1565">
                <a:solidFill>
                  <a:schemeClr val="tx1">
                    <a:lumMod val="50000"/>
                    <a:lumOff val="50000"/>
                  </a:schemeClr>
                </a:solidFill>
                <a:latin typeface="Open Sans" pitchFamily="34" charset="0"/>
                <a:ea typeface="Open Sans" pitchFamily="34" charset="0"/>
                <a:cs typeface="Open Sans" pitchFamily="34" charset="0"/>
              </a:defRPr>
            </a:lvl1pPr>
            <a:lvl2pPr marL="594995" indent="0">
              <a:buFontTx/>
              <a:buNone/>
              <a:defRPr/>
            </a:lvl2pPr>
            <a:lvl3pPr marL="1191260" indent="0">
              <a:buFontTx/>
              <a:buNone/>
              <a:defRPr/>
            </a:lvl3pPr>
            <a:lvl4pPr marL="1786255" indent="0">
              <a:buFontTx/>
              <a:buNone/>
              <a:defRPr/>
            </a:lvl4pPr>
            <a:lvl5pPr marL="2381885" indent="0">
              <a:buFontTx/>
              <a:buNone/>
              <a:defRPr/>
            </a:lvl5pPr>
          </a:lstStyle>
          <a:p>
            <a:pPr lvl="0"/>
            <a:r>
              <a:rPr lang="en-US" dirty="0"/>
              <a:t>Edit Master text styles</a:t>
            </a:r>
            <a:endParaRPr lang="en-IN" dirty="0"/>
          </a:p>
        </p:txBody>
      </p:sp>
      <p:sp>
        <p:nvSpPr>
          <p:cNvPr id="3" name="Picture Placeholder 2"/>
          <p:cNvSpPr>
            <a:spLocks noGrp="1"/>
          </p:cNvSpPr>
          <p:nvPr userDrawn="1">
            <p:ph type="pic" sz="quarter" idx="14"/>
          </p:nvPr>
        </p:nvSpPr>
        <p:spPr>
          <a:xfrm>
            <a:off x="598469" y="1701277"/>
            <a:ext cx="2484203" cy="1871573"/>
          </a:xfrm>
        </p:spPr>
        <p:txBody>
          <a:bodyPr>
            <a:normAutofit/>
          </a:bodyPr>
          <a:lstStyle>
            <a:lvl1pPr marL="0" indent="0">
              <a:buFontTx/>
              <a:buNone/>
              <a:defRPr sz="1760">
                <a:solidFill>
                  <a:schemeClr val="tx1">
                    <a:lumMod val="75000"/>
                    <a:lumOff val="25000"/>
                  </a:schemeClr>
                </a:solidFill>
                <a:latin typeface="Open Sans" pitchFamily="34" charset="0"/>
                <a:ea typeface="Open Sans" pitchFamily="34" charset="0"/>
                <a:cs typeface="Open Sans" pitchFamily="34" charset="0"/>
              </a:defRPr>
            </a:lvl1pPr>
          </a:lstStyle>
          <a:p>
            <a:endParaRPr lang="en-IN" dirty="0"/>
          </a:p>
        </p:txBody>
      </p:sp>
      <p:sp>
        <p:nvSpPr>
          <p:cNvPr id="27" name="Picture Placeholder 2"/>
          <p:cNvSpPr>
            <a:spLocks noGrp="1"/>
          </p:cNvSpPr>
          <p:nvPr userDrawn="1">
            <p:ph type="pic" sz="quarter" idx="15"/>
          </p:nvPr>
        </p:nvSpPr>
        <p:spPr>
          <a:xfrm>
            <a:off x="3429851" y="1701277"/>
            <a:ext cx="2485635" cy="1871573"/>
          </a:xfrm>
        </p:spPr>
        <p:txBody>
          <a:bodyPr>
            <a:normAutofit/>
          </a:bodyPr>
          <a:lstStyle>
            <a:lvl1pPr marL="0" indent="0">
              <a:buFontTx/>
              <a:buNone/>
              <a:defRPr sz="1760">
                <a:solidFill>
                  <a:schemeClr val="tx1">
                    <a:lumMod val="75000"/>
                    <a:lumOff val="25000"/>
                  </a:schemeClr>
                </a:solidFill>
                <a:latin typeface="Open Sans" pitchFamily="34" charset="0"/>
                <a:ea typeface="Open Sans" pitchFamily="34" charset="0"/>
                <a:cs typeface="Open Sans" pitchFamily="34" charset="0"/>
              </a:defRPr>
            </a:lvl1pPr>
          </a:lstStyle>
          <a:p>
            <a:endParaRPr lang="en-IN" dirty="0"/>
          </a:p>
        </p:txBody>
      </p:sp>
      <p:sp>
        <p:nvSpPr>
          <p:cNvPr id="34" name="Picture Placeholder 2"/>
          <p:cNvSpPr>
            <a:spLocks noGrp="1"/>
          </p:cNvSpPr>
          <p:nvPr>
            <p:ph type="pic" sz="quarter" idx="16"/>
          </p:nvPr>
        </p:nvSpPr>
        <p:spPr>
          <a:xfrm>
            <a:off x="6241516" y="1701277"/>
            <a:ext cx="2511442" cy="1871573"/>
          </a:xfrm>
        </p:spPr>
        <p:txBody>
          <a:bodyPr>
            <a:normAutofit/>
          </a:bodyPr>
          <a:lstStyle>
            <a:lvl1pPr marL="0" indent="0">
              <a:buFontTx/>
              <a:buNone/>
              <a:defRPr sz="1760">
                <a:solidFill>
                  <a:schemeClr val="tx1">
                    <a:lumMod val="75000"/>
                    <a:lumOff val="25000"/>
                  </a:schemeClr>
                </a:solidFill>
                <a:latin typeface="Open Sans" pitchFamily="34" charset="0"/>
                <a:ea typeface="Open Sans" pitchFamily="34" charset="0"/>
                <a:cs typeface="Open Sans" pitchFamily="34" charset="0"/>
              </a:defRPr>
            </a:lvl1pPr>
          </a:lstStyle>
          <a:p>
            <a:endParaRPr lang="en-IN" dirty="0"/>
          </a:p>
        </p:txBody>
      </p:sp>
      <p:sp>
        <p:nvSpPr>
          <p:cNvPr id="35" name="Picture Placeholder 2"/>
          <p:cNvSpPr>
            <a:spLocks noGrp="1"/>
          </p:cNvSpPr>
          <p:nvPr>
            <p:ph type="pic" sz="quarter" idx="17"/>
          </p:nvPr>
        </p:nvSpPr>
        <p:spPr>
          <a:xfrm>
            <a:off x="9064476" y="1701277"/>
            <a:ext cx="2511442" cy="1871573"/>
          </a:xfrm>
        </p:spPr>
        <p:txBody>
          <a:bodyPr>
            <a:normAutofit/>
          </a:bodyPr>
          <a:lstStyle>
            <a:lvl1pPr marL="0" indent="0">
              <a:buFontTx/>
              <a:buNone/>
              <a:defRPr sz="1760">
                <a:solidFill>
                  <a:schemeClr val="tx1">
                    <a:lumMod val="75000"/>
                    <a:lumOff val="25000"/>
                  </a:schemeClr>
                </a:solidFill>
                <a:latin typeface="Open Sans" pitchFamily="34" charset="0"/>
                <a:ea typeface="Open Sans" pitchFamily="34" charset="0"/>
                <a:cs typeface="Open Sans" pitchFamily="34" charset="0"/>
              </a:defRPr>
            </a:lvl1pPr>
          </a:lstStyle>
          <a:p>
            <a:endParaRPr lang="en-IN"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52855" y="453111"/>
            <a:ext cx="7286290" cy="276999"/>
          </a:xfrm>
        </p:spPr>
        <p:txBody>
          <a:bodyPr/>
          <a:lstStyle/>
          <a:p>
            <a:r>
              <a:rPr lang="en-US"/>
              <a:t>Click to edit Master title style</a:t>
            </a:r>
            <a:endParaRPr lang="en-US"/>
          </a:p>
        </p:txBody>
      </p:sp>
      <p:sp>
        <p:nvSpPr>
          <p:cNvPr id="3" name="Date Placeholder 2"/>
          <p:cNvSpPr>
            <a:spLocks noGrp="1"/>
          </p:cNvSpPr>
          <p:nvPr>
            <p:ph type="dt" sz="half" idx="10"/>
          </p:nvPr>
        </p:nvSpPr>
        <p:spPr>
          <a:xfrm>
            <a:off x="609600" y="6377940"/>
            <a:ext cx="2804160" cy="276999"/>
          </a:xfr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4145280" y="6377940"/>
            <a:ext cx="3901440" cy="276999"/>
          </a:xfr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17556481" y="12755881"/>
            <a:ext cx="5608320" cy="276999"/>
          </a:xfrm>
        </p:spPr>
        <p:txBody>
          <a:bodyPr/>
          <a:lstStyle/>
          <a:p>
            <a:fld id="{00000000-1234-1234-1234-12341234123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title">
    <p:bg>
      <p:bgPr>
        <a:solidFill>
          <a:srgbClr val="313036"/>
        </a:solidFill>
        <a:effectLst/>
      </p:bgPr>
    </p:bg>
    <p:spTree>
      <p:nvGrpSpPr>
        <p:cNvPr id="1" name=""/>
        <p:cNvGrpSpPr/>
        <p:nvPr/>
      </p:nvGrpSpPr>
      <p:grpSpPr>
        <a:xfrm>
          <a:off x="0" y="0"/>
          <a:ext cx="0" cy="0"/>
          <a:chOff x="0" y="0"/>
          <a:chExt cx="0" cy="0"/>
        </a:xfrm>
      </p:grpSpPr>
      <p:sp>
        <p:nvSpPr>
          <p:cNvPr id="7" name="直角三角形 6"/>
          <p:cNvSpPr/>
          <p:nvPr/>
        </p:nvSpPr>
        <p:spPr>
          <a:xfrm>
            <a:off x="0" y="1550988"/>
            <a:ext cx="5056188" cy="5308600"/>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直角三角形 7"/>
          <p:cNvSpPr/>
          <p:nvPr/>
        </p:nvSpPr>
        <p:spPr>
          <a:xfrm>
            <a:off x="0" y="4187825"/>
            <a:ext cx="2433638" cy="2676525"/>
          </a:xfrm>
          <a:prstGeom prst="r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0" y="0"/>
            <a:ext cx="1403350" cy="4249738"/>
          </a:xfrm>
          <a:custGeom>
            <a:avLst/>
            <a:gdLst>
              <a:gd name="connsiteX0" fmla="*/ 0 w 1403028"/>
              <a:gd name="connsiteY0" fmla="*/ 0 h 4249228"/>
              <a:gd name="connsiteX1" fmla="*/ 1403028 w 1403028"/>
              <a:gd name="connsiteY1" fmla="*/ 0 h 4249228"/>
              <a:gd name="connsiteX2" fmla="*/ 47010 w 1403028"/>
              <a:gd name="connsiteY2" fmla="*/ 4249228 h 4249228"/>
              <a:gd name="connsiteX3" fmla="*/ 0 w 1403028"/>
              <a:gd name="connsiteY3" fmla="*/ 4202313 h 4249228"/>
              <a:gd name="connsiteX4" fmla="*/ 0 w 1403028"/>
              <a:gd name="connsiteY4" fmla="*/ 0 h 424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28" h="4249228">
                <a:moveTo>
                  <a:pt x="0" y="0"/>
                </a:moveTo>
                <a:lnTo>
                  <a:pt x="1403028" y="0"/>
                </a:lnTo>
                <a:lnTo>
                  <a:pt x="47010" y="4249228"/>
                </a:lnTo>
                <a:lnTo>
                  <a:pt x="0" y="4202313"/>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0" y="0"/>
            <a:ext cx="3098800" cy="5732463"/>
          </a:xfrm>
          <a:custGeom>
            <a:avLst/>
            <a:gdLst>
              <a:gd name="connsiteX0" fmla="*/ 0 w 3098474"/>
              <a:gd name="connsiteY0" fmla="*/ 0 h 5733086"/>
              <a:gd name="connsiteX1" fmla="*/ 3098474 w 3098474"/>
              <a:gd name="connsiteY1" fmla="*/ 0 h 5733086"/>
              <a:gd name="connsiteX2" fmla="*/ 1404462 w 3098474"/>
              <a:gd name="connsiteY2" fmla="*/ 5733086 h 5733086"/>
              <a:gd name="connsiteX3" fmla="*/ 0 w 3098474"/>
              <a:gd name="connsiteY3" fmla="*/ 4219309 h 5733086"/>
              <a:gd name="connsiteX4" fmla="*/ 0 w 3098474"/>
              <a:gd name="connsiteY4" fmla="*/ 0 h 573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474" h="5733086">
                <a:moveTo>
                  <a:pt x="0" y="0"/>
                </a:moveTo>
                <a:lnTo>
                  <a:pt x="3098474" y="0"/>
                </a:lnTo>
                <a:lnTo>
                  <a:pt x="1404462" y="5733086"/>
                </a:lnTo>
                <a:lnTo>
                  <a:pt x="0" y="4219309"/>
                </a:lnTo>
                <a:lnTo>
                  <a:pt x="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0" y="-4762"/>
            <a:ext cx="2300288" cy="4740275"/>
          </a:xfrm>
          <a:custGeom>
            <a:avLst/>
            <a:gdLst>
              <a:gd name="connsiteX0" fmla="*/ 0 w 2300416"/>
              <a:gd name="connsiteY0" fmla="*/ 0 h 4740048"/>
              <a:gd name="connsiteX1" fmla="*/ 2300416 w 2300416"/>
              <a:gd name="connsiteY1" fmla="*/ 0 h 4740048"/>
              <a:gd name="connsiteX2" fmla="*/ 471912 w 2300416"/>
              <a:gd name="connsiteY2" fmla="*/ 4740048 h 4740048"/>
              <a:gd name="connsiteX3" fmla="*/ 0 w 2300416"/>
              <a:gd name="connsiteY3" fmla="*/ 4266872 h 4740048"/>
              <a:gd name="connsiteX4" fmla="*/ 0 w 2300416"/>
              <a:gd name="connsiteY4" fmla="*/ 0 h 47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16" h="4740048">
                <a:moveTo>
                  <a:pt x="0" y="0"/>
                </a:moveTo>
                <a:lnTo>
                  <a:pt x="2300416" y="0"/>
                </a:lnTo>
                <a:lnTo>
                  <a:pt x="471912" y="4740048"/>
                </a:lnTo>
                <a:lnTo>
                  <a:pt x="0" y="4266872"/>
                </a:lnTo>
                <a:lnTo>
                  <a:pt x="0" y="0"/>
                </a:lnTo>
                <a:close/>
              </a:path>
            </a:pathLst>
          </a:custGeom>
          <a:solidFill>
            <a:srgbClr val="5284C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408773" y="904081"/>
            <a:ext cx="5998464" cy="2852737"/>
          </a:xfrm>
        </p:spPr>
        <p:txBody>
          <a:bodyPr anchor="b"/>
          <a:lstStyle>
            <a:lvl1pPr>
              <a:defRPr sz="6000">
                <a:solidFill>
                  <a:srgbClr val="00B0F0"/>
                </a:solidFill>
              </a:defRPr>
            </a:lvl1pPr>
          </a:lstStyle>
          <a:p>
            <a:pPr fontAlgn="auto"/>
            <a:r>
              <a:rPr lang="zh-CN" altLang="en-US" strike="noStrike" noProof="1"/>
              <a:t>Click to edit Master title style</a:t>
            </a:r>
            <a:endParaRPr lang="zh-CN" altLang="en-US" strike="noStrike" noProof="1"/>
          </a:p>
        </p:txBody>
      </p:sp>
      <p:sp>
        <p:nvSpPr>
          <p:cNvPr id="3" name="文本占位符 2"/>
          <p:cNvSpPr>
            <a:spLocks noGrp="1"/>
          </p:cNvSpPr>
          <p:nvPr>
            <p:ph type="body" idx="1" hasCustomPrompt="1"/>
          </p:nvPr>
        </p:nvSpPr>
        <p:spPr>
          <a:xfrm>
            <a:off x="3408772" y="3783806"/>
            <a:ext cx="5998465" cy="1500187"/>
          </a:xfrm>
        </p:spPr>
        <p:txBody>
          <a:bodyPr>
            <a:normAutofit/>
          </a:bodyPr>
          <a:lstStyle>
            <a:lvl1pPr marL="0" indent="0">
              <a:buNone/>
              <a:defRPr sz="1400">
                <a:solidFill>
                  <a:srgbClr val="00B0F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Click to edit Master title style</a:t>
            </a:r>
            <a:endParaRPr lang="zh-CN" altLang="en-US" strike="noStrike" noProof="1"/>
          </a:p>
        </p:txBody>
      </p:sp>
      <p:sp>
        <p:nvSpPr>
          <p:cNvPr id="1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1417F312-AE95-46C5-991C-3338A804F0A2}"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6" Type="http://schemas.openxmlformats.org/officeDocument/2006/relationships/theme" Target="../theme/theme3.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3" Type="http://schemas.openxmlformats.org/officeDocument/2006/relationships/theme" Target="../theme/theme4.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0" Type="http://schemas.openxmlformats.org/officeDocument/2006/relationships/slideLayout" Target="../slideLayouts/slideLayout58.xml"/><Relationship Id="rId2" Type="http://schemas.openxmlformats.org/officeDocument/2006/relationships/slideLayout" Target="../slideLayouts/slideLayout40.xml"/><Relationship Id="rId19" Type="http://schemas.openxmlformats.org/officeDocument/2006/relationships/slideLayout" Target="../slideLayouts/slideLayout57.xml"/><Relationship Id="rId18" Type="http://schemas.openxmlformats.org/officeDocument/2006/relationships/slideLayout" Target="../slideLayouts/slideLayout56.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1" Type="http://schemas.openxmlformats.org/officeDocument/2006/relationships/theme" Target="../theme/theme5.xml"/><Relationship Id="rId20" Type="http://schemas.openxmlformats.org/officeDocument/2006/relationships/slideLayout" Target="../slideLayouts/slideLayout80.xml"/><Relationship Id="rId2" Type="http://schemas.openxmlformats.org/officeDocument/2006/relationships/slideLayout" Target="../slideLayouts/slideLayout62.xml"/><Relationship Id="rId19" Type="http://schemas.openxmlformats.org/officeDocument/2006/relationships/slideLayout" Target="../slideLayouts/slideLayout79.xml"/><Relationship Id="rId18" Type="http://schemas.openxmlformats.org/officeDocument/2006/relationships/slideLayout" Target="../slideLayouts/slideLayout78.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0" Type="http://schemas.openxmlformats.org/officeDocument/2006/relationships/theme" Target="../theme/theme6.xml"/><Relationship Id="rId1"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2" Type="http://schemas.openxmlformats.org/officeDocument/2006/relationships/theme" Target="../theme/theme7.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7" Type="http://schemas.openxmlformats.org/officeDocument/2006/relationships/theme" Target="../theme/theme8.xml"/><Relationship Id="rId6" Type="http://schemas.openxmlformats.org/officeDocument/2006/relationships/image" Target="../media/image6.png"/><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49125"/>
            <a:ext cx="10287000" cy="62063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571500" y="868887"/>
            <a:ext cx="10287000" cy="245753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71500" y="3451412"/>
            <a:ext cx="2667000" cy="198258"/>
          </a:xfrm>
          <a:prstGeom prst="rect">
            <a:avLst/>
          </a:prstGeom>
        </p:spPr>
        <p:txBody>
          <a:bodyPr vert="horz" lIns="91440" tIns="45720" rIns="91440" bIns="45720" rtlCol="0" anchor="ctr"/>
          <a:lstStyle>
            <a:lvl1pPr algn="l">
              <a:defRPr sz="650">
                <a:solidFill>
                  <a:schemeClr val="tx1">
                    <a:tint val="75000"/>
                  </a:schemeClr>
                </a:solidFill>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a:off x="3905250" y="3451412"/>
            <a:ext cx="3619500" cy="198258"/>
          </a:xfrm>
          <a:prstGeom prst="rect">
            <a:avLst/>
          </a:prstGeom>
        </p:spPr>
        <p:txBody>
          <a:bodyPr vert="horz" lIns="91440" tIns="45720" rIns="91440" bIns="45720" rtlCol="0" anchor="ctr"/>
          <a:lstStyle>
            <a:lvl1pPr algn="ctr">
              <a:defRPr sz="6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3451412"/>
            <a:ext cx="2667000" cy="198258"/>
          </a:xfrm>
          <a:prstGeom prst="rect">
            <a:avLst/>
          </a:prstGeom>
        </p:spPr>
        <p:txBody>
          <a:bodyPr vert="horz" lIns="91440" tIns="45720" rIns="91440" bIns="45720" rtlCol="0" anchor="ctr"/>
          <a:lstStyle>
            <a:lvl1pPr algn="r">
              <a:defRPr sz="650">
                <a:solidFill>
                  <a:schemeClr val="tx1">
                    <a:tint val="75000"/>
                  </a:schemeClr>
                </a:solidFill>
              </a:defRPr>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248285" rtl="0" eaLnBrk="1" latinLnBrk="0" hangingPunct="1">
        <a:spcBef>
          <a:spcPct val="0"/>
        </a:spcBef>
        <a:buNone/>
        <a:defRPr sz="2390" kern="1200">
          <a:solidFill>
            <a:schemeClr val="tx1"/>
          </a:solidFill>
          <a:latin typeface="+mj-lt"/>
          <a:ea typeface="+mj-ea"/>
          <a:cs typeface="+mj-cs"/>
        </a:defRPr>
      </a:lvl1pPr>
    </p:titleStyle>
    <p:bodyStyle>
      <a:lvl1pPr marL="186055" indent="-186055" algn="l" defTabSz="248285" rtl="0" eaLnBrk="1" latinLnBrk="0" hangingPunct="1">
        <a:spcBef>
          <a:spcPct val="20000"/>
        </a:spcBef>
        <a:buFont typeface="Arial" panose="020B0604020202020204"/>
        <a:buChar char="•"/>
        <a:defRPr sz="1740" kern="1200">
          <a:solidFill>
            <a:schemeClr val="tx1"/>
          </a:solidFill>
          <a:latin typeface="+mn-lt"/>
          <a:ea typeface="+mn-ea"/>
          <a:cs typeface="+mn-cs"/>
        </a:defRPr>
      </a:lvl1pPr>
      <a:lvl2pPr marL="403225" indent="-154940" algn="l" defTabSz="248285" rtl="0" eaLnBrk="1" latinLnBrk="0" hangingPunct="1">
        <a:spcBef>
          <a:spcPct val="20000"/>
        </a:spcBef>
        <a:buFont typeface="Arial" panose="020B0604020202020204"/>
        <a:buChar char="–"/>
        <a:defRPr sz="1520" kern="1200">
          <a:solidFill>
            <a:schemeClr val="tx1"/>
          </a:solidFill>
          <a:latin typeface="+mn-lt"/>
          <a:ea typeface="+mn-ea"/>
          <a:cs typeface="+mn-cs"/>
        </a:defRPr>
      </a:lvl2pPr>
      <a:lvl3pPr marL="620395" indent="-123825" algn="l" defTabSz="248285" rtl="0" eaLnBrk="1" latinLnBrk="0" hangingPunct="1">
        <a:spcBef>
          <a:spcPct val="20000"/>
        </a:spcBef>
        <a:buFont typeface="Arial" panose="020B0604020202020204"/>
        <a:buChar char="•"/>
        <a:defRPr sz="1305" kern="1200">
          <a:solidFill>
            <a:schemeClr val="tx1"/>
          </a:solidFill>
          <a:latin typeface="+mn-lt"/>
          <a:ea typeface="+mn-ea"/>
          <a:cs typeface="+mn-cs"/>
        </a:defRPr>
      </a:lvl3pPr>
      <a:lvl4pPr marL="868680"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4pPr>
      <a:lvl5pPr marL="1116965"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5pPr>
      <a:lvl6pPr marL="1365250"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6pPr>
      <a:lvl7pPr marL="1613535"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7pPr>
      <a:lvl8pPr marL="1861820"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8pPr>
      <a:lvl9pPr marL="2110105" indent="-123825" algn="l" defTabSz="248285" rtl="0" eaLnBrk="1" latinLnBrk="0" hangingPunct="1">
        <a:spcBef>
          <a:spcPct val="20000"/>
        </a:spcBef>
        <a:buFont typeface="Arial" panose="020B0604020202020204"/>
        <a:buChar char="•"/>
        <a:defRPr sz="1085" kern="1200">
          <a:solidFill>
            <a:schemeClr val="tx1"/>
          </a:solidFill>
          <a:latin typeface="+mn-lt"/>
          <a:ea typeface="+mn-ea"/>
          <a:cs typeface="+mn-cs"/>
        </a:defRPr>
      </a:lvl9pPr>
    </p:bodyStyle>
    <p:otherStyle>
      <a:defPPr>
        <a:defRPr lang="en-US"/>
      </a:defPPr>
      <a:lvl1pPr marL="0" algn="l" defTabSz="248285" rtl="0" eaLnBrk="1" latinLnBrk="0" hangingPunct="1">
        <a:defRPr sz="975" kern="1200">
          <a:solidFill>
            <a:schemeClr val="tx1"/>
          </a:solidFill>
          <a:latin typeface="+mn-lt"/>
          <a:ea typeface="+mn-ea"/>
          <a:cs typeface="+mn-cs"/>
        </a:defRPr>
      </a:lvl1pPr>
      <a:lvl2pPr marL="248285" algn="l" defTabSz="248285" rtl="0" eaLnBrk="1" latinLnBrk="0" hangingPunct="1">
        <a:defRPr sz="975" kern="1200">
          <a:solidFill>
            <a:schemeClr val="tx1"/>
          </a:solidFill>
          <a:latin typeface="+mn-lt"/>
          <a:ea typeface="+mn-ea"/>
          <a:cs typeface="+mn-cs"/>
        </a:defRPr>
      </a:lvl2pPr>
      <a:lvl3pPr marL="496570" algn="l" defTabSz="248285" rtl="0" eaLnBrk="1" latinLnBrk="0" hangingPunct="1">
        <a:defRPr sz="975" kern="1200">
          <a:solidFill>
            <a:schemeClr val="tx1"/>
          </a:solidFill>
          <a:latin typeface="+mn-lt"/>
          <a:ea typeface="+mn-ea"/>
          <a:cs typeface="+mn-cs"/>
        </a:defRPr>
      </a:lvl3pPr>
      <a:lvl4pPr marL="744855" algn="l" defTabSz="248285" rtl="0" eaLnBrk="1" latinLnBrk="0" hangingPunct="1">
        <a:defRPr sz="975" kern="1200">
          <a:solidFill>
            <a:schemeClr val="tx1"/>
          </a:solidFill>
          <a:latin typeface="+mn-lt"/>
          <a:ea typeface="+mn-ea"/>
          <a:cs typeface="+mn-cs"/>
        </a:defRPr>
      </a:lvl4pPr>
      <a:lvl5pPr marL="993140" algn="l" defTabSz="248285" rtl="0" eaLnBrk="1" latinLnBrk="0" hangingPunct="1">
        <a:defRPr sz="975" kern="1200">
          <a:solidFill>
            <a:schemeClr val="tx1"/>
          </a:solidFill>
          <a:latin typeface="+mn-lt"/>
          <a:ea typeface="+mn-ea"/>
          <a:cs typeface="+mn-cs"/>
        </a:defRPr>
      </a:lvl5pPr>
      <a:lvl6pPr marL="1241425" algn="l" defTabSz="248285" rtl="0" eaLnBrk="1" latinLnBrk="0" hangingPunct="1">
        <a:defRPr sz="975" kern="1200">
          <a:solidFill>
            <a:schemeClr val="tx1"/>
          </a:solidFill>
          <a:latin typeface="+mn-lt"/>
          <a:ea typeface="+mn-ea"/>
          <a:cs typeface="+mn-cs"/>
        </a:defRPr>
      </a:lvl6pPr>
      <a:lvl7pPr marL="1489710" algn="l" defTabSz="248285" rtl="0" eaLnBrk="1" latinLnBrk="0" hangingPunct="1">
        <a:defRPr sz="975" kern="1200">
          <a:solidFill>
            <a:schemeClr val="tx1"/>
          </a:solidFill>
          <a:latin typeface="+mn-lt"/>
          <a:ea typeface="+mn-ea"/>
          <a:cs typeface="+mn-cs"/>
        </a:defRPr>
      </a:lvl7pPr>
      <a:lvl8pPr marL="1737995" algn="l" defTabSz="248285" rtl="0" eaLnBrk="1" latinLnBrk="0" hangingPunct="1">
        <a:defRPr sz="975" kern="1200">
          <a:solidFill>
            <a:schemeClr val="tx1"/>
          </a:solidFill>
          <a:latin typeface="+mn-lt"/>
          <a:ea typeface="+mn-ea"/>
          <a:cs typeface="+mn-cs"/>
        </a:defRPr>
      </a:lvl8pPr>
      <a:lvl9pPr marL="1986280" algn="l" defTabSz="248285" rtl="0" eaLnBrk="1" latinLnBrk="0" hangingPunct="1">
        <a:defRPr sz="9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86B75A-687E-405C-8A0B-8D00578BA2C3}" type="datetimeFigureOut">
              <a:rPr lang="en-US" smtClean="0"/>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fld>
            <a:endParaRPr lang="en-US"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lgn="r"/>
            <a:fld id="{00000000-1234-1234-1234-123412341234}" type="slidenum">
              <a:rPr lang="en-GB" smtClean="0"/>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p:transition>
    <p:fade thruBlk="1"/>
  </p:transition>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endParaRPr lang="en-US" altLang="en-US" dirty="0"/>
          </a:p>
        </p:txBody>
      </p:sp>
      <p:sp>
        <p:nvSpPr>
          <p:cNvPr id="1027" name="Text Placeholder 2"/>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schemeClr val="tx1">
                    <a:tint val="75000"/>
                  </a:schemeClr>
                </a:solidFill>
                <a:latin typeface="+mn-lt"/>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a:solidFill>
                  <a:schemeClr val="tx1">
                    <a:tint val="75000"/>
                  </a:schemeClr>
                </a:solidFill>
                <a:latin typeface="+mn-lt"/>
              </a:defRPr>
            </a:lvl1pPr>
          </a:lstStyle>
          <a:p>
            <a:pPr>
              <a:defRPr/>
            </a:pPr>
            <a:fld id="{7CF862A3-A2ED-9C43-842F-CF8B0B9C8540}" type="slidenum">
              <a:rPr lang="en-US">
                <a:solidFill>
                  <a:srgbClr val="000000">
                    <a:tint val="75000"/>
                  </a:srgbClr>
                </a:solidFill>
              </a:rPr>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Lst>
  <p:transition advClick="0"/>
  <p:hf hdr="0" ftr="0" dt="0"/>
  <p:txStyles>
    <p:titleStyle>
      <a:lvl1pPr algn="l" defTabSz="914400" rtl="0" eaLnBrk="0" fontAlgn="base" hangingPunct="0">
        <a:lnSpc>
          <a:spcPct val="90000"/>
        </a:lnSpc>
        <a:spcBef>
          <a:spcPct val="0"/>
        </a:spcBef>
        <a:spcAft>
          <a:spcPct val="0"/>
        </a:spcAft>
        <a:defRPr sz="4400" b="0" i="0" kern="1200">
          <a:solidFill>
            <a:schemeClr val="tx1"/>
          </a:solidFill>
          <a:latin typeface="Helvetica Neue Light" panose="02000403000000020004" pitchFamily="2" charset="0"/>
          <a:ea typeface="Helvetica Neue Light" panose="02000403000000020004" pitchFamily="2" charset="0"/>
          <a:cs typeface="+mj-cs"/>
        </a:defRPr>
      </a:lvl1pPr>
      <a:lvl2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1219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1828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2438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52855" y="453111"/>
            <a:ext cx="7286290" cy="276999"/>
          </a:xfrm>
          <a:prstGeom prst="rect">
            <a:avLst/>
          </a:prstGeom>
        </p:spPr>
        <p:txBody>
          <a:bodyPr wrap="square" lIns="0" tIns="0" rIns="0" bIns="0">
            <a:spAutoFit/>
          </a:bodyPr>
          <a:lstStyle>
            <a:lvl1pPr>
              <a:defRPr sz="1800" b="0" i="0">
                <a:solidFill>
                  <a:srgbClr val="17736A"/>
                </a:solidFill>
                <a:latin typeface="Tahoma" panose="020B0604030504040204"/>
                <a:cs typeface="Tahoma" panose="020B0604030504040204"/>
              </a:defRPr>
            </a:lvl1pPr>
          </a:lstStyle>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pPr defTabSz="609600"/>
            <a:endParaRPr lang="id-ID">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609600"/>
            <a:fld id="{B6F15528-21DE-4FAA-801E-634DDDAF4B2B}" type="slidenum">
              <a:rPr lang="id-ID" smtClean="0">
                <a:solidFill>
                  <a:prstClr val="black">
                    <a:tint val="75000"/>
                  </a:prstClr>
                </a:solidFill>
              </a:rPr>
            </a:fld>
            <a:endParaRPr lang="id-ID">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xStyles>
    <p:titleStyle>
      <a:lvl1pPr>
        <a:defRPr>
          <a:latin typeface="+mj-lt"/>
          <a:ea typeface="+mj-ea"/>
          <a:cs typeface="+mj-cs"/>
        </a:defRPr>
      </a:lvl1pPr>
    </p:titleStyle>
    <p:bodyStyle>
      <a:lvl1pPr marL="0">
        <a:defRPr>
          <a:latin typeface="+mn-lt"/>
          <a:ea typeface="+mn-ea"/>
          <a:cs typeface="+mn-cs"/>
        </a:defRPr>
      </a:lvl1pPr>
      <a:lvl2pPr marL="304800">
        <a:defRPr>
          <a:latin typeface="+mn-lt"/>
          <a:ea typeface="+mn-ea"/>
          <a:cs typeface="+mn-cs"/>
        </a:defRPr>
      </a:lvl2pPr>
      <a:lvl3pPr marL="609600">
        <a:defRPr>
          <a:latin typeface="+mn-lt"/>
          <a:ea typeface="+mn-ea"/>
          <a:cs typeface="+mn-cs"/>
        </a:defRPr>
      </a:lvl3pPr>
      <a:lvl4pPr marL="914400">
        <a:defRPr>
          <a:latin typeface="+mn-lt"/>
          <a:ea typeface="+mn-ea"/>
          <a:cs typeface="+mn-cs"/>
        </a:defRPr>
      </a:lvl4pPr>
      <a:lvl5pPr marL="1219200">
        <a:defRPr>
          <a:latin typeface="+mn-lt"/>
          <a:ea typeface="+mn-ea"/>
          <a:cs typeface="+mn-cs"/>
        </a:defRPr>
      </a:lvl5pPr>
      <a:lvl6pPr marL="1524000">
        <a:defRPr>
          <a:latin typeface="+mn-lt"/>
          <a:ea typeface="+mn-ea"/>
          <a:cs typeface="+mn-cs"/>
        </a:defRPr>
      </a:lvl6pPr>
      <a:lvl7pPr marL="1828800">
        <a:defRPr>
          <a:latin typeface="+mn-lt"/>
          <a:ea typeface="+mn-ea"/>
          <a:cs typeface="+mn-cs"/>
        </a:defRPr>
      </a:lvl7pPr>
      <a:lvl8pPr marL="2133600">
        <a:defRPr>
          <a:latin typeface="+mn-lt"/>
          <a:ea typeface="+mn-ea"/>
          <a:cs typeface="+mn-cs"/>
        </a:defRPr>
      </a:lvl8pPr>
      <a:lvl9pPr marL="2438400">
        <a:defRPr>
          <a:latin typeface="+mn-lt"/>
          <a:ea typeface="+mn-ea"/>
          <a:cs typeface="+mn-cs"/>
        </a:defRPr>
      </a:lvl9pPr>
    </p:bodyStyle>
    <p:otherStyle>
      <a:lvl1pPr marL="0">
        <a:defRPr>
          <a:latin typeface="+mn-lt"/>
          <a:ea typeface="+mn-ea"/>
          <a:cs typeface="+mn-cs"/>
        </a:defRPr>
      </a:lvl1pPr>
      <a:lvl2pPr marL="304800">
        <a:defRPr>
          <a:latin typeface="+mn-lt"/>
          <a:ea typeface="+mn-ea"/>
          <a:cs typeface="+mn-cs"/>
        </a:defRPr>
      </a:lvl2pPr>
      <a:lvl3pPr marL="609600">
        <a:defRPr>
          <a:latin typeface="+mn-lt"/>
          <a:ea typeface="+mn-ea"/>
          <a:cs typeface="+mn-cs"/>
        </a:defRPr>
      </a:lvl3pPr>
      <a:lvl4pPr marL="914400">
        <a:defRPr>
          <a:latin typeface="+mn-lt"/>
          <a:ea typeface="+mn-ea"/>
          <a:cs typeface="+mn-cs"/>
        </a:defRPr>
      </a:lvl4pPr>
      <a:lvl5pPr marL="1219200">
        <a:defRPr>
          <a:latin typeface="+mn-lt"/>
          <a:ea typeface="+mn-ea"/>
          <a:cs typeface="+mn-cs"/>
        </a:defRPr>
      </a:lvl5pPr>
      <a:lvl6pPr marL="1524000">
        <a:defRPr>
          <a:latin typeface="+mn-lt"/>
          <a:ea typeface="+mn-ea"/>
          <a:cs typeface="+mn-cs"/>
        </a:defRPr>
      </a:lvl6pPr>
      <a:lvl7pPr marL="1828800">
        <a:defRPr>
          <a:latin typeface="+mn-lt"/>
          <a:ea typeface="+mn-ea"/>
          <a:cs typeface="+mn-cs"/>
        </a:defRPr>
      </a:lvl7pPr>
      <a:lvl8pPr marL="2133600">
        <a:defRPr>
          <a:latin typeface="+mn-lt"/>
          <a:ea typeface="+mn-ea"/>
          <a:cs typeface="+mn-cs"/>
        </a:defRPr>
      </a:lvl8pPr>
      <a:lvl9pPr marL="24384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BCAD085-E8A6-8845-BD4E-CB4CCA059FC4}" type="datetimeFigureOut">
              <a:rPr lang="en-US" smtClean="0"/>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56359"/>
            <a:ext cx="12192000" cy="501650"/>
          </a:xfrm>
          <a:custGeom>
            <a:avLst/>
            <a:gdLst/>
            <a:ahLst/>
            <a:cxnLst/>
            <a:rect l="l" t="t" r="r" b="b"/>
            <a:pathLst>
              <a:path w="12192000" h="501650">
                <a:moveTo>
                  <a:pt x="12191999" y="501600"/>
                </a:moveTo>
                <a:lnTo>
                  <a:pt x="0" y="501600"/>
                </a:lnTo>
                <a:lnTo>
                  <a:pt x="0" y="0"/>
                </a:lnTo>
                <a:lnTo>
                  <a:pt x="12191999" y="0"/>
                </a:lnTo>
                <a:lnTo>
                  <a:pt x="12191999" y="501600"/>
                </a:lnTo>
                <a:close/>
              </a:path>
            </a:pathLst>
          </a:custGeom>
          <a:solidFill>
            <a:srgbClr val="063763"/>
          </a:solidFill>
        </p:spPr>
        <p:txBody>
          <a:bodyPr wrap="square" lIns="0" tIns="0" rIns="0" bIns="0" rtlCol="0"/>
          <a:lstStyle/>
          <a:p/>
        </p:txBody>
      </p:sp>
      <p:sp>
        <p:nvSpPr>
          <p:cNvPr id="17" name="bg object 17"/>
          <p:cNvSpPr/>
          <p:nvPr/>
        </p:nvSpPr>
        <p:spPr>
          <a:xfrm>
            <a:off x="0" y="6356359"/>
            <a:ext cx="12192000" cy="501650"/>
          </a:xfrm>
          <a:custGeom>
            <a:avLst/>
            <a:gdLst/>
            <a:ahLst/>
            <a:cxnLst/>
            <a:rect l="l" t="t" r="r" b="b"/>
            <a:pathLst>
              <a:path w="12192000" h="501650">
                <a:moveTo>
                  <a:pt x="0" y="0"/>
                </a:moveTo>
                <a:lnTo>
                  <a:pt x="12191999" y="0"/>
                </a:lnTo>
                <a:lnTo>
                  <a:pt x="12191999" y="501600"/>
                </a:lnTo>
                <a:lnTo>
                  <a:pt x="0" y="501600"/>
                </a:lnTo>
                <a:lnTo>
                  <a:pt x="0" y="0"/>
                </a:lnTo>
                <a:close/>
              </a:path>
            </a:pathLst>
          </a:custGeom>
          <a:ln w="12699">
            <a:solidFill>
              <a:srgbClr val="063763"/>
            </a:solidFill>
          </a:ln>
        </p:spPr>
        <p:txBody>
          <a:bodyPr wrap="square" lIns="0" tIns="0" rIns="0" bIns="0" rtlCol="0"/>
          <a:lstStyle/>
          <a:p/>
        </p:txBody>
      </p:sp>
      <p:pic>
        <p:nvPicPr>
          <p:cNvPr id="18" name="bg object 18"/>
          <p:cNvPicPr/>
          <p:nvPr/>
        </p:nvPicPr>
        <p:blipFill>
          <a:blip r:embed="rId6" cstate="print"/>
          <a:stretch>
            <a:fillRect/>
          </a:stretch>
        </p:blipFill>
        <p:spPr>
          <a:xfrm>
            <a:off x="7055870" y="6411462"/>
            <a:ext cx="553572" cy="391359"/>
          </a:xfrm>
          <a:prstGeom prst="rect">
            <a:avLst/>
          </a:prstGeom>
        </p:spPr>
      </p:pic>
      <p:sp>
        <p:nvSpPr>
          <p:cNvPr id="2" name="Holder 2"/>
          <p:cNvSpPr>
            <a:spLocks noGrp="1"/>
          </p:cNvSpPr>
          <p:nvPr>
            <p:ph type="title"/>
          </p:nvPr>
        </p:nvSpPr>
        <p:spPr>
          <a:xfrm>
            <a:off x="306499" y="45982"/>
            <a:ext cx="11579000" cy="1115060"/>
          </a:xfrm>
          <a:prstGeom prst="rect">
            <a:avLst/>
          </a:prstGeom>
        </p:spPr>
        <p:txBody>
          <a:bodyPr wrap="square" lIns="0" tIns="0" rIns="0" bIns="0">
            <a:spAutoFit/>
          </a:bodyPr>
          <a:lstStyle>
            <a:lvl1pPr>
              <a:defRPr sz="2400" b="1" i="0">
                <a:solidFill>
                  <a:srgbClr val="063763"/>
                </a:solidFill>
                <a:latin typeface="Arial" panose="020B0604020202020204"/>
                <a:cs typeface="Arial" panose="020B0604020202020204"/>
              </a:defRPr>
            </a:lvl1pPr>
          </a:lstStyle>
          <a:p/>
        </p:txBody>
      </p:sp>
      <p:sp>
        <p:nvSpPr>
          <p:cNvPr id="3" name="Holder 3"/>
          <p:cNvSpPr>
            <a:spLocks noGrp="1"/>
          </p:cNvSpPr>
          <p:nvPr>
            <p:ph type="body" idx="1"/>
          </p:nvPr>
        </p:nvSpPr>
        <p:spPr>
          <a:xfrm>
            <a:off x="6195400" y="2734908"/>
            <a:ext cx="5789930" cy="27178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666266" y="6503465"/>
            <a:ext cx="4416425" cy="217170"/>
          </a:xfrm>
          <a:prstGeom prst="rect">
            <a:avLst/>
          </a:prstGeom>
        </p:spPr>
        <p:txBody>
          <a:bodyPr wrap="square" lIns="0" tIns="0" rIns="0" bIns="0">
            <a:spAutoFit/>
          </a:bodyPr>
          <a:lstStyle>
            <a:lvl1pPr>
              <a:defRPr sz="1200" b="0" i="0">
                <a:solidFill>
                  <a:schemeClr val="bg1"/>
                </a:solidFill>
                <a:latin typeface="Arial MT"/>
                <a:cs typeface="Arial MT"/>
              </a:defRPr>
            </a:lvl1pPr>
          </a:lstStyle>
          <a:p>
            <a:pPr marL="12700">
              <a:lnSpc>
                <a:spcPts val="1545"/>
              </a:lnSpc>
              <a:tabLst>
                <a:tab pos="4193540" algn="l"/>
              </a:tabLst>
            </a:pPr>
            <a:r>
              <a:rPr spc="-5" dirty="0"/>
              <a:t>Kementerian Pendidikan,</a:t>
            </a:r>
            <a:r>
              <a:rPr dirty="0"/>
              <a:t> </a:t>
            </a:r>
            <a:r>
              <a:rPr spc="-5" dirty="0"/>
              <a:t>Kebudayaan,</a:t>
            </a:r>
            <a:r>
              <a:rPr dirty="0"/>
              <a:t> </a:t>
            </a:r>
            <a:r>
              <a:rPr spc="-5" dirty="0"/>
              <a:t>Riset,</a:t>
            </a:r>
            <a:r>
              <a:rPr dirty="0"/>
              <a:t> </a:t>
            </a:r>
            <a:r>
              <a:rPr spc="-5" dirty="0"/>
              <a:t>dan</a:t>
            </a:r>
            <a:r>
              <a:rPr spc="-20" dirty="0"/>
              <a:t> Teknologi	</a:t>
            </a:r>
            <a:fld id="{81D60167-4931-47E6-BA6A-407CBD079E47}" type="slidenum">
              <a:rPr sz="1300" dirty="0"/>
            </a:fld>
            <a:endParaRPr sz="130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5.xml"/><Relationship Id="rId2" Type="http://schemas.microsoft.com/office/2007/relationships/hdphoto" Target="../media/image8.wdp"/><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0" Type="http://schemas.openxmlformats.org/officeDocument/2006/relationships/slideLayout" Target="../slideLayouts/slideLayout91.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hyperlink" Target="https://docs.google.com/spreadsheets/d/1gQ4xmA8FtE8KicDjSGLElv1JB2VWfkfzQUUZPMClkzI/edit#gid%3D963741408" TargetMode="Externa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2" Type="http://schemas.openxmlformats.org/officeDocument/2006/relationships/slideLayout" Target="../slideLayouts/slideLayout13.xml"/><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52.jpeg"/><Relationship Id="rId1"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54.png"/><Relationship Id="rId1" Type="http://schemas.openxmlformats.org/officeDocument/2006/relationships/image" Target="../media/image53.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2.xml"/><Relationship Id="rId1"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5.xml"/><Relationship Id="rId5" Type="http://schemas.openxmlformats.org/officeDocument/2006/relationships/image" Target="../media/image52.jpeg"/><Relationship Id="rId4" Type="http://schemas.openxmlformats.org/officeDocument/2006/relationships/image" Target="../media/image59.pn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6.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sitting person smiling beside man sitting on brown concrete pavement while carrying baskets on his left shoulder"/>
          <p:cNvPicPr>
            <a:picLocks noGrp="1" noChangeAspect="1" noChangeArrowheads="1"/>
          </p:cNvPicPr>
          <p:nvPr>
            <p:ph type="pic" sz="quarter" idx="14"/>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0"/>
                    </a14:imgEffect>
                  </a14:imgLayer>
                </a14:imgProps>
              </a:ext>
              <a:ext uri="{28A0092B-C50C-407E-A947-70E740481C1C}">
                <a14:useLocalDpi xmlns:a14="http://schemas.microsoft.com/office/drawing/2010/main" val="0"/>
              </a:ext>
            </a:extLst>
          </a:blip>
          <a:srcRect l="9324" t="18208" r="-42" b="528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pPr>
              <a:defRPr/>
            </a:pPr>
            <a:fld id="{7CF862A3-A2ED-9C43-842F-CF8B0B9C8540}" type="slidenum">
              <a:rPr lang="en-US" smtClean="0">
                <a:solidFill>
                  <a:srgbClr val="000000">
                    <a:tint val="75000"/>
                  </a:srgbClr>
                </a:solidFill>
              </a:rPr>
            </a:fld>
            <a:endParaRPr lang="en-US">
              <a:solidFill>
                <a:srgbClr val="000000">
                  <a:tint val="75000"/>
                </a:srgbClr>
              </a:solidFill>
            </a:endParaRPr>
          </a:p>
        </p:txBody>
      </p:sp>
      <p:sp>
        <p:nvSpPr>
          <p:cNvPr id="6" name="Rectangle 5"/>
          <p:cNvSpPr/>
          <p:nvPr/>
        </p:nvSpPr>
        <p:spPr>
          <a:xfrm>
            <a:off x="-55034" y="-846"/>
            <a:ext cx="9647442" cy="6804660"/>
          </a:xfrm>
          <a:prstGeom prst="rect">
            <a:avLst/>
          </a:prstGeom>
          <a:gradFill flip="none" rotWithShape="1">
            <a:gsLst>
              <a:gs pos="0">
                <a:schemeClr val="accent1">
                  <a:alpha val="88000"/>
                </a:schemeClr>
              </a:gs>
              <a:gs pos="100000">
                <a:schemeClr val="accent3">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155F7D"/>
              </a:solidFill>
            </a:endParaRPr>
          </a:p>
        </p:txBody>
      </p:sp>
      <p:cxnSp>
        <p:nvCxnSpPr>
          <p:cNvPr id="12" name="Straight Connector 11"/>
          <p:cNvCxnSpPr/>
          <p:nvPr/>
        </p:nvCxnSpPr>
        <p:spPr>
          <a:xfrm>
            <a:off x="9339119" y="3784405"/>
            <a:ext cx="2664460" cy="0"/>
          </a:xfrm>
          <a:prstGeom prst="line">
            <a:avLst/>
          </a:prstGeom>
          <a:ln>
            <a:gradFill flip="none" rotWithShape="1">
              <a:gsLst>
                <a:gs pos="0">
                  <a:schemeClr val="accent1"/>
                </a:gs>
                <a:gs pos="100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40899" y="4891412"/>
            <a:ext cx="6325251" cy="0"/>
          </a:xfrm>
          <a:prstGeom prst="line">
            <a:avLst/>
          </a:prstGeom>
          <a:ln>
            <a:solidFill>
              <a:schemeClr val="bg1"/>
            </a:solidFill>
            <a:headEnd type="oval" w="lg" len="lg"/>
          </a:ln>
        </p:spPr>
        <p:style>
          <a:lnRef idx="1">
            <a:schemeClr val="accent1"/>
          </a:lnRef>
          <a:fillRef idx="0">
            <a:schemeClr val="accent1"/>
          </a:fillRef>
          <a:effectRef idx="0">
            <a:schemeClr val="accent1"/>
          </a:effectRef>
          <a:fontRef idx="minor">
            <a:schemeClr val="tx1"/>
          </a:fontRef>
        </p:style>
      </p:cxnSp>
      <p:sp>
        <p:nvSpPr>
          <p:cNvPr id="17" name="Title 1"/>
          <p:cNvSpPr txBox="1"/>
          <p:nvPr/>
        </p:nvSpPr>
        <p:spPr>
          <a:xfrm>
            <a:off x="344805" y="621030"/>
            <a:ext cx="9455785" cy="1532727"/>
          </a:xfrm>
          <a:prstGeom prst="rect">
            <a:avLst/>
          </a:prstGeom>
        </p:spPr>
        <p:txBody>
          <a:bodyPr wrap="square">
            <a:spAutoFit/>
          </a:bodyPr>
          <a:lstStyle>
            <a:lvl1pPr algn="l" defTabSz="685800" rtl="0" eaLnBrk="0" fontAlgn="base" hangingPunct="0">
              <a:lnSpc>
                <a:spcPct val="90000"/>
              </a:lnSpc>
              <a:spcBef>
                <a:spcPct val="0"/>
              </a:spcBef>
              <a:spcAft>
                <a:spcPct val="0"/>
              </a:spcAft>
              <a:defRPr sz="3300" b="0" i="0" kern="1200">
                <a:solidFill>
                  <a:schemeClr val="tx1"/>
                </a:solidFill>
                <a:latin typeface="Helvetica Neue Light" panose="02000403000000020004" pitchFamily="2" charset="0"/>
                <a:ea typeface="Helvetica Neue Light" panose="02000403000000020004" pitchFamily="2"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4800" b="1" dirty="0" smtClean="0">
                <a:solidFill>
                  <a:srgbClr val="FFFF00"/>
                </a:solidFill>
                <a:latin typeface="Franklin Gothic Demi" panose="020B0703020102020204" pitchFamily="34" charset="0"/>
              </a:rPr>
              <a:t>MEMBANGUN SINERGI</a:t>
            </a:r>
            <a:endParaRPr lang="en-US" sz="4800" b="1" dirty="0">
              <a:solidFill>
                <a:srgbClr val="FFFF00"/>
              </a:solidFill>
              <a:latin typeface="Franklin Gothic Demi" panose="020B0703020102020204" pitchFamily="34" charset="0"/>
            </a:endParaRPr>
          </a:p>
          <a:p>
            <a:r>
              <a:rPr lang="en-US" sz="2800" b="1" dirty="0" smtClean="0">
                <a:solidFill>
                  <a:schemeClr val="bg1"/>
                </a:solidFill>
                <a:latin typeface="Franklin Gothic Demi" panose="020B0703020102020204" pitchFamily="34" charset="0"/>
              </a:rPr>
              <a:t>BERSAMA STAKEHOLDERS PENDIDIKAN  PADA PEMERINTAH DAERAH </a:t>
            </a:r>
            <a:endParaRPr lang="en-US" sz="2800" b="1" dirty="0">
              <a:solidFill>
                <a:schemeClr val="bg1"/>
              </a:solidFill>
              <a:latin typeface="Franklin Gothic Demi" panose="020B0703020102020204" pitchFamily="34" charset="0"/>
            </a:endParaRPr>
          </a:p>
        </p:txBody>
      </p:sp>
      <p:sp>
        <p:nvSpPr>
          <p:cNvPr id="2" name="Title 1"/>
          <p:cNvSpPr txBox="1"/>
          <p:nvPr/>
        </p:nvSpPr>
        <p:spPr>
          <a:xfrm>
            <a:off x="6920654" y="5189221"/>
            <a:ext cx="7017173" cy="387735"/>
          </a:xfrm>
          <a:prstGeom prst="rect">
            <a:avLst/>
          </a:prstGeom>
        </p:spPr>
        <p:txBody>
          <a:bodyPr wrap="square">
            <a:spAutoFit/>
          </a:bodyPr>
          <a:lstStyle>
            <a:lvl1pPr algn="l" defTabSz="685800" rtl="0" eaLnBrk="0" fontAlgn="base" hangingPunct="0">
              <a:lnSpc>
                <a:spcPct val="90000"/>
              </a:lnSpc>
              <a:spcBef>
                <a:spcPct val="0"/>
              </a:spcBef>
              <a:spcAft>
                <a:spcPct val="0"/>
              </a:spcAft>
              <a:defRPr sz="3300" b="0" i="0" kern="1200">
                <a:solidFill>
                  <a:schemeClr val="tx1"/>
                </a:solidFill>
                <a:latin typeface="Helvetica Neue Light" panose="02000403000000020004" pitchFamily="2" charset="0"/>
                <a:ea typeface="Helvetica Neue Light" panose="02000403000000020004" pitchFamily="2"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2135" dirty="0">
                <a:solidFill>
                  <a:srgbClr val="FFFFFF"/>
                </a:solidFill>
                <a:latin typeface="Tw Cen MT" panose="020B0602020104020603" pitchFamily="34" charset="0"/>
              </a:rPr>
              <a:t>	</a:t>
            </a:r>
            <a:endParaRPr lang="en-US" sz="2135" dirty="0">
              <a:solidFill>
                <a:srgbClr val="000000"/>
              </a:solidFill>
              <a:latin typeface="Tw Cen MT" panose="020B0602020104020603" pitchFamily="34" charset="0"/>
            </a:endParaRPr>
          </a:p>
        </p:txBody>
      </p:sp>
      <p:sp>
        <p:nvSpPr>
          <p:cNvPr id="5" name="Title 1"/>
          <p:cNvSpPr txBox="1"/>
          <p:nvPr/>
        </p:nvSpPr>
        <p:spPr>
          <a:xfrm>
            <a:off x="545253" y="5189220"/>
            <a:ext cx="8620760" cy="1458926"/>
          </a:xfrm>
          <a:prstGeom prst="rect">
            <a:avLst/>
          </a:prstGeom>
        </p:spPr>
        <p:txBody>
          <a:bodyPr wrap="square">
            <a:spAutoFit/>
          </a:bodyPr>
          <a:lstStyle>
            <a:lvl1pPr algn="l" defTabSz="685800" rtl="0" eaLnBrk="0" fontAlgn="base" hangingPunct="0">
              <a:lnSpc>
                <a:spcPct val="90000"/>
              </a:lnSpc>
              <a:spcBef>
                <a:spcPct val="0"/>
              </a:spcBef>
              <a:spcAft>
                <a:spcPct val="0"/>
              </a:spcAft>
              <a:defRPr sz="3300" b="0" i="0" kern="1200">
                <a:solidFill>
                  <a:schemeClr val="tx1"/>
                </a:solidFill>
                <a:latin typeface="Helvetica Neue Light" panose="02000403000000020004" pitchFamily="2" charset="0"/>
                <a:ea typeface="Helvetica Neue Light" panose="02000403000000020004" pitchFamily="2"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2400" dirty="0">
                <a:solidFill>
                  <a:srgbClr val="FFFFFF"/>
                </a:solidFill>
                <a:latin typeface="Tw Cen MT" panose="020B0602020104020603" pitchFamily="34" charset="0"/>
              </a:rPr>
              <a:t>DIREKTORAT PENDIDIKAN MASYARAKAT DAN PENDIDIKAN KHUSUS</a:t>
            </a:r>
            <a:endParaRPr lang="en-US" sz="2400" dirty="0">
              <a:solidFill>
                <a:srgbClr val="FFFFFF"/>
              </a:solidFill>
              <a:latin typeface="Tw Cen MT" panose="020B0602020104020603" pitchFamily="34" charset="0"/>
            </a:endParaRPr>
          </a:p>
          <a:p>
            <a:r>
              <a:rPr lang="en-US" sz="2665" dirty="0">
                <a:solidFill>
                  <a:srgbClr val="FFFFFF"/>
                </a:solidFill>
                <a:latin typeface="Tw Cen MT" panose="020B0602020104020603" pitchFamily="34" charset="0"/>
              </a:rPr>
              <a:t>DITJEN PAUD, DIKDAS DAN DIKMEN</a:t>
            </a:r>
            <a:endParaRPr lang="en-US" sz="2665" dirty="0">
              <a:solidFill>
                <a:srgbClr val="FFFFFF"/>
              </a:solidFill>
              <a:latin typeface="Tw Cen MT" panose="020B0602020104020603" pitchFamily="34" charset="0"/>
            </a:endParaRPr>
          </a:p>
          <a:p>
            <a:r>
              <a:rPr lang="en-US" sz="2665" dirty="0">
                <a:solidFill>
                  <a:srgbClr val="FFFFFF"/>
                </a:solidFill>
                <a:latin typeface="Tw Cen MT" panose="020B0602020104020603" pitchFamily="34" charset="0"/>
              </a:rPr>
              <a:t>KEMENDIKBUDRISTEK</a:t>
            </a:r>
            <a:endParaRPr lang="en-US" sz="2665" dirty="0">
              <a:solidFill>
                <a:srgbClr val="FFFFFF"/>
              </a:solidFill>
              <a:latin typeface="Tw Cen MT" panose="020B0602020104020603" pitchFamily="34" charset="0"/>
            </a:endParaRPr>
          </a:p>
          <a:p>
            <a:r>
              <a:rPr lang="en-US" sz="2135" dirty="0">
                <a:solidFill>
                  <a:srgbClr val="FFFFFF"/>
                </a:solidFill>
                <a:latin typeface="Tw Cen MT" panose="020B0602020104020603" pitchFamily="34" charset="0"/>
              </a:rPr>
              <a:t>Tahun 2022</a:t>
            </a:r>
            <a:endParaRPr lang="en-US" sz="2135" dirty="0">
              <a:solidFill>
                <a:srgbClr val="FFFFFF"/>
              </a:solidFill>
              <a:latin typeface="Tw Cen MT" panose="020B0602020104020603" pitchFamily="34" charset="0"/>
            </a:endParaRPr>
          </a:p>
        </p:txBody>
      </p:sp>
      <p:sp>
        <p:nvSpPr>
          <p:cNvPr id="3" name="Title 1"/>
          <p:cNvSpPr txBox="1"/>
          <p:nvPr/>
        </p:nvSpPr>
        <p:spPr>
          <a:xfrm>
            <a:off x="2382715" y="2184400"/>
            <a:ext cx="6783299" cy="2751522"/>
          </a:xfrm>
          <a:prstGeom prst="rect">
            <a:avLst/>
          </a:prstGeom>
        </p:spPr>
        <p:txBody>
          <a:bodyPr wrap="square">
            <a:spAutoFit/>
          </a:bodyPr>
          <a:lstStyle>
            <a:lvl1pPr algn="l" defTabSz="685800" rtl="0" eaLnBrk="0" fontAlgn="base" hangingPunct="0">
              <a:lnSpc>
                <a:spcPct val="90000"/>
              </a:lnSpc>
              <a:spcBef>
                <a:spcPct val="0"/>
              </a:spcBef>
              <a:spcAft>
                <a:spcPct val="0"/>
              </a:spcAft>
              <a:defRPr sz="3300" b="0" i="0" kern="1200">
                <a:solidFill>
                  <a:schemeClr val="tx1"/>
                </a:solidFill>
                <a:latin typeface="Helvetica Neue Light" panose="02000403000000020004" pitchFamily="2" charset="0"/>
                <a:ea typeface="Helvetica Neue Light" panose="02000403000000020004" pitchFamily="2" charset="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r"/>
            <a:endParaRPr lang="en-US" sz="2400" dirty="0">
              <a:solidFill>
                <a:srgbClr val="FFFFFF"/>
              </a:solidFill>
            </a:endParaRPr>
          </a:p>
          <a:p>
            <a:pPr algn="r"/>
            <a:endParaRPr lang="en-US" sz="2400" dirty="0">
              <a:solidFill>
                <a:srgbClr val="FFFFFF"/>
              </a:solidFill>
            </a:endParaRPr>
          </a:p>
          <a:p>
            <a:pPr algn="r"/>
            <a:endParaRPr lang="en-US" sz="2400" dirty="0">
              <a:solidFill>
                <a:srgbClr val="FFFFFF"/>
              </a:solidFill>
            </a:endParaRPr>
          </a:p>
          <a:p>
            <a:pPr algn="r"/>
            <a:r>
              <a:rPr lang="en-US" sz="2400" b="1" dirty="0" err="1" smtClean="0">
                <a:solidFill>
                  <a:srgbClr val="FFFFFF"/>
                </a:solidFill>
                <a:latin typeface="Gill Sans MT" panose="020B0502020104020203" pitchFamily="34" charset="0"/>
              </a:rPr>
              <a:t>Menggerakan</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Peran</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Widyaprada</a:t>
            </a:r>
            <a:r>
              <a:rPr lang="en-US" sz="2400" b="1" dirty="0">
                <a:solidFill>
                  <a:srgbClr val="FFFFFF"/>
                </a:solidFill>
                <a:latin typeface="Gill Sans MT" panose="020B0502020104020203" pitchFamily="34" charset="0"/>
              </a:rPr>
              <a:t> </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dalam</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rangka</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Penjaminan</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Mutu</a:t>
            </a:r>
            <a:r>
              <a:rPr lang="en-US" sz="2400" b="1" dirty="0" smtClean="0">
                <a:solidFill>
                  <a:srgbClr val="FFFFFF"/>
                </a:solidFill>
                <a:latin typeface="Gill Sans MT" panose="020B0502020104020203" pitchFamily="34" charset="0"/>
              </a:rPr>
              <a:t> </a:t>
            </a:r>
            <a:r>
              <a:rPr lang="en-US" sz="2400" b="1" dirty="0" err="1" smtClean="0">
                <a:solidFill>
                  <a:srgbClr val="FFFFFF"/>
                </a:solidFill>
                <a:latin typeface="Gill Sans MT" panose="020B0502020104020203" pitchFamily="34" charset="0"/>
              </a:rPr>
              <a:t>Pendidikan</a:t>
            </a:r>
            <a:endParaRPr lang="en-US" sz="2400" b="1" dirty="0">
              <a:solidFill>
                <a:srgbClr val="FFFFFF"/>
              </a:solidFill>
              <a:latin typeface="Gill Sans MT" panose="020B0502020104020203" pitchFamily="34" charset="0"/>
            </a:endParaRPr>
          </a:p>
          <a:p>
            <a:pPr algn="r"/>
            <a:endParaRPr lang="en-US" sz="2400" b="1" dirty="0" err="1">
              <a:solidFill>
                <a:srgbClr val="FFFFFF"/>
              </a:solidFill>
              <a:latin typeface="Gill Sans MT" panose="020B0502020104020203" pitchFamily="34" charset="0"/>
            </a:endParaRPr>
          </a:p>
          <a:p>
            <a:pPr algn="r"/>
            <a:r>
              <a:rPr lang="en-US" sz="1600" dirty="0">
                <a:solidFill>
                  <a:srgbClr val="FFFFFF"/>
                </a:solidFill>
                <a:latin typeface="Gill Sans MT" panose="020B0502020104020203" pitchFamily="34" charset="0"/>
              </a:rPr>
              <a:t>oleh; </a:t>
            </a:r>
            <a:r>
              <a:rPr lang="en-US" sz="1600" dirty="0" err="1">
                <a:solidFill>
                  <a:srgbClr val="FFFFFF"/>
                </a:solidFill>
                <a:latin typeface="Gill Sans MT" panose="020B0502020104020203" pitchFamily="34" charset="0"/>
              </a:rPr>
              <a:t>R.Muktiono</a:t>
            </a:r>
            <a:r>
              <a:rPr lang="en-US" sz="1600" dirty="0">
                <a:solidFill>
                  <a:srgbClr val="FFFFFF"/>
                </a:solidFill>
                <a:latin typeface="Gill Sans MT" panose="020B0502020104020203" pitchFamily="34" charset="0"/>
              </a:rPr>
              <a:t> </a:t>
            </a:r>
            <a:r>
              <a:rPr lang="en-US" sz="1600" dirty="0" err="1" smtClean="0">
                <a:solidFill>
                  <a:srgbClr val="FFFFFF"/>
                </a:solidFill>
                <a:latin typeface="Gill Sans MT" panose="020B0502020104020203" pitchFamily="34" charset="0"/>
              </a:rPr>
              <a:t>Waspodo</a:t>
            </a:r>
            <a:endParaRPr lang="en-US" sz="1600" dirty="0" smtClean="0">
              <a:solidFill>
                <a:srgbClr val="FFFFFF"/>
              </a:solidFill>
              <a:latin typeface="Gill Sans MT" panose="020B0502020104020203" pitchFamily="34" charset="0"/>
            </a:endParaRPr>
          </a:p>
          <a:p>
            <a:pPr algn="r"/>
            <a:r>
              <a:rPr lang="en-US" sz="1600" b="1" dirty="0" smtClean="0">
                <a:solidFill>
                  <a:srgbClr val="FFFFFF"/>
                </a:solidFill>
                <a:latin typeface="Gill Sans MT" panose="020B0502020104020203" pitchFamily="34" charset="0"/>
              </a:rPr>
              <a:t>(</a:t>
            </a:r>
            <a:r>
              <a:rPr lang="en-US" sz="1600" b="1" dirty="0" err="1" smtClean="0">
                <a:solidFill>
                  <a:srgbClr val="FFFFFF"/>
                </a:solidFill>
                <a:latin typeface="Gill Sans MT" panose="020B0502020104020203" pitchFamily="34" charset="0"/>
              </a:rPr>
              <a:t>Widyaprada</a:t>
            </a:r>
            <a:r>
              <a:rPr lang="en-US" sz="1600" b="1" dirty="0" smtClean="0">
                <a:solidFill>
                  <a:srgbClr val="FFFFFF"/>
                </a:solidFill>
                <a:latin typeface="Gill Sans MT" panose="020B0502020104020203" pitchFamily="34" charset="0"/>
              </a:rPr>
              <a:t> </a:t>
            </a:r>
            <a:r>
              <a:rPr lang="en-US" sz="1600" b="1" dirty="0" err="1">
                <a:solidFill>
                  <a:srgbClr val="FFFFFF"/>
                </a:solidFill>
                <a:latin typeface="Gill Sans MT" panose="020B0502020104020203" pitchFamily="34" charset="0"/>
              </a:rPr>
              <a:t>A</a:t>
            </a:r>
            <a:r>
              <a:rPr lang="en-US" sz="1600" b="1" dirty="0" err="1" smtClean="0">
                <a:solidFill>
                  <a:srgbClr val="FFFFFF"/>
                </a:solidFill>
                <a:latin typeface="Gill Sans MT" panose="020B0502020104020203" pitchFamily="34" charset="0"/>
              </a:rPr>
              <a:t>hli</a:t>
            </a:r>
            <a:r>
              <a:rPr lang="en-US" sz="1600" b="1" dirty="0" smtClean="0">
                <a:solidFill>
                  <a:srgbClr val="FFFFFF"/>
                </a:solidFill>
                <a:latin typeface="Gill Sans MT" panose="020B0502020104020203" pitchFamily="34" charset="0"/>
              </a:rPr>
              <a:t> </a:t>
            </a:r>
            <a:r>
              <a:rPr lang="en-US" sz="1600" b="1" dirty="0" err="1" smtClean="0">
                <a:solidFill>
                  <a:srgbClr val="FFFFFF"/>
                </a:solidFill>
                <a:latin typeface="Gill Sans MT" panose="020B0502020104020203" pitchFamily="34" charset="0"/>
              </a:rPr>
              <a:t>Utama</a:t>
            </a:r>
            <a:r>
              <a:rPr lang="en-US" sz="1600" b="1" dirty="0" smtClean="0">
                <a:solidFill>
                  <a:srgbClr val="FFFFFF"/>
                </a:solidFill>
                <a:latin typeface="Gill Sans MT" panose="020B0502020104020203" pitchFamily="34" charset="0"/>
              </a:rPr>
              <a:t>)</a:t>
            </a:r>
            <a:endParaRPr lang="en-US" sz="2400" b="1" dirty="0">
              <a:solidFill>
                <a:srgbClr val="FFFFFF"/>
              </a:solidFill>
              <a:latin typeface="Gill Sans MT" panose="020B0502020104020203" pitchFamily="34" charset="0"/>
            </a:endParaRPr>
          </a:p>
          <a:p>
            <a:pPr algn="r"/>
            <a:endParaRPr lang="en-US" sz="1600" b="1" dirty="0">
              <a:solidFill>
                <a:srgbClr val="FFFFFF"/>
              </a:solidFill>
              <a:latin typeface="Gill Sans MT" panose="020B0502020104020203"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021" y="702627"/>
            <a:ext cx="11966575" cy="1889760"/>
          </a:xfrm>
          <a:custGeom>
            <a:avLst/>
            <a:gdLst/>
            <a:ahLst/>
            <a:cxnLst/>
            <a:rect l="l" t="t" r="r" b="b"/>
            <a:pathLst>
              <a:path w="11966575" h="1889760">
                <a:moveTo>
                  <a:pt x="11965978" y="0"/>
                </a:moveTo>
                <a:lnTo>
                  <a:pt x="11965978" y="0"/>
                </a:lnTo>
                <a:lnTo>
                  <a:pt x="0" y="0"/>
                </a:lnTo>
                <a:lnTo>
                  <a:pt x="0" y="1889734"/>
                </a:lnTo>
                <a:lnTo>
                  <a:pt x="11965978" y="1889734"/>
                </a:lnTo>
                <a:lnTo>
                  <a:pt x="11965978" y="0"/>
                </a:lnTo>
                <a:close/>
              </a:path>
            </a:pathLst>
          </a:custGeom>
          <a:solidFill>
            <a:srgbClr val="E7E6E6"/>
          </a:solidFill>
        </p:spPr>
        <p:txBody>
          <a:bodyPr wrap="square" lIns="0" tIns="0" rIns="0" bIns="0" rtlCol="0"/>
          <a:lstStyle/>
          <a:p/>
        </p:txBody>
      </p:sp>
      <p:sp>
        <p:nvSpPr>
          <p:cNvPr id="3" name="object 3"/>
          <p:cNvSpPr/>
          <p:nvPr/>
        </p:nvSpPr>
        <p:spPr>
          <a:xfrm>
            <a:off x="226021" y="4482083"/>
            <a:ext cx="11966575" cy="1727835"/>
          </a:xfrm>
          <a:custGeom>
            <a:avLst/>
            <a:gdLst/>
            <a:ahLst/>
            <a:cxnLst/>
            <a:rect l="l" t="t" r="r" b="b"/>
            <a:pathLst>
              <a:path w="11966575" h="1727835">
                <a:moveTo>
                  <a:pt x="11965978" y="0"/>
                </a:moveTo>
                <a:lnTo>
                  <a:pt x="11965978" y="0"/>
                </a:lnTo>
                <a:lnTo>
                  <a:pt x="0" y="0"/>
                </a:lnTo>
                <a:lnTo>
                  <a:pt x="0" y="1727822"/>
                </a:lnTo>
                <a:lnTo>
                  <a:pt x="11965978" y="1727822"/>
                </a:lnTo>
                <a:lnTo>
                  <a:pt x="11965978" y="0"/>
                </a:lnTo>
                <a:close/>
              </a:path>
            </a:pathLst>
          </a:custGeom>
          <a:solidFill>
            <a:srgbClr val="E7E6E6"/>
          </a:solidFill>
        </p:spPr>
        <p:txBody>
          <a:bodyPr wrap="square" lIns="0" tIns="0" rIns="0" bIns="0" rtlCol="0"/>
          <a:lstStyle/>
          <a:p/>
        </p:txBody>
      </p:sp>
      <p:sp>
        <p:nvSpPr>
          <p:cNvPr id="4" name="object 4"/>
          <p:cNvSpPr txBox="1"/>
          <p:nvPr/>
        </p:nvSpPr>
        <p:spPr>
          <a:xfrm>
            <a:off x="2211768" y="774235"/>
            <a:ext cx="1896745" cy="1732280"/>
          </a:xfrm>
          <a:prstGeom prst="rect">
            <a:avLst/>
          </a:prstGeom>
        </p:spPr>
        <p:txBody>
          <a:bodyPr vert="horz" wrap="square" lIns="0" tIns="12700" rIns="0" bIns="0" rtlCol="0">
            <a:spAutoFit/>
          </a:bodyPr>
          <a:lstStyle/>
          <a:p>
            <a:pPr marL="177165" indent="-165100">
              <a:lnSpc>
                <a:spcPct val="100000"/>
              </a:lnSpc>
              <a:spcBef>
                <a:spcPts val="100"/>
              </a:spcBef>
              <a:buFont typeface="Arial" panose="020B0604020202020204"/>
              <a:buChar char="●"/>
              <a:tabLst>
                <a:tab pos="177800" algn="l"/>
              </a:tabLst>
            </a:pPr>
            <a:r>
              <a:rPr sz="1400" b="1" spc="-5" dirty="0">
                <a:latin typeface="Arial" panose="020B0604020202020204"/>
                <a:cs typeface="Arial" panose="020B0604020202020204"/>
              </a:rPr>
              <a:t>Buat</a:t>
            </a:r>
            <a:r>
              <a:rPr sz="1400" b="1" spc="-40" dirty="0">
                <a:latin typeface="Arial" panose="020B0604020202020204"/>
                <a:cs typeface="Arial" panose="020B0604020202020204"/>
              </a:rPr>
              <a:t> </a:t>
            </a:r>
            <a:r>
              <a:rPr sz="1400" b="1" i="1" spc="-5" dirty="0">
                <a:latin typeface="Arial" panose="020B0604020202020204"/>
                <a:cs typeface="Arial" panose="020B0604020202020204"/>
              </a:rPr>
              <a:t>Project</a:t>
            </a:r>
            <a:r>
              <a:rPr sz="1400" b="1" i="1" spc="-40" dirty="0">
                <a:latin typeface="Arial" panose="020B0604020202020204"/>
                <a:cs typeface="Arial" panose="020B0604020202020204"/>
              </a:rPr>
              <a:t> </a:t>
            </a:r>
            <a:r>
              <a:rPr sz="1400" b="1" i="1" spc="-5" dirty="0">
                <a:latin typeface="Arial" panose="020B0604020202020204"/>
                <a:cs typeface="Arial" panose="020B0604020202020204"/>
              </a:rPr>
              <a:t>charter</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Buat</a:t>
            </a:r>
            <a:r>
              <a:rPr sz="1400" b="1" spc="-35" dirty="0">
                <a:latin typeface="Arial" panose="020B0604020202020204"/>
                <a:cs typeface="Arial" panose="020B0604020202020204"/>
              </a:rPr>
              <a:t> </a:t>
            </a:r>
            <a:r>
              <a:rPr sz="1400" b="1" spc="-5" dirty="0">
                <a:latin typeface="Arial" panose="020B0604020202020204"/>
                <a:cs typeface="Arial" panose="020B0604020202020204"/>
              </a:rPr>
              <a:t>Rencana</a:t>
            </a:r>
            <a:r>
              <a:rPr sz="1400" b="1" spc="-35" dirty="0">
                <a:latin typeface="Arial" panose="020B0604020202020204"/>
                <a:cs typeface="Arial" panose="020B0604020202020204"/>
              </a:rPr>
              <a:t> </a:t>
            </a:r>
            <a:r>
              <a:rPr sz="1400" b="1" spc="-5" dirty="0">
                <a:latin typeface="Arial" panose="020B0604020202020204"/>
                <a:cs typeface="Arial" panose="020B0604020202020204"/>
              </a:rPr>
              <a:t>Kerja</a:t>
            </a:r>
            <a:endParaRPr sz="1400">
              <a:latin typeface="Arial" panose="020B0604020202020204"/>
              <a:cs typeface="Arial" panose="020B0604020202020204"/>
            </a:endParaRPr>
          </a:p>
          <a:p>
            <a:pPr marL="177165" indent="-165100">
              <a:lnSpc>
                <a:spcPct val="100000"/>
              </a:lnSpc>
              <a:buChar char="●"/>
              <a:tabLst>
                <a:tab pos="177800" algn="l"/>
              </a:tabLst>
            </a:pPr>
            <a:r>
              <a:rPr sz="1400" spc="-5" dirty="0">
                <a:latin typeface="Arial MT"/>
                <a:cs typeface="Arial MT"/>
              </a:rPr>
              <a:t>Eksekusi</a:t>
            </a:r>
            <a:r>
              <a:rPr sz="1400" spc="-50" dirty="0">
                <a:latin typeface="Arial MT"/>
                <a:cs typeface="Arial MT"/>
              </a:rPr>
              <a:t> </a:t>
            </a:r>
            <a:r>
              <a:rPr sz="1400" spc="-5" dirty="0">
                <a:latin typeface="Arial MT"/>
                <a:cs typeface="Arial MT"/>
              </a:rPr>
              <a:t>proyek</a:t>
            </a:r>
            <a:endParaRPr sz="1400">
              <a:latin typeface="Arial MT"/>
              <a:cs typeface="Arial MT"/>
            </a:endParaRPr>
          </a:p>
          <a:p>
            <a:pPr marL="177165" marR="567055" indent="-165100">
              <a:lnSpc>
                <a:spcPct val="100000"/>
              </a:lnSpc>
              <a:buChar char="●"/>
              <a:tabLst>
                <a:tab pos="177800" algn="l"/>
              </a:tabLst>
            </a:pPr>
            <a:r>
              <a:rPr sz="1400" b="1" dirty="0">
                <a:latin typeface="Arial" panose="020B0604020202020204"/>
                <a:cs typeface="Arial" panose="020B0604020202020204"/>
              </a:rPr>
              <a:t>Monitor &amp; </a:t>
            </a:r>
            <a:r>
              <a:rPr sz="1400" b="1" spc="5" dirty="0">
                <a:latin typeface="Arial" panose="020B0604020202020204"/>
                <a:cs typeface="Arial" panose="020B0604020202020204"/>
              </a:rPr>
              <a:t> </a:t>
            </a:r>
            <a:r>
              <a:rPr sz="1400" b="1" spc="-5" dirty="0">
                <a:latin typeface="Arial" panose="020B0604020202020204"/>
                <a:cs typeface="Arial" panose="020B0604020202020204"/>
              </a:rPr>
              <a:t>pengendalian  proyek</a:t>
            </a:r>
            <a:r>
              <a:rPr sz="1400" b="1" spc="-80" dirty="0">
                <a:latin typeface="Arial" panose="020B0604020202020204"/>
                <a:cs typeface="Arial" panose="020B0604020202020204"/>
              </a:rPr>
              <a:t> </a:t>
            </a:r>
            <a:r>
              <a:rPr sz="1400" b="1" spc="-5" dirty="0">
                <a:latin typeface="Arial" panose="020B0604020202020204"/>
                <a:cs typeface="Arial" panose="020B0604020202020204"/>
              </a:rPr>
              <a:t>(</a:t>
            </a:r>
            <a:r>
              <a:rPr sz="1400" b="1" i="1" spc="-5" dirty="0">
                <a:latin typeface="Arial" panose="020B0604020202020204"/>
                <a:cs typeface="Arial" panose="020B0604020202020204"/>
              </a:rPr>
              <a:t>issue </a:t>
            </a:r>
            <a:r>
              <a:rPr sz="1400" b="1" i="1" spc="-375" dirty="0">
                <a:latin typeface="Arial" panose="020B0604020202020204"/>
                <a:cs typeface="Arial" panose="020B0604020202020204"/>
              </a:rPr>
              <a:t> </a:t>
            </a:r>
            <a:r>
              <a:rPr sz="1400" b="1" i="1" spc="-5" dirty="0">
                <a:latin typeface="Arial" panose="020B0604020202020204"/>
                <a:cs typeface="Arial" panose="020B0604020202020204"/>
              </a:rPr>
              <a:t>mgmt</a:t>
            </a:r>
            <a:r>
              <a:rPr sz="1400" b="1" spc="-5" dirty="0">
                <a:latin typeface="Arial" panose="020B0604020202020204"/>
                <a:cs typeface="Arial" panose="020B0604020202020204"/>
              </a:rPr>
              <a:t>.)</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Serah</a:t>
            </a:r>
            <a:r>
              <a:rPr sz="1400" b="1" spc="-55" dirty="0">
                <a:latin typeface="Arial" panose="020B0604020202020204"/>
                <a:cs typeface="Arial" panose="020B0604020202020204"/>
              </a:rPr>
              <a:t> </a:t>
            </a:r>
            <a:r>
              <a:rPr sz="1400" b="1" dirty="0">
                <a:latin typeface="Arial" panose="020B0604020202020204"/>
                <a:cs typeface="Arial" panose="020B0604020202020204"/>
              </a:rPr>
              <a:t>terima</a:t>
            </a:r>
            <a:r>
              <a:rPr sz="1400" b="1" spc="-50" dirty="0">
                <a:latin typeface="Arial" panose="020B0604020202020204"/>
                <a:cs typeface="Arial" panose="020B0604020202020204"/>
              </a:rPr>
              <a:t> </a:t>
            </a:r>
            <a:r>
              <a:rPr sz="1400" b="1" spc="-5" dirty="0">
                <a:latin typeface="Arial" panose="020B0604020202020204"/>
                <a:cs typeface="Arial" panose="020B0604020202020204"/>
              </a:rPr>
              <a:t>proyek</a:t>
            </a:r>
            <a:endParaRPr sz="1400">
              <a:latin typeface="Arial" panose="020B0604020202020204"/>
              <a:cs typeface="Arial" panose="020B0604020202020204"/>
            </a:endParaRPr>
          </a:p>
        </p:txBody>
      </p:sp>
      <p:sp>
        <p:nvSpPr>
          <p:cNvPr id="5" name="object 5"/>
          <p:cNvSpPr txBox="1"/>
          <p:nvPr/>
        </p:nvSpPr>
        <p:spPr>
          <a:xfrm>
            <a:off x="6266267" y="880915"/>
            <a:ext cx="2144395" cy="1518920"/>
          </a:xfrm>
          <a:prstGeom prst="rect">
            <a:avLst/>
          </a:prstGeom>
        </p:spPr>
        <p:txBody>
          <a:bodyPr vert="horz" wrap="square" lIns="0" tIns="12700" rIns="0" bIns="0" rtlCol="0">
            <a:spAutoFit/>
          </a:bodyPr>
          <a:lstStyle/>
          <a:p>
            <a:pPr marL="177165" marR="45085" indent="-165100">
              <a:lnSpc>
                <a:spcPct val="100000"/>
              </a:lnSpc>
              <a:spcBef>
                <a:spcPts val="100"/>
              </a:spcBef>
              <a:buChar char="●"/>
              <a:tabLst>
                <a:tab pos="177800" algn="l"/>
              </a:tabLst>
            </a:pPr>
            <a:r>
              <a:rPr sz="1400" b="1" spc="-5" dirty="0">
                <a:latin typeface="Arial" panose="020B0604020202020204"/>
                <a:cs typeface="Arial" panose="020B0604020202020204"/>
              </a:rPr>
              <a:t>Buat strategi </a:t>
            </a:r>
            <a:r>
              <a:rPr sz="1400" b="1" dirty="0">
                <a:latin typeface="Arial" panose="020B0604020202020204"/>
                <a:cs typeface="Arial" panose="020B0604020202020204"/>
              </a:rPr>
              <a:t> </a:t>
            </a:r>
            <a:r>
              <a:rPr sz="1400" b="1" spc="-5" dirty="0">
                <a:latin typeface="Arial" panose="020B0604020202020204"/>
                <a:cs typeface="Arial" panose="020B0604020202020204"/>
              </a:rPr>
              <a:t>manajemen</a:t>
            </a:r>
            <a:r>
              <a:rPr sz="1400" b="1" spc="-85" dirty="0">
                <a:latin typeface="Arial" panose="020B0604020202020204"/>
                <a:cs typeface="Arial" panose="020B0604020202020204"/>
              </a:rPr>
              <a:t> </a:t>
            </a:r>
            <a:r>
              <a:rPr sz="1400" b="1" spc="-5" dirty="0">
                <a:latin typeface="Arial" panose="020B0604020202020204"/>
                <a:cs typeface="Arial" panose="020B0604020202020204"/>
              </a:rPr>
              <a:t>pemangku </a:t>
            </a:r>
            <a:r>
              <a:rPr sz="1400" b="1" spc="-375" dirty="0">
                <a:latin typeface="Arial" panose="020B0604020202020204"/>
                <a:cs typeface="Arial" panose="020B0604020202020204"/>
              </a:rPr>
              <a:t> </a:t>
            </a:r>
            <a:r>
              <a:rPr sz="1400" b="1" spc="-5" dirty="0">
                <a:latin typeface="Arial" panose="020B0604020202020204"/>
                <a:cs typeface="Arial" panose="020B0604020202020204"/>
              </a:rPr>
              <a:t>kepentingan</a:t>
            </a:r>
            <a:endParaRPr sz="1400">
              <a:latin typeface="Arial" panose="020B0604020202020204"/>
              <a:cs typeface="Arial" panose="020B0604020202020204"/>
            </a:endParaRPr>
          </a:p>
          <a:p>
            <a:pPr marL="177165" marR="833120" indent="-165100">
              <a:lnSpc>
                <a:spcPct val="100000"/>
              </a:lnSpc>
              <a:buChar char="●"/>
              <a:tabLst>
                <a:tab pos="177800" algn="l"/>
              </a:tabLst>
            </a:pPr>
            <a:r>
              <a:rPr sz="1400" b="1" spc="-5" dirty="0">
                <a:latin typeface="Arial" panose="020B0604020202020204"/>
                <a:cs typeface="Arial" panose="020B0604020202020204"/>
              </a:rPr>
              <a:t>Buat</a:t>
            </a:r>
            <a:r>
              <a:rPr sz="1400" b="1" spc="-90" dirty="0">
                <a:latin typeface="Arial" panose="020B0604020202020204"/>
                <a:cs typeface="Arial" panose="020B0604020202020204"/>
              </a:rPr>
              <a:t> </a:t>
            </a:r>
            <a:r>
              <a:rPr sz="1400" b="1" spc="-5" dirty="0">
                <a:latin typeface="Arial" panose="020B0604020202020204"/>
                <a:cs typeface="Arial" panose="020B0604020202020204"/>
              </a:rPr>
              <a:t>rencana </a:t>
            </a:r>
            <a:r>
              <a:rPr sz="1400" b="1" spc="-375" dirty="0">
                <a:latin typeface="Arial" panose="020B0604020202020204"/>
                <a:cs typeface="Arial" panose="020B0604020202020204"/>
              </a:rPr>
              <a:t> </a:t>
            </a:r>
            <a:r>
              <a:rPr sz="1400" b="1" spc="-5" dirty="0">
                <a:latin typeface="Arial" panose="020B0604020202020204"/>
                <a:cs typeface="Arial" panose="020B0604020202020204"/>
              </a:rPr>
              <a:t>komunikasi</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Buat</a:t>
            </a:r>
            <a:r>
              <a:rPr sz="1400" b="1" spc="-45" dirty="0">
                <a:latin typeface="Arial" panose="020B0604020202020204"/>
                <a:cs typeface="Arial" panose="020B0604020202020204"/>
              </a:rPr>
              <a:t> </a:t>
            </a:r>
            <a:r>
              <a:rPr sz="1400" b="1" spc="-5" dirty="0">
                <a:latin typeface="Arial" panose="020B0604020202020204"/>
                <a:cs typeface="Arial" panose="020B0604020202020204"/>
              </a:rPr>
              <a:t>rencana</a:t>
            </a:r>
            <a:r>
              <a:rPr sz="1400" b="1" spc="-40" dirty="0">
                <a:latin typeface="Arial" panose="020B0604020202020204"/>
                <a:cs typeface="Arial" panose="020B0604020202020204"/>
              </a:rPr>
              <a:t> </a:t>
            </a:r>
            <a:r>
              <a:rPr sz="1400" b="1" spc="-5" dirty="0">
                <a:latin typeface="Arial" panose="020B0604020202020204"/>
                <a:cs typeface="Arial" panose="020B0604020202020204"/>
              </a:rPr>
              <a:t>pelatihan</a:t>
            </a:r>
            <a:endParaRPr sz="1400">
              <a:latin typeface="Arial" panose="020B0604020202020204"/>
              <a:cs typeface="Arial" panose="020B0604020202020204"/>
            </a:endParaRPr>
          </a:p>
          <a:p>
            <a:pPr marL="177165" indent="-165100">
              <a:lnSpc>
                <a:spcPct val="100000"/>
              </a:lnSpc>
              <a:buChar char="●"/>
              <a:tabLst>
                <a:tab pos="177800" algn="l"/>
              </a:tabLst>
            </a:pPr>
            <a:r>
              <a:rPr sz="1400" spc="-5" dirty="0">
                <a:latin typeface="Arial MT"/>
                <a:cs typeface="Arial MT"/>
              </a:rPr>
              <a:t>Eksekusi</a:t>
            </a:r>
            <a:r>
              <a:rPr sz="1400" spc="-50" dirty="0">
                <a:latin typeface="Arial MT"/>
                <a:cs typeface="Arial MT"/>
              </a:rPr>
              <a:t> </a:t>
            </a:r>
            <a:r>
              <a:rPr sz="1400" dirty="0">
                <a:latin typeface="Arial MT"/>
                <a:cs typeface="Arial MT"/>
              </a:rPr>
              <a:t>rencana</a:t>
            </a:r>
            <a:endParaRPr sz="1400">
              <a:latin typeface="Arial MT"/>
              <a:cs typeface="Arial MT"/>
            </a:endParaRPr>
          </a:p>
        </p:txBody>
      </p:sp>
      <p:sp>
        <p:nvSpPr>
          <p:cNvPr id="6" name="object 6"/>
          <p:cNvSpPr txBox="1"/>
          <p:nvPr/>
        </p:nvSpPr>
        <p:spPr>
          <a:xfrm>
            <a:off x="10371843" y="1200955"/>
            <a:ext cx="1464310" cy="878840"/>
          </a:xfrm>
          <a:prstGeom prst="rect">
            <a:avLst/>
          </a:prstGeom>
        </p:spPr>
        <p:txBody>
          <a:bodyPr vert="horz" wrap="square" lIns="0" tIns="12700" rIns="0" bIns="0" rtlCol="0">
            <a:spAutoFit/>
          </a:bodyPr>
          <a:lstStyle/>
          <a:p>
            <a:pPr marL="177165" marR="5080" indent="-165100">
              <a:lnSpc>
                <a:spcPct val="100000"/>
              </a:lnSpc>
              <a:spcBef>
                <a:spcPts val="100"/>
              </a:spcBef>
              <a:buChar char="●"/>
              <a:tabLst>
                <a:tab pos="177800" algn="l"/>
              </a:tabLst>
            </a:pPr>
            <a:r>
              <a:rPr sz="1400" spc="-5" dirty="0">
                <a:latin typeface="Arial MT"/>
                <a:cs typeface="Arial MT"/>
              </a:rPr>
              <a:t>Identifikasi </a:t>
            </a:r>
            <a:r>
              <a:rPr sz="1400" dirty="0">
                <a:latin typeface="Arial MT"/>
                <a:cs typeface="Arial MT"/>
              </a:rPr>
              <a:t> kebutuhan</a:t>
            </a:r>
            <a:r>
              <a:rPr sz="1400" spc="-5" dirty="0">
                <a:latin typeface="Arial MT"/>
                <a:cs typeface="Arial MT"/>
              </a:rPr>
              <a:t> SDM</a:t>
            </a:r>
            <a:endParaRPr sz="1400">
              <a:latin typeface="Arial MT"/>
              <a:cs typeface="Arial MT"/>
            </a:endParaRPr>
          </a:p>
          <a:p>
            <a:pPr marL="177165" indent="-165100">
              <a:lnSpc>
                <a:spcPct val="100000"/>
              </a:lnSpc>
              <a:buChar char="●"/>
              <a:tabLst>
                <a:tab pos="177800" algn="l"/>
              </a:tabLst>
            </a:pPr>
            <a:r>
              <a:rPr sz="1400" b="1" spc="-5" dirty="0">
                <a:latin typeface="Arial" panose="020B0604020202020204"/>
                <a:cs typeface="Arial" panose="020B0604020202020204"/>
              </a:rPr>
              <a:t>Bentuk</a:t>
            </a:r>
            <a:r>
              <a:rPr sz="1400" b="1" spc="-50" dirty="0">
                <a:latin typeface="Arial" panose="020B0604020202020204"/>
                <a:cs typeface="Arial" panose="020B0604020202020204"/>
              </a:rPr>
              <a:t> </a:t>
            </a:r>
            <a:r>
              <a:rPr sz="1400" b="1" dirty="0">
                <a:latin typeface="Arial" panose="020B0604020202020204"/>
                <a:cs typeface="Arial" panose="020B0604020202020204"/>
              </a:rPr>
              <a:t>tim</a:t>
            </a:r>
            <a:endParaRPr sz="1400">
              <a:latin typeface="Arial" panose="020B0604020202020204"/>
              <a:cs typeface="Arial" panose="020B0604020202020204"/>
            </a:endParaRPr>
          </a:p>
          <a:p>
            <a:pPr marL="177165" indent="-165100">
              <a:lnSpc>
                <a:spcPct val="100000"/>
              </a:lnSpc>
              <a:buChar char="●"/>
              <a:tabLst>
                <a:tab pos="177800" algn="l"/>
              </a:tabLst>
            </a:pPr>
            <a:r>
              <a:rPr sz="1400" dirty="0">
                <a:latin typeface="Arial MT"/>
                <a:cs typeface="Arial MT"/>
              </a:rPr>
              <a:t>Mengelola</a:t>
            </a:r>
            <a:r>
              <a:rPr sz="1400" spc="-55" dirty="0">
                <a:latin typeface="Arial MT"/>
                <a:cs typeface="Arial MT"/>
              </a:rPr>
              <a:t> </a:t>
            </a:r>
            <a:r>
              <a:rPr sz="1400" spc="-5" dirty="0">
                <a:latin typeface="Arial MT"/>
                <a:cs typeface="Arial MT"/>
              </a:rPr>
              <a:t>tim</a:t>
            </a:r>
            <a:endParaRPr sz="1400">
              <a:latin typeface="Arial MT"/>
              <a:cs typeface="Arial MT"/>
            </a:endParaRPr>
          </a:p>
        </p:txBody>
      </p:sp>
      <p:sp>
        <p:nvSpPr>
          <p:cNvPr id="7" name="object 7"/>
          <p:cNvSpPr txBox="1"/>
          <p:nvPr/>
        </p:nvSpPr>
        <p:spPr>
          <a:xfrm>
            <a:off x="2211768" y="2984000"/>
            <a:ext cx="1612900" cy="1092200"/>
          </a:xfrm>
          <a:prstGeom prst="rect">
            <a:avLst/>
          </a:prstGeom>
        </p:spPr>
        <p:txBody>
          <a:bodyPr vert="horz" wrap="square" lIns="0" tIns="12700" rIns="0" bIns="0" rtlCol="0">
            <a:spAutoFit/>
          </a:bodyPr>
          <a:lstStyle/>
          <a:p>
            <a:pPr marL="177165" marR="156210" indent="-165100">
              <a:lnSpc>
                <a:spcPct val="100000"/>
              </a:lnSpc>
              <a:spcBef>
                <a:spcPts val="100"/>
              </a:spcBef>
              <a:buFont typeface="Arial MT"/>
              <a:buChar char="●"/>
              <a:tabLst>
                <a:tab pos="177800" algn="l"/>
              </a:tabLst>
            </a:pPr>
            <a:r>
              <a:rPr sz="1400" b="1" spc="-20" dirty="0">
                <a:latin typeface="Arial" panose="020B0604020202020204"/>
                <a:cs typeface="Arial" panose="020B0604020202020204"/>
              </a:rPr>
              <a:t>Tetapkan</a:t>
            </a:r>
            <a:r>
              <a:rPr sz="1400" b="1" spc="-75" dirty="0">
                <a:latin typeface="Arial" panose="020B0604020202020204"/>
                <a:cs typeface="Arial" panose="020B0604020202020204"/>
              </a:rPr>
              <a:t> </a:t>
            </a:r>
            <a:r>
              <a:rPr sz="1400" dirty="0">
                <a:latin typeface="Arial MT"/>
                <a:cs typeface="Arial MT"/>
              </a:rPr>
              <a:t>ruang </a:t>
            </a:r>
            <a:r>
              <a:rPr sz="1400" spc="-375" dirty="0">
                <a:latin typeface="Arial MT"/>
                <a:cs typeface="Arial MT"/>
              </a:rPr>
              <a:t> </a:t>
            </a:r>
            <a:r>
              <a:rPr sz="1400" spc="-5" dirty="0">
                <a:latin typeface="Arial MT"/>
                <a:cs typeface="Arial MT"/>
              </a:rPr>
              <a:t>lingkup</a:t>
            </a:r>
            <a:endParaRPr sz="1400">
              <a:latin typeface="Arial MT"/>
              <a:cs typeface="Arial MT"/>
            </a:endParaRPr>
          </a:p>
          <a:p>
            <a:pPr marL="177165" marR="5080" indent="-165100">
              <a:lnSpc>
                <a:spcPct val="100000"/>
              </a:lnSpc>
              <a:buFont typeface="Arial MT"/>
              <a:buChar char="●"/>
              <a:tabLst>
                <a:tab pos="177800" algn="l"/>
              </a:tabLst>
            </a:pPr>
            <a:r>
              <a:rPr sz="1400" b="1" dirty="0">
                <a:latin typeface="Arial" panose="020B0604020202020204"/>
                <a:cs typeface="Arial" panose="020B0604020202020204"/>
              </a:rPr>
              <a:t>Monitor </a:t>
            </a:r>
            <a:r>
              <a:rPr sz="1400" b="1" spc="-5" dirty="0">
                <a:latin typeface="Arial" panose="020B0604020202020204"/>
                <a:cs typeface="Arial" panose="020B0604020202020204"/>
              </a:rPr>
              <a:t>dan </a:t>
            </a:r>
            <a:r>
              <a:rPr sz="1400" b="1" dirty="0">
                <a:latin typeface="Arial" panose="020B0604020202020204"/>
                <a:cs typeface="Arial" panose="020B0604020202020204"/>
              </a:rPr>
              <a:t> </a:t>
            </a:r>
            <a:r>
              <a:rPr sz="1400" b="1" spc="-5" dirty="0">
                <a:latin typeface="Arial" panose="020B0604020202020204"/>
                <a:cs typeface="Arial" panose="020B0604020202020204"/>
              </a:rPr>
              <a:t>kendalikan</a:t>
            </a:r>
            <a:r>
              <a:rPr sz="1400" b="1" spc="-90" dirty="0">
                <a:latin typeface="Arial" panose="020B0604020202020204"/>
                <a:cs typeface="Arial" panose="020B0604020202020204"/>
              </a:rPr>
              <a:t> </a:t>
            </a:r>
            <a:r>
              <a:rPr sz="1400" dirty="0">
                <a:latin typeface="Arial MT"/>
                <a:cs typeface="Arial MT"/>
              </a:rPr>
              <a:t>ruang </a:t>
            </a:r>
            <a:r>
              <a:rPr sz="1400" spc="-375" dirty="0">
                <a:latin typeface="Arial MT"/>
                <a:cs typeface="Arial MT"/>
              </a:rPr>
              <a:t> </a:t>
            </a:r>
            <a:r>
              <a:rPr sz="1400" spc="-5" dirty="0">
                <a:latin typeface="Arial MT"/>
                <a:cs typeface="Arial MT"/>
              </a:rPr>
              <a:t>lingkup</a:t>
            </a:r>
            <a:endParaRPr sz="1400">
              <a:latin typeface="Arial MT"/>
              <a:cs typeface="Arial MT"/>
            </a:endParaRPr>
          </a:p>
        </p:txBody>
      </p:sp>
      <p:sp>
        <p:nvSpPr>
          <p:cNvPr id="8" name="object 8"/>
          <p:cNvSpPr txBox="1"/>
          <p:nvPr/>
        </p:nvSpPr>
        <p:spPr>
          <a:xfrm>
            <a:off x="6037667" y="2877320"/>
            <a:ext cx="2327910" cy="1305560"/>
          </a:xfrm>
          <a:prstGeom prst="rect">
            <a:avLst/>
          </a:prstGeom>
        </p:spPr>
        <p:txBody>
          <a:bodyPr vert="horz" wrap="square" lIns="0" tIns="12700" rIns="0" bIns="0" rtlCol="0">
            <a:spAutoFit/>
          </a:bodyPr>
          <a:lstStyle/>
          <a:p>
            <a:pPr marL="177165" indent="-165100">
              <a:lnSpc>
                <a:spcPct val="100000"/>
              </a:lnSpc>
              <a:spcBef>
                <a:spcPts val="100"/>
              </a:spcBef>
              <a:buChar char="●"/>
              <a:tabLst>
                <a:tab pos="177800" algn="l"/>
              </a:tabLst>
            </a:pPr>
            <a:r>
              <a:rPr sz="1400" b="1" spc="-5" dirty="0">
                <a:latin typeface="Arial" panose="020B0604020202020204"/>
                <a:cs typeface="Arial" panose="020B0604020202020204"/>
              </a:rPr>
              <a:t>Identifikasi</a:t>
            </a:r>
            <a:r>
              <a:rPr sz="1400" b="1" spc="-50" dirty="0">
                <a:latin typeface="Arial" panose="020B0604020202020204"/>
                <a:cs typeface="Arial" panose="020B0604020202020204"/>
              </a:rPr>
              <a:t> </a:t>
            </a:r>
            <a:r>
              <a:rPr sz="1400" b="1" spc="-5" dirty="0">
                <a:latin typeface="Arial" panose="020B0604020202020204"/>
                <a:cs typeface="Arial" panose="020B0604020202020204"/>
              </a:rPr>
              <a:t>kegiatan</a:t>
            </a:r>
            <a:endParaRPr sz="1400">
              <a:latin typeface="Arial" panose="020B0604020202020204"/>
              <a:cs typeface="Arial" panose="020B0604020202020204"/>
            </a:endParaRPr>
          </a:p>
          <a:p>
            <a:pPr marL="177165" indent="-165100">
              <a:lnSpc>
                <a:spcPct val="100000"/>
              </a:lnSpc>
              <a:buChar char="●"/>
              <a:tabLst>
                <a:tab pos="177800" algn="l"/>
              </a:tabLst>
            </a:pPr>
            <a:r>
              <a:rPr sz="1400" b="1" spc="-20" dirty="0">
                <a:latin typeface="Arial" panose="020B0604020202020204"/>
                <a:cs typeface="Arial" panose="020B0604020202020204"/>
              </a:rPr>
              <a:t>Tetapkan</a:t>
            </a:r>
            <a:r>
              <a:rPr sz="1400" b="1" spc="-35" dirty="0">
                <a:latin typeface="Arial" panose="020B0604020202020204"/>
                <a:cs typeface="Arial" panose="020B0604020202020204"/>
              </a:rPr>
              <a:t> </a:t>
            </a:r>
            <a:r>
              <a:rPr sz="1400" b="1" spc="-5" dirty="0">
                <a:latin typeface="Arial" panose="020B0604020202020204"/>
                <a:cs typeface="Arial" panose="020B0604020202020204"/>
              </a:rPr>
              <a:t>urutan</a:t>
            </a:r>
            <a:r>
              <a:rPr sz="1400" b="1" spc="-35" dirty="0">
                <a:latin typeface="Arial" panose="020B0604020202020204"/>
                <a:cs typeface="Arial" panose="020B0604020202020204"/>
              </a:rPr>
              <a:t> </a:t>
            </a:r>
            <a:r>
              <a:rPr sz="1400" b="1" spc="-5" dirty="0">
                <a:latin typeface="Arial" panose="020B0604020202020204"/>
                <a:cs typeface="Arial" panose="020B0604020202020204"/>
              </a:rPr>
              <a:t>kegiatan</a:t>
            </a:r>
            <a:endParaRPr sz="1400">
              <a:latin typeface="Arial" panose="020B0604020202020204"/>
              <a:cs typeface="Arial" panose="020B0604020202020204"/>
            </a:endParaRPr>
          </a:p>
          <a:p>
            <a:pPr marL="177165" indent="-165100">
              <a:lnSpc>
                <a:spcPct val="100000"/>
              </a:lnSpc>
              <a:buChar char="●"/>
              <a:tabLst>
                <a:tab pos="177800" algn="l"/>
              </a:tabLst>
            </a:pPr>
            <a:r>
              <a:rPr sz="1400" spc="-5" dirty="0">
                <a:latin typeface="Arial MT"/>
                <a:cs typeface="Arial MT"/>
              </a:rPr>
              <a:t>Estimasi</a:t>
            </a:r>
            <a:r>
              <a:rPr sz="1400" spc="-35" dirty="0">
                <a:latin typeface="Arial MT"/>
                <a:cs typeface="Arial MT"/>
              </a:rPr>
              <a:t> </a:t>
            </a:r>
            <a:r>
              <a:rPr sz="1400" dirty="0">
                <a:latin typeface="Arial MT"/>
                <a:cs typeface="Arial MT"/>
              </a:rPr>
              <a:t>sumber</a:t>
            </a:r>
            <a:r>
              <a:rPr sz="1400" spc="-35" dirty="0">
                <a:latin typeface="Arial MT"/>
                <a:cs typeface="Arial MT"/>
              </a:rPr>
              <a:t> </a:t>
            </a:r>
            <a:r>
              <a:rPr sz="1400" spc="-5" dirty="0">
                <a:latin typeface="Arial MT"/>
                <a:cs typeface="Arial MT"/>
              </a:rPr>
              <a:t>daya</a:t>
            </a:r>
            <a:endParaRPr sz="1400">
              <a:latin typeface="Arial MT"/>
              <a:cs typeface="Arial MT"/>
            </a:endParaRPr>
          </a:p>
          <a:p>
            <a:pPr marL="177165" indent="-165100">
              <a:lnSpc>
                <a:spcPct val="100000"/>
              </a:lnSpc>
              <a:buChar char="●"/>
              <a:tabLst>
                <a:tab pos="177800" algn="l"/>
              </a:tabLst>
            </a:pPr>
            <a:r>
              <a:rPr sz="1400" b="1" spc="-5" dirty="0">
                <a:latin typeface="Arial" panose="020B0604020202020204"/>
                <a:cs typeface="Arial" panose="020B0604020202020204"/>
              </a:rPr>
              <a:t>Estimasi</a:t>
            </a:r>
            <a:r>
              <a:rPr sz="1400" b="1" spc="-50" dirty="0">
                <a:latin typeface="Arial" panose="020B0604020202020204"/>
                <a:cs typeface="Arial" panose="020B0604020202020204"/>
              </a:rPr>
              <a:t> </a:t>
            </a:r>
            <a:r>
              <a:rPr sz="1400" b="1" spc="-5" dirty="0">
                <a:latin typeface="Arial" panose="020B0604020202020204"/>
                <a:cs typeface="Arial" panose="020B0604020202020204"/>
              </a:rPr>
              <a:t>waktu</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Buat</a:t>
            </a:r>
            <a:r>
              <a:rPr sz="1400" b="1" spc="-50" dirty="0">
                <a:latin typeface="Arial" panose="020B0604020202020204"/>
                <a:cs typeface="Arial" panose="020B0604020202020204"/>
              </a:rPr>
              <a:t> </a:t>
            </a:r>
            <a:r>
              <a:rPr sz="1400" b="1" spc="-5" dirty="0">
                <a:latin typeface="Arial" panose="020B0604020202020204"/>
                <a:cs typeface="Arial" panose="020B0604020202020204"/>
              </a:rPr>
              <a:t>jadwal</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Kontrol</a:t>
            </a:r>
            <a:r>
              <a:rPr sz="1400" b="1" spc="-50" dirty="0">
                <a:latin typeface="Arial" panose="020B0604020202020204"/>
                <a:cs typeface="Arial" panose="020B0604020202020204"/>
              </a:rPr>
              <a:t> </a:t>
            </a:r>
            <a:r>
              <a:rPr sz="1400" b="1" spc="-5" dirty="0">
                <a:latin typeface="Arial" panose="020B0604020202020204"/>
                <a:cs typeface="Arial" panose="020B0604020202020204"/>
              </a:rPr>
              <a:t>jadwal</a:t>
            </a:r>
            <a:endParaRPr sz="1400">
              <a:latin typeface="Arial" panose="020B0604020202020204"/>
              <a:cs typeface="Arial" panose="020B0604020202020204"/>
            </a:endParaRPr>
          </a:p>
        </p:txBody>
      </p:sp>
      <p:sp>
        <p:nvSpPr>
          <p:cNvPr id="9" name="object 9"/>
          <p:cNvSpPr txBox="1"/>
          <p:nvPr/>
        </p:nvSpPr>
        <p:spPr>
          <a:xfrm>
            <a:off x="10314940" y="2663825"/>
            <a:ext cx="1697990" cy="1736090"/>
          </a:xfrm>
          <a:prstGeom prst="rect">
            <a:avLst/>
          </a:prstGeom>
        </p:spPr>
        <p:txBody>
          <a:bodyPr vert="horz" wrap="square" lIns="0" tIns="12700" rIns="0" bIns="0" rtlCol="0">
            <a:spAutoFit/>
          </a:bodyPr>
          <a:lstStyle/>
          <a:p>
            <a:pPr marL="177165" marR="60325" indent="-165100">
              <a:lnSpc>
                <a:spcPct val="100000"/>
              </a:lnSpc>
              <a:spcBef>
                <a:spcPts val="100"/>
              </a:spcBef>
              <a:buChar char="●"/>
              <a:tabLst>
                <a:tab pos="177800" algn="l"/>
              </a:tabLst>
            </a:pPr>
            <a:r>
              <a:rPr sz="1400" spc="-5" dirty="0">
                <a:latin typeface="Arial MT"/>
                <a:cs typeface="Arial MT"/>
              </a:rPr>
              <a:t>Buat </a:t>
            </a:r>
            <a:r>
              <a:rPr sz="1400" dirty="0">
                <a:latin typeface="Arial MT"/>
                <a:cs typeface="Arial MT"/>
              </a:rPr>
              <a:t>rencana </a:t>
            </a:r>
            <a:r>
              <a:rPr sz="1400" spc="5" dirty="0">
                <a:latin typeface="Arial MT"/>
                <a:cs typeface="Arial MT"/>
              </a:rPr>
              <a:t> </a:t>
            </a:r>
            <a:r>
              <a:rPr sz="1400" dirty="0">
                <a:latin typeface="Arial MT"/>
                <a:cs typeface="Arial MT"/>
              </a:rPr>
              <a:t>manajemen</a:t>
            </a:r>
            <a:r>
              <a:rPr sz="1400" spc="-5" dirty="0">
                <a:latin typeface="Arial MT"/>
                <a:cs typeface="Arial MT"/>
              </a:rPr>
              <a:t> </a:t>
            </a:r>
            <a:r>
              <a:rPr sz="1400" dirty="0">
                <a:latin typeface="Arial MT"/>
                <a:cs typeface="Arial MT"/>
              </a:rPr>
              <a:t>risiko</a:t>
            </a:r>
            <a:endParaRPr sz="1400">
              <a:latin typeface="Arial MT"/>
              <a:cs typeface="Arial MT"/>
            </a:endParaRPr>
          </a:p>
          <a:p>
            <a:pPr marL="177165" indent="-165100">
              <a:lnSpc>
                <a:spcPct val="100000"/>
              </a:lnSpc>
              <a:buChar char="●"/>
              <a:tabLst>
                <a:tab pos="177800" algn="l"/>
              </a:tabLst>
            </a:pPr>
            <a:r>
              <a:rPr sz="1400" b="1" spc="-5" dirty="0">
                <a:latin typeface="Arial" panose="020B0604020202020204"/>
                <a:cs typeface="Arial" panose="020B0604020202020204"/>
              </a:rPr>
              <a:t>Identifikasi</a:t>
            </a:r>
            <a:r>
              <a:rPr sz="1400" b="1" spc="-75" dirty="0">
                <a:latin typeface="Arial" panose="020B0604020202020204"/>
                <a:cs typeface="Arial" panose="020B0604020202020204"/>
              </a:rPr>
              <a:t> </a:t>
            </a:r>
            <a:r>
              <a:rPr sz="1400" b="1" spc="-5" dirty="0">
                <a:latin typeface="Arial" panose="020B0604020202020204"/>
                <a:cs typeface="Arial" panose="020B0604020202020204"/>
              </a:rPr>
              <a:t>risiko</a:t>
            </a:r>
            <a:endParaRPr sz="1400">
              <a:latin typeface="Arial" panose="020B0604020202020204"/>
              <a:cs typeface="Arial" panose="020B0604020202020204"/>
            </a:endParaRPr>
          </a:p>
          <a:p>
            <a:pPr marL="177165" indent="-165100">
              <a:lnSpc>
                <a:spcPct val="100000"/>
              </a:lnSpc>
              <a:buChar char="●"/>
              <a:tabLst>
                <a:tab pos="177800" algn="l"/>
              </a:tabLst>
            </a:pPr>
            <a:r>
              <a:rPr sz="1400" b="1" spc="-5" dirty="0">
                <a:latin typeface="Arial" panose="020B0604020202020204"/>
                <a:cs typeface="Arial" panose="020B0604020202020204"/>
              </a:rPr>
              <a:t>Analisis</a:t>
            </a:r>
            <a:r>
              <a:rPr sz="1400" b="1" spc="-50" dirty="0">
                <a:latin typeface="Arial" panose="020B0604020202020204"/>
                <a:cs typeface="Arial" panose="020B0604020202020204"/>
              </a:rPr>
              <a:t> </a:t>
            </a:r>
            <a:r>
              <a:rPr sz="1400" b="1" spc="-5" dirty="0">
                <a:latin typeface="Arial" panose="020B0604020202020204"/>
                <a:cs typeface="Arial" panose="020B0604020202020204"/>
              </a:rPr>
              <a:t>risiko</a:t>
            </a:r>
            <a:endParaRPr sz="1400">
              <a:latin typeface="Arial" panose="020B0604020202020204"/>
              <a:cs typeface="Arial" panose="020B0604020202020204"/>
            </a:endParaRPr>
          </a:p>
          <a:p>
            <a:pPr marL="177165" marR="386715" indent="-165100">
              <a:lnSpc>
                <a:spcPct val="100000"/>
              </a:lnSpc>
              <a:buChar char="●"/>
              <a:tabLst>
                <a:tab pos="177800" algn="l"/>
              </a:tabLst>
            </a:pPr>
            <a:r>
              <a:rPr sz="1400" spc="-5" dirty="0">
                <a:latin typeface="Arial MT"/>
                <a:cs typeface="Arial MT"/>
              </a:rPr>
              <a:t>Buat </a:t>
            </a:r>
            <a:r>
              <a:rPr sz="1400" dirty="0">
                <a:latin typeface="Arial MT"/>
                <a:cs typeface="Arial MT"/>
              </a:rPr>
              <a:t>rencana </a:t>
            </a:r>
            <a:r>
              <a:rPr sz="1400" spc="-380" dirty="0">
                <a:latin typeface="Arial MT"/>
                <a:cs typeface="Arial MT"/>
              </a:rPr>
              <a:t> </a:t>
            </a:r>
            <a:r>
              <a:rPr sz="1400" dirty="0">
                <a:latin typeface="Arial MT"/>
                <a:cs typeface="Arial MT"/>
              </a:rPr>
              <a:t>mitigasi</a:t>
            </a:r>
            <a:r>
              <a:rPr sz="1400" spc="-5" dirty="0">
                <a:latin typeface="Arial MT"/>
                <a:cs typeface="Arial MT"/>
              </a:rPr>
              <a:t> </a:t>
            </a:r>
            <a:r>
              <a:rPr sz="1400" dirty="0">
                <a:latin typeface="Arial MT"/>
                <a:cs typeface="Arial MT"/>
              </a:rPr>
              <a:t>risiko</a:t>
            </a:r>
            <a:endParaRPr sz="1400">
              <a:latin typeface="Arial MT"/>
              <a:cs typeface="Arial MT"/>
            </a:endParaRPr>
          </a:p>
          <a:p>
            <a:pPr marL="177165" marR="139065" indent="-165100">
              <a:lnSpc>
                <a:spcPct val="100000"/>
              </a:lnSpc>
              <a:buChar char="●"/>
              <a:tabLst>
                <a:tab pos="177800" algn="l"/>
              </a:tabLst>
            </a:pPr>
            <a:r>
              <a:rPr sz="1400" dirty="0">
                <a:latin typeface="Arial MT"/>
                <a:cs typeface="Arial MT"/>
              </a:rPr>
              <a:t>Monitor </a:t>
            </a:r>
            <a:r>
              <a:rPr sz="1400" spc="-5" dirty="0">
                <a:latin typeface="Arial MT"/>
                <a:cs typeface="Arial MT"/>
              </a:rPr>
              <a:t>dan </a:t>
            </a:r>
            <a:r>
              <a:rPr sz="1400" dirty="0">
                <a:latin typeface="Arial MT"/>
                <a:cs typeface="Arial MT"/>
              </a:rPr>
              <a:t> kendalikan</a:t>
            </a:r>
            <a:r>
              <a:rPr sz="1400" spc="-5" dirty="0">
                <a:latin typeface="Arial MT"/>
                <a:cs typeface="Arial MT"/>
              </a:rPr>
              <a:t> </a:t>
            </a:r>
            <a:r>
              <a:rPr sz="1400" dirty="0">
                <a:latin typeface="Arial MT"/>
                <a:cs typeface="Arial MT"/>
              </a:rPr>
              <a:t>risiko</a:t>
            </a:r>
            <a:endParaRPr sz="1400">
              <a:latin typeface="Arial MT"/>
              <a:cs typeface="Arial MT"/>
            </a:endParaRPr>
          </a:p>
        </p:txBody>
      </p:sp>
      <p:sp>
        <p:nvSpPr>
          <p:cNvPr id="10" name="object 10"/>
          <p:cNvSpPr txBox="1"/>
          <p:nvPr/>
        </p:nvSpPr>
        <p:spPr>
          <a:xfrm>
            <a:off x="2268918" y="5006135"/>
            <a:ext cx="1747520" cy="665480"/>
          </a:xfrm>
          <a:prstGeom prst="rect">
            <a:avLst/>
          </a:prstGeom>
        </p:spPr>
        <p:txBody>
          <a:bodyPr vert="horz" wrap="square" lIns="0" tIns="12700" rIns="0" bIns="0" rtlCol="0">
            <a:spAutoFit/>
          </a:bodyPr>
          <a:lstStyle/>
          <a:p>
            <a:pPr marL="177165" indent="-165100">
              <a:lnSpc>
                <a:spcPct val="100000"/>
              </a:lnSpc>
              <a:spcBef>
                <a:spcPts val="100"/>
              </a:spcBef>
              <a:buChar char="●"/>
              <a:tabLst>
                <a:tab pos="177800" algn="l"/>
              </a:tabLst>
            </a:pPr>
            <a:r>
              <a:rPr sz="1400" spc="-5" dirty="0">
                <a:latin typeface="Arial MT"/>
                <a:cs typeface="Arial MT"/>
              </a:rPr>
              <a:t>Estimasi</a:t>
            </a:r>
            <a:r>
              <a:rPr sz="1400" spc="-50" dirty="0">
                <a:latin typeface="Arial MT"/>
                <a:cs typeface="Arial MT"/>
              </a:rPr>
              <a:t> </a:t>
            </a:r>
            <a:r>
              <a:rPr sz="1400" spc="-5" dirty="0">
                <a:latin typeface="Arial MT"/>
                <a:cs typeface="Arial MT"/>
              </a:rPr>
              <a:t>biaya</a:t>
            </a:r>
            <a:endParaRPr sz="1400">
              <a:latin typeface="Arial MT"/>
              <a:cs typeface="Arial MT"/>
            </a:endParaRPr>
          </a:p>
          <a:p>
            <a:pPr marL="177165" indent="-165100">
              <a:lnSpc>
                <a:spcPct val="100000"/>
              </a:lnSpc>
              <a:buChar char="●"/>
              <a:tabLst>
                <a:tab pos="177800" algn="l"/>
              </a:tabLst>
            </a:pPr>
            <a:r>
              <a:rPr sz="1400" spc="-5" dirty="0">
                <a:latin typeface="Arial MT"/>
                <a:cs typeface="Arial MT"/>
              </a:rPr>
              <a:t>Estimasi</a:t>
            </a:r>
            <a:r>
              <a:rPr sz="1400" spc="-50" dirty="0">
                <a:latin typeface="Arial MT"/>
                <a:cs typeface="Arial MT"/>
              </a:rPr>
              <a:t> </a:t>
            </a:r>
            <a:r>
              <a:rPr sz="1400" spc="-5" dirty="0">
                <a:latin typeface="Arial MT"/>
                <a:cs typeface="Arial MT"/>
              </a:rPr>
              <a:t>anggaran</a:t>
            </a:r>
            <a:endParaRPr sz="1400">
              <a:latin typeface="Arial MT"/>
              <a:cs typeface="Arial MT"/>
            </a:endParaRPr>
          </a:p>
          <a:p>
            <a:pPr marL="177165" indent="-165100">
              <a:lnSpc>
                <a:spcPct val="100000"/>
              </a:lnSpc>
              <a:buChar char="●"/>
              <a:tabLst>
                <a:tab pos="177800" algn="l"/>
              </a:tabLst>
            </a:pPr>
            <a:r>
              <a:rPr sz="1400" spc="-5" dirty="0">
                <a:latin typeface="Arial MT"/>
                <a:cs typeface="Arial MT"/>
              </a:rPr>
              <a:t>Pengendalian</a:t>
            </a:r>
            <a:r>
              <a:rPr sz="1400" spc="-75" dirty="0">
                <a:latin typeface="Arial MT"/>
                <a:cs typeface="Arial MT"/>
              </a:rPr>
              <a:t> </a:t>
            </a:r>
            <a:r>
              <a:rPr sz="1400" spc="-5" dirty="0">
                <a:latin typeface="Arial MT"/>
                <a:cs typeface="Arial MT"/>
              </a:rPr>
              <a:t>biaya</a:t>
            </a:r>
            <a:endParaRPr sz="1400">
              <a:latin typeface="Arial MT"/>
              <a:cs typeface="Arial MT"/>
            </a:endParaRPr>
          </a:p>
        </p:txBody>
      </p:sp>
      <p:sp>
        <p:nvSpPr>
          <p:cNvPr id="11" name="object 11"/>
          <p:cNvSpPr txBox="1"/>
          <p:nvPr/>
        </p:nvSpPr>
        <p:spPr>
          <a:xfrm>
            <a:off x="6094817" y="5112815"/>
            <a:ext cx="1563370" cy="452120"/>
          </a:xfrm>
          <a:prstGeom prst="rect">
            <a:avLst/>
          </a:prstGeom>
        </p:spPr>
        <p:txBody>
          <a:bodyPr vert="horz" wrap="square" lIns="0" tIns="12700" rIns="0" bIns="0" rtlCol="0">
            <a:spAutoFit/>
          </a:bodyPr>
          <a:lstStyle/>
          <a:p>
            <a:pPr marL="177165" indent="-165100">
              <a:lnSpc>
                <a:spcPct val="100000"/>
              </a:lnSpc>
              <a:spcBef>
                <a:spcPts val="100"/>
              </a:spcBef>
              <a:buChar char="●"/>
              <a:tabLst>
                <a:tab pos="177800" algn="l"/>
              </a:tabLst>
            </a:pPr>
            <a:r>
              <a:rPr sz="1400" spc="-25" dirty="0">
                <a:latin typeface="Arial MT"/>
                <a:cs typeface="Arial MT"/>
              </a:rPr>
              <a:t>Tetapkan</a:t>
            </a:r>
            <a:r>
              <a:rPr sz="1400" spc="-75" dirty="0">
                <a:latin typeface="Arial MT"/>
                <a:cs typeface="Arial MT"/>
              </a:rPr>
              <a:t> </a:t>
            </a:r>
            <a:r>
              <a:rPr sz="1400" dirty="0">
                <a:latin typeface="Arial MT"/>
                <a:cs typeface="Arial MT"/>
              </a:rPr>
              <a:t>kualitas</a:t>
            </a:r>
            <a:endParaRPr sz="1400">
              <a:latin typeface="Arial MT"/>
              <a:cs typeface="Arial MT"/>
            </a:endParaRPr>
          </a:p>
          <a:p>
            <a:pPr marL="177165" indent="-165100">
              <a:lnSpc>
                <a:spcPct val="100000"/>
              </a:lnSpc>
              <a:buChar char="●"/>
              <a:tabLst>
                <a:tab pos="177800" algn="l"/>
              </a:tabLst>
            </a:pPr>
            <a:r>
              <a:rPr sz="1400" dirty="0">
                <a:latin typeface="Arial MT"/>
                <a:cs typeface="Arial MT"/>
              </a:rPr>
              <a:t>Jaga</a:t>
            </a:r>
            <a:r>
              <a:rPr sz="1400" spc="-55" dirty="0">
                <a:latin typeface="Arial MT"/>
                <a:cs typeface="Arial MT"/>
              </a:rPr>
              <a:t> </a:t>
            </a:r>
            <a:r>
              <a:rPr sz="1400" dirty="0">
                <a:latin typeface="Arial MT"/>
                <a:cs typeface="Arial MT"/>
              </a:rPr>
              <a:t>kualitas</a:t>
            </a:r>
            <a:endParaRPr sz="1400">
              <a:latin typeface="Arial MT"/>
              <a:cs typeface="Arial MT"/>
            </a:endParaRPr>
          </a:p>
        </p:txBody>
      </p:sp>
      <p:sp>
        <p:nvSpPr>
          <p:cNvPr id="12" name="object 12"/>
          <p:cNvSpPr txBox="1"/>
          <p:nvPr/>
        </p:nvSpPr>
        <p:spPr>
          <a:xfrm>
            <a:off x="10371843" y="4792775"/>
            <a:ext cx="1710055" cy="1092200"/>
          </a:xfrm>
          <a:prstGeom prst="rect">
            <a:avLst/>
          </a:prstGeom>
        </p:spPr>
        <p:txBody>
          <a:bodyPr vert="horz" wrap="square" lIns="0" tIns="12700" rIns="0" bIns="0" rtlCol="0">
            <a:spAutoFit/>
          </a:bodyPr>
          <a:lstStyle/>
          <a:p>
            <a:pPr marL="177165" marR="467995" indent="-165100">
              <a:lnSpc>
                <a:spcPct val="100000"/>
              </a:lnSpc>
              <a:spcBef>
                <a:spcPts val="100"/>
              </a:spcBef>
              <a:buChar char="●"/>
              <a:tabLst>
                <a:tab pos="177800" algn="l"/>
              </a:tabLst>
            </a:pPr>
            <a:r>
              <a:rPr sz="1400" spc="-5" dirty="0">
                <a:latin typeface="Arial MT"/>
                <a:cs typeface="Arial MT"/>
              </a:rPr>
              <a:t>Bua</a:t>
            </a:r>
            <a:r>
              <a:rPr sz="1400" dirty="0">
                <a:latin typeface="Arial MT"/>
                <a:cs typeface="Arial MT"/>
              </a:rPr>
              <a:t>t</a:t>
            </a:r>
            <a:r>
              <a:rPr sz="1400" spc="-5" dirty="0">
                <a:latin typeface="Arial MT"/>
                <a:cs typeface="Arial MT"/>
              </a:rPr>
              <a:t> </a:t>
            </a:r>
            <a:r>
              <a:rPr sz="1400" dirty="0">
                <a:latin typeface="Arial MT"/>
                <a:cs typeface="Arial MT"/>
              </a:rPr>
              <a:t>rencana  </a:t>
            </a:r>
            <a:r>
              <a:rPr sz="1400" spc="-5" dirty="0">
                <a:latin typeface="Arial MT"/>
                <a:cs typeface="Arial MT"/>
              </a:rPr>
              <a:t>pengadaan</a:t>
            </a:r>
            <a:endParaRPr sz="1400">
              <a:latin typeface="Arial MT"/>
              <a:cs typeface="Arial MT"/>
            </a:endParaRPr>
          </a:p>
          <a:p>
            <a:pPr marL="177165" marR="635000" indent="-165100">
              <a:lnSpc>
                <a:spcPct val="100000"/>
              </a:lnSpc>
              <a:buChar char="●"/>
              <a:tabLst>
                <a:tab pos="177800" algn="l"/>
              </a:tabLst>
            </a:pPr>
            <a:r>
              <a:rPr sz="1400" spc="-5" dirty="0">
                <a:latin typeface="Arial MT"/>
                <a:cs typeface="Arial MT"/>
              </a:rPr>
              <a:t>Lakukan </a:t>
            </a:r>
            <a:r>
              <a:rPr sz="1400" dirty="0">
                <a:latin typeface="Arial MT"/>
                <a:cs typeface="Arial MT"/>
              </a:rPr>
              <a:t> </a:t>
            </a:r>
            <a:r>
              <a:rPr sz="1400" spc="-5" dirty="0">
                <a:latin typeface="Arial MT"/>
                <a:cs typeface="Arial MT"/>
              </a:rPr>
              <a:t>pengadaan</a:t>
            </a:r>
            <a:endParaRPr sz="1400">
              <a:latin typeface="Arial MT"/>
              <a:cs typeface="Arial MT"/>
            </a:endParaRPr>
          </a:p>
          <a:p>
            <a:pPr marL="177165" indent="-165100">
              <a:lnSpc>
                <a:spcPct val="100000"/>
              </a:lnSpc>
              <a:buChar char="●"/>
              <a:tabLst>
                <a:tab pos="177800" algn="l"/>
              </a:tabLst>
            </a:pPr>
            <a:r>
              <a:rPr sz="1400" spc="-5" dirty="0">
                <a:latin typeface="Arial MT"/>
                <a:cs typeface="Arial MT"/>
              </a:rPr>
              <a:t>Selesa</a:t>
            </a:r>
            <a:r>
              <a:rPr sz="1400" dirty="0">
                <a:latin typeface="Arial MT"/>
                <a:cs typeface="Arial MT"/>
              </a:rPr>
              <a:t>i</a:t>
            </a:r>
            <a:r>
              <a:rPr sz="1400" spc="-5" dirty="0">
                <a:latin typeface="Arial MT"/>
                <a:cs typeface="Arial MT"/>
              </a:rPr>
              <a:t> pengadaan</a:t>
            </a:r>
            <a:endParaRPr sz="1400">
              <a:latin typeface="Arial MT"/>
              <a:cs typeface="Arial MT"/>
            </a:endParaRPr>
          </a:p>
        </p:txBody>
      </p:sp>
      <p:sp>
        <p:nvSpPr>
          <p:cNvPr id="13" name="object 13"/>
          <p:cNvSpPr/>
          <p:nvPr/>
        </p:nvSpPr>
        <p:spPr>
          <a:xfrm>
            <a:off x="301649" y="780228"/>
            <a:ext cx="1849120" cy="1569085"/>
          </a:xfrm>
          <a:custGeom>
            <a:avLst/>
            <a:gdLst/>
            <a:ahLst/>
            <a:cxnLst/>
            <a:rect l="l" t="t" r="r" b="b"/>
            <a:pathLst>
              <a:path w="1849120" h="1569085">
                <a:moveTo>
                  <a:pt x="1389143" y="1568699"/>
                </a:moveTo>
                <a:lnTo>
                  <a:pt x="459456" y="1568699"/>
                </a:lnTo>
                <a:lnTo>
                  <a:pt x="0" y="1109243"/>
                </a:lnTo>
                <a:lnTo>
                  <a:pt x="0" y="459456"/>
                </a:lnTo>
                <a:lnTo>
                  <a:pt x="459456" y="0"/>
                </a:lnTo>
                <a:lnTo>
                  <a:pt x="1389143" y="0"/>
                </a:lnTo>
                <a:lnTo>
                  <a:pt x="1848599" y="459456"/>
                </a:lnTo>
                <a:lnTo>
                  <a:pt x="1848599" y="1109243"/>
                </a:lnTo>
                <a:lnTo>
                  <a:pt x="1389143" y="1568699"/>
                </a:lnTo>
                <a:close/>
              </a:path>
            </a:pathLst>
          </a:custGeom>
          <a:solidFill>
            <a:srgbClr val="20124D"/>
          </a:solidFill>
        </p:spPr>
        <p:txBody>
          <a:bodyPr wrap="square" lIns="0" tIns="0" rIns="0" bIns="0" rtlCol="0"/>
          <a:lstStyle/>
          <a:p/>
        </p:txBody>
      </p:sp>
      <p:sp>
        <p:nvSpPr>
          <p:cNvPr id="14" name="object 14"/>
          <p:cNvSpPr txBox="1"/>
          <p:nvPr/>
        </p:nvSpPr>
        <p:spPr>
          <a:xfrm>
            <a:off x="654238" y="1419925"/>
            <a:ext cx="1029969"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MT"/>
                <a:cs typeface="Arial MT"/>
              </a:rPr>
              <a:t>1.</a:t>
            </a:r>
            <a:r>
              <a:rPr sz="1600" spc="-70" dirty="0">
                <a:solidFill>
                  <a:srgbClr val="FFFFFF"/>
                </a:solidFill>
                <a:latin typeface="Arial MT"/>
                <a:cs typeface="Arial MT"/>
              </a:rPr>
              <a:t> </a:t>
            </a:r>
            <a:r>
              <a:rPr sz="1600" spc="-5" dirty="0">
                <a:solidFill>
                  <a:srgbClr val="FFFFFF"/>
                </a:solidFill>
                <a:latin typeface="Arial MT"/>
                <a:cs typeface="Arial MT"/>
              </a:rPr>
              <a:t>Integrasi</a:t>
            </a:r>
            <a:endParaRPr sz="1600">
              <a:latin typeface="Arial MT"/>
              <a:cs typeface="Arial MT"/>
            </a:endParaRPr>
          </a:p>
        </p:txBody>
      </p:sp>
      <p:sp>
        <p:nvSpPr>
          <p:cNvPr id="15" name="object 15"/>
          <p:cNvSpPr txBox="1">
            <a:spLocks noGrp="1"/>
          </p:cNvSpPr>
          <p:nvPr>
            <p:ph type="title"/>
          </p:nvPr>
        </p:nvSpPr>
        <p:spPr>
          <a:xfrm>
            <a:off x="306705" y="111443"/>
            <a:ext cx="11529695" cy="504825"/>
          </a:xfrm>
          <a:prstGeom prst="rect">
            <a:avLst/>
          </a:prstGeom>
        </p:spPr>
        <p:txBody>
          <a:bodyPr vert="horz" wrap="square" lIns="0" tIns="12700" rIns="0" bIns="0" rtlCol="0">
            <a:spAutoFit/>
          </a:bodyPr>
          <a:lstStyle/>
          <a:p>
            <a:pPr marL="12700">
              <a:lnSpc>
                <a:spcPct val="100000"/>
              </a:lnSpc>
              <a:spcBef>
                <a:spcPts val="100"/>
              </a:spcBef>
            </a:pPr>
            <a:r>
              <a:rPr lang="en-US" sz="3200" spc="-10" dirty="0">
                <a:solidFill>
                  <a:schemeClr val="tx1"/>
                </a:solidFill>
                <a:latin typeface="Gill Sans MT" panose="020B0502020104020203" pitchFamily="34" charset="0"/>
                <a:cs typeface="Gill Sans MT" panose="020B0502020104020203" pitchFamily="34" charset="0"/>
              </a:rPr>
              <a:t>Menemukenali </a:t>
            </a:r>
            <a:r>
              <a:rPr sz="3200" spc="-10" dirty="0">
                <a:solidFill>
                  <a:schemeClr val="tx1"/>
                </a:solidFill>
                <a:latin typeface="Gill Sans MT" panose="020B0502020104020203" pitchFamily="34" charset="0"/>
                <a:cs typeface="Gill Sans MT" panose="020B0502020104020203" pitchFamily="34" charset="0"/>
              </a:rPr>
              <a:t> </a:t>
            </a:r>
            <a:r>
              <a:rPr sz="3200" dirty="0">
                <a:solidFill>
                  <a:schemeClr val="tx1"/>
                </a:solidFill>
                <a:latin typeface="Gill Sans MT" panose="020B0502020104020203" pitchFamily="34" charset="0"/>
                <a:cs typeface="Gill Sans MT" panose="020B0502020104020203" pitchFamily="34" charset="0"/>
              </a:rPr>
              <a:t>9</a:t>
            </a:r>
            <a:r>
              <a:rPr sz="3200" spc="-10" dirty="0">
                <a:solidFill>
                  <a:schemeClr val="tx1"/>
                </a:solidFill>
                <a:latin typeface="Gill Sans MT" panose="020B0502020104020203" pitchFamily="34" charset="0"/>
                <a:cs typeface="Gill Sans MT" panose="020B0502020104020203" pitchFamily="34" charset="0"/>
              </a:rPr>
              <a:t> </a:t>
            </a:r>
            <a:r>
              <a:rPr sz="3200" spc="-5" dirty="0">
                <a:solidFill>
                  <a:schemeClr val="tx1"/>
                </a:solidFill>
                <a:latin typeface="Gill Sans MT" panose="020B0502020104020203" pitchFamily="34" charset="0"/>
                <a:cs typeface="Gill Sans MT" panose="020B0502020104020203" pitchFamily="34" charset="0"/>
              </a:rPr>
              <a:t>area</a:t>
            </a:r>
            <a:r>
              <a:rPr sz="3200" spc="-10" dirty="0">
                <a:solidFill>
                  <a:schemeClr val="tx1"/>
                </a:solidFill>
                <a:latin typeface="Gill Sans MT" panose="020B0502020104020203" pitchFamily="34" charset="0"/>
                <a:cs typeface="Gill Sans MT" panose="020B0502020104020203" pitchFamily="34" charset="0"/>
              </a:rPr>
              <a:t> </a:t>
            </a:r>
            <a:r>
              <a:rPr sz="3200" spc="-5" dirty="0">
                <a:solidFill>
                  <a:schemeClr val="tx1"/>
                </a:solidFill>
                <a:latin typeface="Gill Sans MT" panose="020B0502020104020203" pitchFamily="34" charset="0"/>
                <a:cs typeface="Gill Sans MT" panose="020B0502020104020203" pitchFamily="34" charset="0"/>
              </a:rPr>
              <a:t>manajemen</a:t>
            </a:r>
            <a:r>
              <a:rPr sz="3200" spc="-10" dirty="0">
                <a:solidFill>
                  <a:schemeClr val="tx1"/>
                </a:solidFill>
                <a:latin typeface="Gill Sans MT" panose="020B0502020104020203" pitchFamily="34" charset="0"/>
                <a:cs typeface="Gill Sans MT" panose="020B0502020104020203" pitchFamily="34" charset="0"/>
              </a:rPr>
              <a:t> </a:t>
            </a:r>
            <a:r>
              <a:rPr sz="3200" spc="-5" dirty="0">
                <a:solidFill>
                  <a:schemeClr val="tx1"/>
                </a:solidFill>
                <a:latin typeface="Gill Sans MT" panose="020B0502020104020203" pitchFamily="34" charset="0"/>
                <a:cs typeface="Gill Sans MT" panose="020B0502020104020203" pitchFamily="34" charset="0"/>
              </a:rPr>
              <a:t>yang</a:t>
            </a:r>
            <a:r>
              <a:rPr sz="3200" spc="-10" dirty="0">
                <a:solidFill>
                  <a:schemeClr val="tx1"/>
                </a:solidFill>
                <a:latin typeface="Gill Sans MT" panose="020B0502020104020203" pitchFamily="34" charset="0"/>
                <a:cs typeface="Gill Sans MT" panose="020B0502020104020203" pitchFamily="34" charset="0"/>
              </a:rPr>
              <a:t> </a:t>
            </a:r>
            <a:r>
              <a:rPr sz="3200" dirty="0">
                <a:solidFill>
                  <a:schemeClr val="tx1"/>
                </a:solidFill>
                <a:latin typeface="Gill Sans MT" panose="020B0502020104020203" pitchFamily="34" charset="0"/>
                <a:cs typeface="Gill Sans MT" panose="020B0502020104020203" pitchFamily="34" charset="0"/>
              </a:rPr>
              <a:t>terdapat</a:t>
            </a:r>
            <a:r>
              <a:rPr sz="3200" spc="-5" dirty="0">
                <a:solidFill>
                  <a:schemeClr val="tx1"/>
                </a:solidFill>
                <a:latin typeface="Gill Sans MT" panose="020B0502020104020203" pitchFamily="34" charset="0"/>
                <a:cs typeface="Gill Sans MT" panose="020B0502020104020203" pitchFamily="34" charset="0"/>
              </a:rPr>
              <a:t> dalam</a:t>
            </a:r>
            <a:r>
              <a:rPr sz="3200" spc="-15" dirty="0">
                <a:solidFill>
                  <a:schemeClr val="tx1"/>
                </a:solidFill>
                <a:latin typeface="Gill Sans MT" panose="020B0502020104020203" pitchFamily="34" charset="0"/>
                <a:cs typeface="Gill Sans MT" panose="020B0502020104020203" pitchFamily="34" charset="0"/>
              </a:rPr>
              <a:t> </a:t>
            </a:r>
            <a:r>
              <a:rPr sz="3200" spc="-5" dirty="0">
                <a:solidFill>
                  <a:schemeClr val="tx1"/>
                </a:solidFill>
                <a:latin typeface="Gill Sans MT" panose="020B0502020104020203" pitchFamily="34" charset="0"/>
                <a:cs typeface="Gill Sans MT" panose="020B0502020104020203" pitchFamily="34" charset="0"/>
              </a:rPr>
              <a:t>siklus</a:t>
            </a:r>
            <a:r>
              <a:rPr sz="3200" spc="-10" dirty="0">
                <a:solidFill>
                  <a:schemeClr val="tx1"/>
                </a:solidFill>
                <a:latin typeface="Gill Sans MT" panose="020B0502020104020203" pitchFamily="34" charset="0"/>
                <a:cs typeface="Gill Sans MT" panose="020B0502020104020203" pitchFamily="34" charset="0"/>
              </a:rPr>
              <a:t> </a:t>
            </a:r>
            <a:r>
              <a:rPr lang="en-US" sz="3200" spc="-5" dirty="0">
                <a:solidFill>
                  <a:schemeClr val="tx1"/>
                </a:solidFill>
                <a:latin typeface="Gill Sans MT" panose="020B0502020104020203" pitchFamily="34" charset="0"/>
                <a:cs typeface="Gill Sans MT" panose="020B0502020104020203" pitchFamily="34" charset="0"/>
              </a:rPr>
              <a:t>Project</a:t>
            </a:r>
            <a:endParaRPr lang="en-US" sz="3200" spc="-5" dirty="0">
              <a:solidFill>
                <a:schemeClr val="tx1"/>
              </a:solidFill>
              <a:latin typeface="Gill Sans MT" panose="020B0502020104020203" pitchFamily="34" charset="0"/>
              <a:cs typeface="Gill Sans MT" panose="020B0502020104020203" pitchFamily="34" charset="0"/>
            </a:endParaRPr>
          </a:p>
        </p:txBody>
      </p:sp>
      <p:sp>
        <p:nvSpPr>
          <p:cNvPr id="16" name="object 16"/>
          <p:cNvSpPr/>
          <p:nvPr/>
        </p:nvSpPr>
        <p:spPr>
          <a:xfrm>
            <a:off x="4150319" y="2674187"/>
            <a:ext cx="1880870" cy="1569085"/>
          </a:xfrm>
          <a:custGeom>
            <a:avLst/>
            <a:gdLst/>
            <a:ahLst/>
            <a:cxnLst/>
            <a:rect l="l" t="t" r="r" b="b"/>
            <a:pathLst>
              <a:path w="1880870" h="1569085">
                <a:moveTo>
                  <a:pt x="1420943" y="1568700"/>
                </a:moveTo>
                <a:lnTo>
                  <a:pt x="459456" y="1568700"/>
                </a:lnTo>
                <a:lnTo>
                  <a:pt x="0" y="1109243"/>
                </a:lnTo>
                <a:lnTo>
                  <a:pt x="0" y="459456"/>
                </a:lnTo>
                <a:lnTo>
                  <a:pt x="459456" y="0"/>
                </a:lnTo>
                <a:lnTo>
                  <a:pt x="1420943" y="0"/>
                </a:lnTo>
                <a:lnTo>
                  <a:pt x="1880399" y="459456"/>
                </a:lnTo>
                <a:lnTo>
                  <a:pt x="1880399" y="1109243"/>
                </a:lnTo>
                <a:lnTo>
                  <a:pt x="1420943" y="1568700"/>
                </a:lnTo>
                <a:close/>
              </a:path>
            </a:pathLst>
          </a:custGeom>
          <a:solidFill>
            <a:srgbClr val="20124D"/>
          </a:solidFill>
        </p:spPr>
        <p:txBody>
          <a:bodyPr wrap="square" lIns="0" tIns="0" rIns="0" bIns="0" rtlCol="0"/>
          <a:lstStyle/>
          <a:p/>
        </p:txBody>
      </p:sp>
      <p:sp>
        <p:nvSpPr>
          <p:cNvPr id="17" name="object 17"/>
          <p:cNvSpPr txBox="1"/>
          <p:nvPr/>
        </p:nvSpPr>
        <p:spPr>
          <a:xfrm>
            <a:off x="4592212" y="3313884"/>
            <a:ext cx="88455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MT"/>
                <a:cs typeface="Arial MT"/>
              </a:rPr>
              <a:t>5.</a:t>
            </a:r>
            <a:r>
              <a:rPr sz="1600" spc="-75" dirty="0">
                <a:solidFill>
                  <a:srgbClr val="FFFFFF"/>
                </a:solidFill>
                <a:latin typeface="Arial MT"/>
                <a:cs typeface="Arial MT"/>
              </a:rPr>
              <a:t> </a:t>
            </a:r>
            <a:r>
              <a:rPr sz="1600" dirty="0">
                <a:solidFill>
                  <a:srgbClr val="FFFFFF"/>
                </a:solidFill>
                <a:latin typeface="Arial MT"/>
                <a:cs typeface="Arial MT"/>
              </a:rPr>
              <a:t>Jadwal</a:t>
            </a:r>
            <a:endParaRPr sz="1600">
              <a:latin typeface="Arial MT"/>
              <a:cs typeface="Arial MT"/>
            </a:endParaRPr>
          </a:p>
        </p:txBody>
      </p:sp>
      <p:sp>
        <p:nvSpPr>
          <p:cNvPr id="18" name="object 18"/>
          <p:cNvSpPr/>
          <p:nvPr/>
        </p:nvSpPr>
        <p:spPr>
          <a:xfrm>
            <a:off x="8455425" y="2674198"/>
            <a:ext cx="1849120" cy="1569085"/>
          </a:xfrm>
          <a:custGeom>
            <a:avLst/>
            <a:gdLst/>
            <a:ahLst/>
            <a:cxnLst/>
            <a:rect l="l" t="t" r="r" b="b"/>
            <a:pathLst>
              <a:path w="1849120" h="1569085">
                <a:moveTo>
                  <a:pt x="1389143" y="1568699"/>
                </a:moveTo>
                <a:lnTo>
                  <a:pt x="459456" y="1568699"/>
                </a:lnTo>
                <a:lnTo>
                  <a:pt x="0" y="1109243"/>
                </a:lnTo>
                <a:lnTo>
                  <a:pt x="0" y="459456"/>
                </a:lnTo>
                <a:lnTo>
                  <a:pt x="459456" y="0"/>
                </a:lnTo>
                <a:lnTo>
                  <a:pt x="1389143" y="0"/>
                </a:lnTo>
                <a:lnTo>
                  <a:pt x="1848599" y="459456"/>
                </a:lnTo>
                <a:lnTo>
                  <a:pt x="1848599" y="1109243"/>
                </a:lnTo>
                <a:lnTo>
                  <a:pt x="1389143" y="1568699"/>
                </a:lnTo>
                <a:close/>
              </a:path>
            </a:pathLst>
          </a:custGeom>
          <a:solidFill>
            <a:srgbClr val="20124D"/>
          </a:solidFill>
        </p:spPr>
        <p:txBody>
          <a:bodyPr wrap="square" lIns="0" tIns="0" rIns="0" bIns="0" rtlCol="0"/>
          <a:lstStyle/>
          <a:p/>
        </p:txBody>
      </p:sp>
      <p:sp>
        <p:nvSpPr>
          <p:cNvPr id="19" name="object 19"/>
          <p:cNvSpPr txBox="1"/>
          <p:nvPr/>
        </p:nvSpPr>
        <p:spPr>
          <a:xfrm>
            <a:off x="8921046" y="3313895"/>
            <a:ext cx="805180"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MT"/>
                <a:cs typeface="Arial MT"/>
              </a:rPr>
              <a:t>6.</a:t>
            </a:r>
            <a:r>
              <a:rPr sz="1600" spc="-70" dirty="0">
                <a:solidFill>
                  <a:srgbClr val="FFFFFF"/>
                </a:solidFill>
                <a:latin typeface="Arial MT"/>
                <a:cs typeface="Arial MT"/>
              </a:rPr>
              <a:t> </a:t>
            </a:r>
            <a:r>
              <a:rPr sz="1600" spc="-5" dirty="0">
                <a:solidFill>
                  <a:srgbClr val="FFFFFF"/>
                </a:solidFill>
                <a:latin typeface="Arial MT"/>
                <a:cs typeface="Arial MT"/>
              </a:rPr>
              <a:t>Risiko</a:t>
            </a:r>
            <a:endParaRPr sz="1600">
              <a:latin typeface="Arial MT"/>
              <a:cs typeface="Arial MT"/>
            </a:endParaRPr>
          </a:p>
        </p:txBody>
      </p:sp>
      <p:sp>
        <p:nvSpPr>
          <p:cNvPr id="20" name="object 20"/>
          <p:cNvSpPr/>
          <p:nvPr/>
        </p:nvSpPr>
        <p:spPr>
          <a:xfrm>
            <a:off x="8455422" y="780225"/>
            <a:ext cx="1849120" cy="1569085"/>
          </a:xfrm>
          <a:custGeom>
            <a:avLst/>
            <a:gdLst/>
            <a:ahLst/>
            <a:cxnLst/>
            <a:rect l="l" t="t" r="r" b="b"/>
            <a:pathLst>
              <a:path w="1849120" h="1569085">
                <a:moveTo>
                  <a:pt x="1389142" y="1568699"/>
                </a:moveTo>
                <a:lnTo>
                  <a:pt x="459456" y="1568699"/>
                </a:lnTo>
                <a:lnTo>
                  <a:pt x="0" y="1109243"/>
                </a:lnTo>
                <a:lnTo>
                  <a:pt x="0" y="459456"/>
                </a:lnTo>
                <a:lnTo>
                  <a:pt x="459456" y="0"/>
                </a:lnTo>
                <a:lnTo>
                  <a:pt x="1389142" y="0"/>
                </a:lnTo>
                <a:lnTo>
                  <a:pt x="1848599" y="459456"/>
                </a:lnTo>
                <a:lnTo>
                  <a:pt x="1848599" y="1109243"/>
                </a:lnTo>
                <a:lnTo>
                  <a:pt x="1389142" y="1568699"/>
                </a:lnTo>
                <a:close/>
              </a:path>
            </a:pathLst>
          </a:custGeom>
          <a:solidFill>
            <a:srgbClr val="20124D"/>
          </a:solidFill>
        </p:spPr>
        <p:txBody>
          <a:bodyPr wrap="square" lIns="0" tIns="0" rIns="0" bIns="0" rtlCol="0"/>
          <a:lstStyle/>
          <a:p/>
        </p:txBody>
      </p:sp>
      <p:sp>
        <p:nvSpPr>
          <p:cNvPr id="21" name="object 21"/>
          <p:cNvSpPr txBox="1"/>
          <p:nvPr/>
        </p:nvSpPr>
        <p:spPr>
          <a:xfrm>
            <a:off x="8971881" y="1419922"/>
            <a:ext cx="70294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MT"/>
                <a:cs typeface="Arial MT"/>
              </a:rPr>
              <a:t>3.</a:t>
            </a:r>
            <a:r>
              <a:rPr sz="1600" spc="-75" dirty="0">
                <a:solidFill>
                  <a:srgbClr val="FFFFFF"/>
                </a:solidFill>
                <a:latin typeface="Arial MT"/>
                <a:cs typeface="Arial MT"/>
              </a:rPr>
              <a:t> </a:t>
            </a:r>
            <a:r>
              <a:rPr sz="1600" spc="-5" dirty="0">
                <a:solidFill>
                  <a:srgbClr val="FFFFFF"/>
                </a:solidFill>
                <a:latin typeface="Arial MT"/>
                <a:cs typeface="Arial MT"/>
              </a:rPr>
              <a:t>SDM</a:t>
            </a:r>
            <a:endParaRPr sz="1600">
              <a:latin typeface="Arial MT"/>
              <a:cs typeface="Arial MT"/>
            </a:endParaRPr>
          </a:p>
        </p:txBody>
      </p:sp>
      <p:sp>
        <p:nvSpPr>
          <p:cNvPr id="22" name="object 22"/>
          <p:cNvSpPr/>
          <p:nvPr/>
        </p:nvSpPr>
        <p:spPr>
          <a:xfrm>
            <a:off x="4239612" y="780232"/>
            <a:ext cx="1849120" cy="1569085"/>
          </a:xfrm>
          <a:custGeom>
            <a:avLst/>
            <a:gdLst/>
            <a:ahLst/>
            <a:cxnLst/>
            <a:rect l="l" t="t" r="r" b="b"/>
            <a:pathLst>
              <a:path w="1849120" h="1569085">
                <a:moveTo>
                  <a:pt x="1389143" y="1568699"/>
                </a:moveTo>
                <a:lnTo>
                  <a:pt x="459456" y="1568699"/>
                </a:lnTo>
                <a:lnTo>
                  <a:pt x="0" y="1109243"/>
                </a:lnTo>
                <a:lnTo>
                  <a:pt x="0" y="459456"/>
                </a:lnTo>
                <a:lnTo>
                  <a:pt x="459456" y="0"/>
                </a:lnTo>
                <a:lnTo>
                  <a:pt x="1389143" y="0"/>
                </a:lnTo>
                <a:lnTo>
                  <a:pt x="1848599" y="459456"/>
                </a:lnTo>
                <a:lnTo>
                  <a:pt x="1848599" y="1109243"/>
                </a:lnTo>
                <a:lnTo>
                  <a:pt x="1389143" y="1568699"/>
                </a:lnTo>
                <a:close/>
              </a:path>
            </a:pathLst>
          </a:custGeom>
          <a:solidFill>
            <a:srgbClr val="20124D"/>
          </a:solidFill>
        </p:spPr>
        <p:txBody>
          <a:bodyPr wrap="square" lIns="0" tIns="0" rIns="0" bIns="0" rtlCol="0"/>
          <a:lstStyle/>
          <a:p/>
        </p:txBody>
      </p:sp>
      <p:sp>
        <p:nvSpPr>
          <p:cNvPr id="23" name="object 23"/>
          <p:cNvSpPr txBox="1"/>
          <p:nvPr/>
        </p:nvSpPr>
        <p:spPr>
          <a:xfrm>
            <a:off x="4451047" y="1296104"/>
            <a:ext cx="1313815" cy="516890"/>
          </a:xfrm>
          <a:prstGeom prst="rect">
            <a:avLst/>
          </a:prstGeom>
        </p:spPr>
        <p:txBody>
          <a:bodyPr vert="horz" wrap="square" lIns="0" tIns="8890" rIns="0" bIns="0" rtlCol="0">
            <a:spAutoFit/>
          </a:bodyPr>
          <a:lstStyle/>
          <a:p>
            <a:pPr marL="272415" marR="5080" indent="-260350">
              <a:lnSpc>
                <a:spcPct val="102000"/>
              </a:lnSpc>
              <a:spcBef>
                <a:spcPts val="70"/>
              </a:spcBef>
            </a:pPr>
            <a:r>
              <a:rPr sz="1600" spc="-5" dirty="0">
                <a:solidFill>
                  <a:srgbClr val="FFFFFF"/>
                </a:solidFill>
                <a:latin typeface="Arial MT"/>
                <a:cs typeface="Arial MT"/>
              </a:rPr>
              <a:t>2.</a:t>
            </a:r>
            <a:r>
              <a:rPr sz="1600" spc="-90" dirty="0">
                <a:solidFill>
                  <a:srgbClr val="FFFFFF"/>
                </a:solidFill>
                <a:latin typeface="Arial MT"/>
                <a:cs typeface="Arial MT"/>
              </a:rPr>
              <a:t> </a:t>
            </a:r>
            <a:r>
              <a:rPr sz="1600" dirty="0">
                <a:solidFill>
                  <a:srgbClr val="FFFFFF"/>
                </a:solidFill>
                <a:latin typeface="Arial MT"/>
                <a:cs typeface="Arial MT"/>
              </a:rPr>
              <a:t>Manajemen </a:t>
            </a:r>
            <a:r>
              <a:rPr sz="1600" spc="-430" dirty="0">
                <a:solidFill>
                  <a:srgbClr val="FFFFFF"/>
                </a:solidFill>
                <a:latin typeface="Arial MT"/>
                <a:cs typeface="Arial MT"/>
              </a:rPr>
              <a:t> </a:t>
            </a:r>
            <a:r>
              <a:rPr sz="1600" spc="-5" dirty="0">
                <a:solidFill>
                  <a:srgbClr val="FFFFFF"/>
                </a:solidFill>
                <a:latin typeface="Arial MT"/>
                <a:cs typeface="Arial MT"/>
              </a:rPr>
              <a:t>Perubahan</a:t>
            </a:r>
            <a:endParaRPr sz="1600">
              <a:latin typeface="Arial MT"/>
              <a:cs typeface="Arial MT"/>
            </a:endParaRPr>
          </a:p>
        </p:txBody>
      </p:sp>
      <p:sp>
        <p:nvSpPr>
          <p:cNvPr id="24" name="object 24"/>
          <p:cNvSpPr/>
          <p:nvPr/>
        </p:nvSpPr>
        <p:spPr>
          <a:xfrm>
            <a:off x="8455422" y="4568184"/>
            <a:ext cx="1849120" cy="1569085"/>
          </a:xfrm>
          <a:custGeom>
            <a:avLst/>
            <a:gdLst/>
            <a:ahLst/>
            <a:cxnLst/>
            <a:rect l="l" t="t" r="r" b="b"/>
            <a:pathLst>
              <a:path w="1849120" h="1569085">
                <a:moveTo>
                  <a:pt x="1389143" y="1568699"/>
                </a:moveTo>
                <a:lnTo>
                  <a:pt x="459456" y="1568699"/>
                </a:lnTo>
                <a:lnTo>
                  <a:pt x="0" y="1109243"/>
                </a:lnTo>
                <a:lnTo>
                  <a:pt x="0" y="459456"/>
                </a:lnTo>
                <a:lnTo>
                  <a:pt x="459456" y="0"/>
                </a:lnTo>
                <a:lnTo>
                  <a:pt x="1389143" y="0"/>
                </a:lnTo>
                <a:lnTo>
                  <a:pt x="1848599" y="459456"/>
                </a:lnTo>
                <a:lnTo>
                  <a:pt x="1848599" y="1109243"/>
                </a:lnTo>
                <a:lnTo>
                  <a:pt x="1389143" y="1568699"/>
                </a:lnTo>
                <a:close/>
              </a:path>
            </a:pathLst>
          </a:custGeom>
          <a:solidFill>
            <a:srgbClr val="002060"/>
          </a:solidFill>
        </p:spPr>
        <p:txBody>
          <a:bodyPr wrap="square" lIns="0" tIns="0" rIns="0" bIns="0" rtlCol="0"/>
          <a:lstStyle/>
          <a:p/>
        </p:txBody>
      </p:sp>
      <p:sp>
        <p:nvSpPr>
          <p:cNvPr id="25" name="object 25"/>
          <p:cNvSpPr txBox="1"/>
          <p:nvPr/>
        </p:nvSpPr>
        <p:spPr>
          <a:xfrm>
            <a:off x="8677918" y="5207881"/>
            <a:ext cx="1290320"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chemeClr val="bg1"/>
                </a:solidFill>
                <a:latin typeface="Arial MT"/>
                <a:cs typeface="Arial MT"/>
              </a:rPr>
              <a:t>9.</a:t>
            </a:r>
            <a:r>
              <a:rPr sz="1600" spc="-70" dirty="0">
                <a:solidFill>
                  <a:schemeClr val="bg1"/>
                </a:solidFill>
                <a:latin typeface="Arial MT"/>
                <a:cs typeface="Arial MT"/>
              </a:rPr>
              <a:t> </a:t>
            </a:r>
            <a:r>
              <a:rPr sz="1600" spc="-5" dirty="0">
                <a:solidFill>
                  <a:schemeClr val="bg1"/>
                </a:solidFill>
                <a:latin typeface="Arial MT"/>
                <a:cs typeface="Arial MT"/>
              </a:rPr>
              <a:t>Pengadaan</a:t>
            </a:r>
            <a:endParaRPr sz="1600" dirty="0">
              <a:solidFill>
                <a:schemeClr val="bg1"/>
              </a:solidFill>
              <a:latin typeface="Arial MT"/>
              <a:cs typeface="Arial MT"/>
            </a:endParaRPr>
          </a:p>
        </p:txBody>
      </p:sp>
      <p:sp>
        <p:nvSpPr>
          <p:cNvPr id="26" name="object 26"/>
          <p:cNvSpPr/>
          <p:nvPr/>
        </p:nvSpPr>
        <p:spPr>
          <a:xfrm>
            <a:off x="301652" y="2674193"/>
            <a:ext cx="1849120" cy="1569085"/>
          </a:xfrm>
          <a:custGeom>
            <a:avLst/>
            <a:gdLst/>
            <a:ahLst/>
            <a:cxnLst/>
            <a:rect l="l" t="t" r="r" b="b"/>
            <a:pathLst>
              <a:path w="1849120" h="1569085">
                <a:moveTo>
                  <a:pt x="1389143" y="1568700"/>
                </a:moveTo>
                <a:lnTo>
                  <a:pt x="459456" y="1568700"/>
                </a:lnTo>
                <a:lnTo>
                  <a:pt x="0" y="1109243"/>
                </a:lnTo>
                <a:lnTo>
                  <a:pt x="0" y="459456"/>
                </a:lnTo>
                <a:lnTo>
                  <a:pt x="459456" y="0"/>
                </a:lnTo>
                <a:lnTo>
                  <a:pt x="1389143" y="0"/>
                </a:lnTo>
                <a:lnTo>
                  <a:pt x="1848600" y="459456"/>
                </a:lnTo>
                <a:lnTo>
                  <a:pt x="1848600" y="1109243"/>
                </a:lnTo>
                <a:lnTo>
                  <a:pt x="1389143" y="1568700"/>
                </a:lnTo>
                <a:close/>
              </a:path>
            </a:pathLst>
          </a:custGeom>
          <a:solidFill>
            <a:srgbClr val="20124D"/>
          </a:solidFill>
        </p:spPr>
        <p:txBody>
          <a:bodyPr wrap="square" lIns="0" tIns="0" rIns="0" bIns="0" rtlCol="0"/>
          <a:lstStyle/>
          <a:p/>
        </p:txBody>
      </p:sp>
      <p:sp>
        <p:nvSpPr>
          <p:cNvPr id="27" name="object 27"/>
          <p:cNvSpPr txBox="1"/>
          <p:nvPr/>
        </p:nvSpPr>
        <p:spPr>
          <a:xfrm>
            <a:off x="688017" y="3313890"/>
            <a:ext cx="963930"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MT"/>
                <a:cs typeface="Arial MT"/>
              </a:rPr>
              <a:t>4.</a:t>
            </a:r>
            <a:r>
              <a:rPr sz="1600" spc="-70" dirty="0">
                <a:solidFill>
                  <a:srgbClr val="FFFFFF"/>
                </a:solidFill>
                <a:latin typeface="Arial MT"/>
                <a:cs typeface="Arial MT"/>
              </a:rPr>
              <a:t> </a:t>
            </a:r>
            <a:r>
              <a:rPr sz="1600" spc="-5" dirty="0">
                <a:solidFill>
                  <a:srgbClr val="FFFFFF"/>
                </a:solidFill>
                <a:latin typeface="Arial MT"/>
                <a:cs typeface="Arial MT"/>
              </a:rPr>
              <a:t>Lingkup</a:t>
            </a:r>
            <a:endParaRPr sz="1600">
              <a:latin typeface="Arial MT"/>
              <a:cs typeface="Arial MT"/>
            </a:endParaRPr>
          </a:p>
        </p:txBody>
      </p:sp>
      <p:sp>
        <p:nvSpPr>
          <p:cNvPr id="28" name="object 28"/>
          <p:cNvSpPr/>
          <p:nvPr/>
        </p:nvSpPr>
        <p:spPr>
          <a:xfrm>
            <a:off x="4166234" y="4568157"/>
            <a:ext cx="1849120" cy="1569085"/>
          </a:xfrm>
          <a:custGeom>
            <a:avLst/>
            <a:gdLst/>
            <a:ahLst/>
            <a:cxnLst/>
            <a:rect l="l" t="t" r="r" b="b"/>
            <a:pathLst>
              <a:path w="1849120" h="1569085">
                <a:moveTo>
                  <a:pt x="1389143" y="1568699"/>
                </a:moveTo>
                <a:lnTo>
                  <a:pt x="459455" y="1568699"/>
                </a:lnTo>
                <a:lnTo>
                  <a:pt x="0" y="1109243"/>
                </a:lnTo>
                <a:lnTo>
                  <a:pt x="0" y="459456"/>
                </a:lnTo>
                <a:lnTo>
                  <a:pt x="459455" y="0"/>
                </a:lnTo>
                <a:lnTo>
                  <a:pt x="1389143" y="0"/>
                </a:lnTo>
                <a:lnTo>
                  <a:pt x="1848599" y="459456"/>
                </a:lnTo>
                <a:lnTo>
                  <a:pt x="1848599" y="1109243"/>
                </a:lnTo>
                <a:lnTo>
                  <a:pt x="1389143" y="1568699"/>
                </a:lnTo>
                <a:close/>
              </a:path>
            </a:pathLst>
          </a:custGeom>
          <a:solidFill>
            <a:srgbClr val="002060"/>
          </a:solidFill>
        </p:spPr>
        <p:txBody>
          <a:bodyPr wrap="square" lIns="0" tIns="0" rIns="0" bIns="0" rtlCol="0"/>
          <a:lstStyle/>
          <a:p>
            <a:endParaRPr>
              <a:solidFill>
                <a:schemeClr val="bg1"/>
              </a:solidFill>
            </a:endParaRPr>
          </a:p>
        </p:txBody>
      </p:sp>
      <p:sp>
        <p:nvSpPr>
          <p:cNvPr id="29" name="object 29"/>
          <p:cNvSpPr txBox="1"/>
          <p:nvPr/>
        </p:nvSpPr>
        <p:spPr>
          <a:xfrm>
            <a:off x="4547044" y="5207854"/>
            <a:ext cx="97345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chemeClr val="bg1"/>
                </a:solidFill>
                <a:latin typeface="Arial MT"/>
                <a:cs typeface="Arial MT"/>
              </a:rPr>
              <a:t>8.</a:t>
            </a:r>
            <a:r>
              <a:rPr sz="1600" spc="-70" dirty="0">
                <a:solidFill>
                  <a:schemeClr val="bg1"/>
                </a:solidFill>
                <a:latin typeface="Arial MT"/>
                <a:cs typeface="Arial MT"/>
              </a:rPr>
              <a:t> </a:t>
            </a:r>
            <a:r>
              <a:rPr sz="1600" spc="-5" dirty="0">
                <a:solidFill>
                  <a:schemeClr val="bg1"/>
                </a:solidFill>
                <a:latin typeface="Arial MT"/>
                <a:cs typeface="Arial MT"/>
              </a:rPr>
              <a:t>Kualitas</a:t>
            </a:r>
            <a:endParaRPr sz="1600" dirty="0">
              <a:solidFill>
                <a:schemeClr val="bg1"/>
              </a:solidFill>
              <a:latin typeface="Arial MT"/>
              <a:cs typeface="Arial MT"/>
            </a:endParaRPr>
          </a:p>
        </p:txBody>
      </p:sp>
      <p:sp>
        <p:nvSpPr>
          <p:cNvPr id="30" name="object 30"/>
          <p:cNvSpPr/>
          <p:nvPr/>
        </p:nvSpPr>
        <p:spPr>
          <a:xfrm>
            <a:off x="301654" y="4568172"/>
            <a:ext cx="1849120" cy="1569085"/>
          </a:xfrm>
          <a:custGeom>
            <a:avLst/>
            <a:gdLst/>
            <a:ahLst/>
            <a:cxnLst/>
            <a:rect l="l" t="t" r="r" b="b"/>
            <a:pathLst>
              <a:path w="1849120" h="1569085">
                <a:moveTo>
                  <a:pt x="1389143" y="1568699"/>
                </a:moveTo>
                <a:lnTo>
                  <a:pt x="459456" y="1568699"/>
                </a:lnTo>
                <a:lnTo>
                  <a:pt x="0" y="1109243"/>
                </a:lnTo>
                <a:lnTo>
                  <a:pt x="0" y="459456"/>
                </a:lnTo>
                <a:lnTo>
                  <a:pt x="459456" y="0"/>
                </a:lnTo>
                <a:lnTo>
                  <a:pt x="1389143" y="0"/>
                </a:lnTo>
                <a:lnTo>
                  <a:pt x="1848599" y="459456"/>
                </a:lnTo>
                <a:lnTo>
                  <a:pt x="1848599" y="1109243"/>
                </a:lnTo>
                <a:lnTo>
                  <a:pt x="1389143" y="1568699"/>
                </a:lnTo>
                <a:close/>
              </a:path>
            </a:pathLst>
          </a:custGeom>
          <a:solidFill>
            <a:srgbClr val="002060"/>
          </a:solidFill>
        </p:spPr>
        <p:txBody>
          <a:bodyPr wrap="square" lIns="0" tIns="0" rIns="0" bIns="0" rtlCol="0"/>
          <a:lstStyle/>
          <a:p>
            <a:endParaRPr>
              <a:solidFill>
                <a:schemeClr val="bg1"/>
              </a:solidFill>
            </a:endParaRPr>
          </a:p>
        </p:txBody>
      </p:sp>
      <p:sp>
        <p:nvSpPr>
          <p:cNvPr id="31" name="object 31"/>
          <p:cNvSpPr txBox="1"/>
          <p:nvPr/>
        </p:nvSpPr>
        <p:spPr>
          <a:xfrm>
            <a:off x="603306" y="5207869"/>
            <a:ext cx="113220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chemeClr val="bg1"/>
                </a:solidFill>
                <a:latin typeface="Arial MT"/>
                <a:cs typeface="Arial MT"/>
              </a:rPr>
              <a:t>7.</a:t>
            </a:r>
            <a:r>
              <a:rPr sz="1600" spc="-70" dirty="0">
                <a:solidFill>
                  <a:schemeClr val="bg1"/>
                </a:solidFill>
                <a:latin typeface="Arial MT"/>
                <a:cs typeface="Arial MT"/>
              </a:rPr>
              <a:t> </a:t>
            </a:r>
            <a:r>
              <a:rPr sz="1600" spc="-5" dirty="0">
                <a:solidFill>
                  <a:schemeClr val="bg1"/>
                </a:solidFill>
                <a:latin typeface="Arial MT"/>
                <a:cs typeface="Arial MT"/>
              </a:rPr>
              <a:t>Anggaran</a:t>
            </a:r>
            <a:endParaRPr sz="1600" dirty="0">
              <a:solidFill>
                <a:schemeClr val="bg1"/>
              </a:solidFill>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5" y="966106"/>
            <a:ext cx="2947482" cy="4601183"/>
          </a:xfrm>
        </p:spPr>
        <p:txBody>
          <a:bodyPr>
            <a:normAutofit fontScale="90000"/>
          </a:bodyPr>
          <a:lstStyle/>
          <a:p>
            <a:r>
              <a:rPr lang="en-US" sz="4000" dirty="0" err="1" smtClean="0">
                <a:latin typeface="Myriad Pro Cond" panose="020B0506030403020204" pitchFamily="34" charset="0"/>
              </a:rPr>
              <a:t>Makna</a:t>
            </a:r>
            <a:r>
              <a:rPr lang="en-US" sz="4000" dirty="0" smtClean="0">
                <a:latin typeface="Myriad Pro Cond" panose="020B0506030403020204" pitchFamily="34" charset="0"/>
              </a:rPr>
              <a:t> </a:t>
            </a:r>
            <a:r>
              <a:rPr lang="en-US" sz="4800" dirty="0" err="1" smtClean="0">
                <a:latin typeface="Myriad Pro Cond" panose="020B0506030403020204" pitchFamily="34" charset="0"/>
              </a:rPr>
              <a:t>Sinergi</a:t>
            </a:r>
            <a:br>
              <a:rPr lang="en-US" sz="4800" dirty="0" smtClean="0">
                <a:latin typeface="Myriad Pro Cond" panose="020B0506030403020204" pitchFamily="34" charset="0"/>
              </a:rPr>
            </a:br>
            <a:br>
              <a:rPr lang="en-US" sz="4800" dirty="0">
                <a:latin typeface="Myriad Pro Cond" panose="020B0506030403020204" pitchFamily="34" charset="0"/>
              </a:rPr>
            </a:br>
            <a:br>
              <a:rPr lang="en-US" sz="4800" dirty="0" smtClean="0">
                <a:latin typeface="Myriad Pro Cond" panose="020B0506030403020204" pitchFamily="34" charset="0"/>
              </a:rPr>
            </a:br>
            <a:br>
              <a:rPr lang="en-US" sz="4800" dirty="0">
                <a:latin typeface="Myriad Pro Cond" panose="020B0506030403020204" pitchFamily="34" charset="0"/>
              </a:rPr>
            </a:br>
            <a:br>
              <a:rPr lang="en-US" sz="4800" dirty="0" smtClean="0">
                <a:latin typeface="Myriad Pro Cond" panose="020B0506030403020204" pitchFamily="34" charset="0"/>
              </a:rPr>
            </a:br>
            <a:r>
              <a:rPr lang="en-US" sz="4800" dirty="0" err="1" smtClean="0">
                <a:solidFill>
                  <a:schemeClr val="bg1"/>
                </a:solidFill>
                <a:latin typeface="Myriad Pro Cond" panose="020B0506030403020204" pitchFamily="34" charset="0"/>
              </a:rPr>
              <a:t>Tujuan</a:t>
            </a:r>
            <a:r>
              <a:rPr lang="en-US" sz="4800" dirty="0" smtClean="0">
                <a:solidFill>
                  <a:schemeClr val="bg1"/>
                </a:solidFill>
                <a:latin typeface="Myriad Pro Cond" panose="020B0506030403020204" pitchFamily="34" charset="0"/>
              </a:rPr>
              <a:t> </a:t>
            </a:r>
            <a:r>
              <a:rPr lang="en-US" sz="4800" dirty="0" err="1" smtClean="0">
                <a:solidFill>
                  <a:schemeClr val="bg1"/>
                </a:solidFill>
                <a:latin typeface="Myriad Pro Cond" panose="020B0506030403020204" pitchFamily="34" charset="0"/>
              </a:rPr>
              <a:t>Sinergi</a:t>
            </a:r>
            <a:endParaRPr lang="id-ID" sz="4800" dirty="0">
              <a:solidFill>
                <a:schemeClr val="bg1"/>
              </a:solidFill>
              <a:latin typeface="Myriad Pro Cond" panose="020B0506030403020204" pitchFamily="34" charset="0"/>
            </a:endParaRPr>
          </a:p>
        </p:txBody>
      </p:sp>
      <p:sp>
        <p:nvSpPr>
          <p:cNvPr id="3" name="Content Placeholder 2"/>
          <p:cNvSpPr>
            <a:spLocks noGrp="1"/>
          </p:cNvSpPr>
          <p:nvPr>
            <p:ph idx="1"/>
          </p:nvPr>
        </p:nvSpPr>
        <p:spPr>
          <a:xfrm>
            <a:off x="3719830" y="795655"/>
            <a:ext cx="7835900" cy="2143125"/>
          </a:xfrm>
        </p:spPr>
        <p:txBody>
          <a:bodyPr>
            <a:normAutofit fontScale="90000" lnSpcReduction="10000"/>
          </a:bodyPr>
          <a:lstStyle/>
          <a:p>
            <a:pPr marL="0" indent="0">
              <a:buNone/>
            </a:pPr>
            <a:r>
              <a:rPr lang="id-ID" sz="2800" dirty="0">
                <a:solidFill>
                  <a:schemeClr val="tx1"/>
                </a:solidFill>
                <a:latin typeface="Myriad Pro Cond" panose="020B0506030403020204" pitchFamily="34" charset="0"/>
              </a:rPr>
              <a:t>Sinergi berarti bergabung atau bekerja sama akan </a:t>
            </a:r>
            <a:r>
              <a:rPr lang="id-ID" sz="2800" dirty="0">
                <a:solidFill>
                  <a:srgbClr val="C00000"/>
                </a:solidFill>
                <a:latin typeface="Myriad Pro Cond" panose="020B0506030403020204" pitchFamily="34" charset="0"/>
              </a:rPr>
              <a:t>menciptakan nilai lebih </a:t>
            </a:r>
            <a:r>
              <a:rPr lang="id-ID" sz="2800" dirty="0">
                <a:solidFill>
                  <a:schemeClr val="tx1"/>
                </a:solidFill>
                <a:latin typeface="Myriad Pro Cond" panose="020B0506030403020204" pitchFamily="34" charset="0"/>
              </a:rPr>
              <a:t>daripada pemisahan. Dua organisasi yang bekerja sama menghasilkan nilai yang jauh lebih besar daripada nilai gabungan mereka. </a:t>
            </a:r>
            <a:r>
              <a:rPr lang="en-US" sz="2800" dirty="0" err="1" smtClean="0">
                <a:solidFill>
                  <a:schemeClr val="tx1"/>
                </a:solidFill>
                <a:latin typeface="Myriad Pro Cond" panose="020B0506030403020204" pitchFamily="34" charset="0"/>
              </a:rPr>
              <a:t>MIsalkan</a:t>
            </a:r>
            <a:r>
              <a:rPr lang="id-ID" sz="2800" dirty="0" smtClean="0">
                <a:solidFill>
                  <a:schemeClr val="tx1"/>
                </a:solidFill>
                <a:latin typeface="Myriad Pro Cond" panose="020B0506030403020204" pitchFamily="34" charset="0"/>
              </a:rPr>
              <a:t>, </a:t>
            </a:r>
            <a:r>
              <a:rPr lang="id-ID" sz="2800" dirty="0">
                <a:solidFill>
                  <a:schemeClr val="tx1"/>
                </a:solidFill>
                <a:latin typeface="Myriad Pro Cond" panose="020B0506030403020204" pitchFamily="34" charset="0"/>
              </a:rPr>
              <a:t>nilai setiap </a:t>
            </a:r>
            <a:r>
              <a:rPr lang="en-US" sz="2800" dirty="0" smtClean="0">
                <a:solidFill>
                  <a:schemeClr val="tx1"/>
                </a:solidFill>
                <a:latin typeface="Myriad Pro Cond" panose="020B0506030403020204" pitchFamily="34" charset="0"/>
              </a:rPr>
              <a:t>UPT</a:t>
            </a:r>
            <a:r>
              <a:rPr lang="id-ID" sz="2800" dirty="0" smtClean="0">
                <a:solidFill>
                  <a:schemeClr val="tx1"/>
                </a:solidFill>
                <a:latin typeface="Myriad Pro Cond" panose="020B0506030403020204" pitchFamily="34" charset="0"/>
              </a:rPr>
              <a:t> </a:t>
            </a:r>
            <a:r>
              <a:rPr lang="id-ID" sz="2800" dirty="0">
                <a:solidFill>
                  <a:schemeClr val="tx1"/>
                </a:solidFill>
                <a:latin typeface="Myriad Pro Cond" panose="020B0506030403020204" pitchFamily="34" charset="0"/>
              </a:rPr>
              <a:t>adalah 2, maka sinergi mereka dapat menciptakan nilai lebih dari 4</a:t>
            </a:r>
            <a:endParaRPr lang="id-ID" sz="2800" dirty="0">
              <a:solidFill>
                <a:schemeClr val="tx1"/>
              </a:solidFill>
              <a:latin typeface="Myriad Pro Cond" panose="020B0506030403020204" pitchFamily="34" charset="0"/>
            </a:endParaRPr>
          </a:p>
        </p:txBody>
      </p:sp>
      <p:sp>
        <p:nvSpPr>
          <p:cNvPr id="4" name="Content Placeholder 2"/>
          <p:cNvSpPr txBox="1"/>
          <p:nvPr/>
        </p:nvSpPr>
        <p:spPr>
          <a:xfrm>
            <a:off x="3789045" y="3564255"/>
            <a:ext cx="7924165" cy="214312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0" indent="0">
              <a:buNone/>
            </a:pPr>
            <a:r>
              <a:rPr lang="id-ID" sz="2400" b="1" dirty="0">
                <a:solidFill>
                  <a:srgbClr val="111111"/>
                </a:solidFill>
                <a:latin typeface="Myriad Pro Cond" panose="020B0506030403020204" pitchFamily="34" charset="0"/>
              </a:rPr>
              <a:t>Tujuan</a:t>
            </a:r>
            <a:r>
              <a:rPr lang="id-ID" sz="2400" dirty="0">
                <a:solidFill>
                  <a:srgbClr val="111111"/>
                </a:solidFill>
                <a:latin typeface="Myriad Pro Cond" panose="020B0506030403020204" pitchFamily="34" charset="0"/>
              </a:rPr>
              <a:t> </a:t>
            </a:r>
            <a:r>
              <a:rPr lang="id-ID" sz="2400" b="1" dirty="0">
                <a:solidFill>
                  <a:srgbClr val="111111"/>
                </a:solidFill>
                <a:latin typeface="Myriad Pro Cond" panose="020B0506030403020204" pitchFamily="34" charset="0"/>
              </a:rPr>
              <a:t>sinergi</a:t>
            </a:r>
            <a:r>
              <a:rPr lang="id-ID" sz="2400" dirty="0">
                <a:solidFill>
                  <a:srgbClr val="111111"/>
                </a:solidFill>
                <a:latin typeface="Myriad Pro Cond" panose="020B0506030403020204" pitchFamily="34" charset="0"/>
              </a:rPr>
              <a:t> sendiri untuk mempengaruhi perilaku orang secara individu maupun kelompok untuk saling berhubungan, melalui dialog dengan semua golongan, di mana persepsi, sikap dan opininya penting terhadap suatu kesuksesan. </a:t>
            </a:r>
            <a:endParaRPr lang="id-ID" sz="2400" dirty="0">
              <a:solidFill>
                <a:srgbClr val="111111"/>
              </a:solidFill>
              <a:latin typeface="Myriad Pro Cond" panose="020B0506030403020204" pitchFamily="34" charset="0"/>
            </a:endParaRPr>
          </a:p>
          <a:p>
            <a:pPr marL="0" indent="0">
              <a:buNone/>
            </a:pPr>
            <a:r>
              <a:rPr lang="id-ID" sz="2400" b="1" dirty="0">
                <a:solidFill>
                  <a:srgbClr val="111111"/>
                </a:solidFill>
                <a:latin typeface="Myriad Pro Cond" panose="020B0506030403020204" pitchFamily="34" charset="0"/>
              </a:rPr>
              <a:t>Sinergi</a:t>
            </a:r>
            <a:r>
              <a:rPr lang="id-ID" sz="2400" dirty="0">
                <a:solidFill>
                  <a:srgbClr val="111111"/>
                </a:solidFill>
                <a:latin typeface="Myriad Pro Cond" panose="020B0506030403020204" pitchFamily="34" charset="0"/>
              </a:rPr>
              <a:t> saling mengisi dan melengkapi perbedaan untuk mencapai hasil lebih besar daripada jumlah bagian per bagian</a:t>
            </a:r>
            <a:r>
              <a:rPr lang="en-US" altLang="id-ID" sz="2400" dirty="0">
                <a:solidFill>
                  <a:srgbClr val="111111"/>
                </a:solidFill>
                <a:latin typeface="Myriad Pro Cond" panose="020B0506030403020204" pitchFamily="34" charset="0"/>
              </a:rPr>
              <a:t> atau Pokja per pokja</a:t>
            </a:r>
            <a:endParaRPr lang="en-US" altLang="id-ID" sz="2400" dirty="0">
              <a:solidFill>
                <a:srgbClr val="111111"/>
              </a:solidFill>
              <a:latin typeface="Myriad Pro Cond" panose="020B05060304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41" y="1128408"/>
            <a:ext cx="3098588" cy="4601183"/>
          </a:xfrm>
        </p:spPr>
        <p:txBody>
          <a:bodyPr>
            <a:normAutofit fontScale="90000"/>
          </a:bodyPr>
          <a:lstStyle/>
          <a:p>
            <a:pPr algn="l"/>
            <a:r>
              <a:rPr lang="en-US" sz="4000" b="1" dirty="0" err="1"/>
              <a:t>Transformasi</a:t>
            </a:r>
            <a:br>
              <a:rPr lang="en-US" sz="4000" dirty="0"/>
            </a:br>
            <a:br>
              <a:rPr lang="en-US" sz="2400" dirty="0"/>
            </a:br>
            <a:r>
              <a:rPr lang="en-US" sz="2400" b="0" i="0" dirty="0" err="1">
                <a:solidFill>
                  <a:srgbClr val="212121"/>
                </a:solidFill>
                <a:effectLst/>
                <a:latin typeface="Gill Sans MT" panose="020B0502020104020203" pitchFamily="34" charset="0"/>
              </a:rPr>
              <a:t>Dalam</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konteks</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organisasi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transformasi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bertujuan</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untuk</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mengubah</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budaya</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struktur</a:t>
            </a:r>
            <a:r>
              <a:rPr lang="en-US" sz="2400" b="0" i="0" dirty="0">
                <a:solidFill>
                  <a:srgbClr val="212121"/>
                </a:solidFill>
                <a:effectLst/>
                <a:latin typeface="Gill Sans MT" panose="020B0502020104020203" pitchFamily="34" charset="0"/>
              </a:rPr>
              <a:t> dan </a:t>
            </a:r>
            <a:r>
              <a:rPr lang="en-US" sz="2400" b="0" i="0" dirty="0" err="1">
                <a:solidFill>
                  <a:srgbClr val="212121"/>
                </a:solidFill>
                <a:effectLst/>
                <a:latin typeface="Gill Sans MT" panose="020B0502020104020203" pitchFamily="34" charset="0"/>
              </a:rPr>
              <a:t>gaya</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manajemen</a:t>
            </a:r>
            <a:r>
              <a:rPr lang="en-US" sz="2400" b="0" i="0" dirty="0">
                <a:solidFill>
                  <a:srgbClr val="212121"/>
                </a:solidFill>
                <a:effectLst/>
                <a:latin typeface="Gill Sans MT" panose="020B0502020104020203" pitchFamily="34" charset="0"/>
              </a:rPr>
              <a:t> lama </a:t>
            </a:r>
            <a:r>
              <a:rPr lang="en-US" sz="2400" b="0" i="0" dirty="0" err="1">
                <a:solidFill>
                  <a:srgbClr val="212121"/>
                </a:solidFill>
                <a:effectLst/>
                <a:latin typeface="Gill Sans MT" panose="020B0502020104020203" pitchFamily="34" charset="0"/>
              </a:rPr>
              <a:t>ke</a:t>
            </a:r>
            <a:r>
              <a:rPr lang="en-US" sz="2400" b="0" i="0" dirty="0">
                <a:solidFill>
                  <a:srgbClr val="212121"/>
                </a:solidFill>
                <a:effectLst/>
                <a:latin typeface="Gill Sans MT" panose="020B0502020104020203" pitchFamily="34" charset="0"/>
              </a:rPr>
              <a:t> yang </a:t>
            </a:r>
            <a:r>
              <a:rPr lang="en-US" sz="2400" b="0" i="0" dirty="0" err="1">
                <a:solidFill>
                  <a:srgbClr val="212121"/>
                </a:solidFill>
                <a:effectLst/>
                <a:latin typeface="Gill Sans MT" panose="020B0502020104020203" pitchFamily="34" charset="0"/>
              </a:rPr>
              <a:t>baru</a:t>
            </a:r>
            <a:r>
              <a:rPr lang="en-US" sz="2400" b="0" i="0" dirty="0">
                <a:solidFill>
                  <a:srgbClr val="212121"/>
                </a:solidFill>
                <a:effectLst/>
                <a:latin typeface="Gill Sans MT" panose="020B0502020104020203" pitchFamily="34" charset="0"/>
              </a:rPr>
              <a:t>.</a:t>
            </a:r>
            <a:br>
              <a:rPr lang="en-US" sz="2400" b="0" i="0" dirty="0">
                <a:solidFill>
                  <a:srgbClr val="212121"/>
                </a:solidFill>
                <a:effectLst/>
                <a:latin typeface="Gill Sans MT" panose="020B0502020104020203" pitchFamily="34" charset="0"/>
              </a:rPr>
            </a:br>
            <a:r>
              <a:rPr lang="en-US" sz="2400" b="0" i="0" dirty="0" err="1" smtClean="0">
                <a:solidFill>
                  <a:srgbClr val="212121"/>
                </a:solidFill>
                <a:effectLst/>
                <a:latin typeface="Gill Sans MT" panose="020B0502020104020203" pitchFamily="34" charset="0"/>
              </a:rPr>
              <a:t>Perubahan</a:t>
            </a:r>
            <a:r>
              <a:rPr lang="en-US" sz="2400" b="0" i="0" dirty="0" smtClean="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ini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sifatnya</a:t>
            </a:r>
            <a:r>
              <a:rPr lang="en-US" sz="2400" b="0" i="0" dirty="0">
                <a:solidFill>
                  <a:srgbClr val="212121"/>
                </a:solidFill>
                <a:effectLst/>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dinamis</a:t>
            </a:r>
            <a:r>
              <a:rPr lang="en-US" sz="2400" dirty="0" smtClean="0">
                <a:solidFill>
                  <a:srgbClr val="212121"/>
                </a:solidFill>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mengikuti</a:t>
            </a:r>
            <a:r>
              <a:rPr lang="en-US" sz="2400" b="0" i="0" dirty="0" smtClean="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keadaan</a:t>
            </a:r>
            <a:r>
              <a:rPr lang="en-US" sz="2400" b="0" i="0" dirty="0">
                <a:solidFill>
                  <a:srgbClr val="212121"/>
                </a:solidFill>
                <a:effectLst/>
                <a:latin typeface="Gill Sans MT" panose="020B0502020104020203" pitchFamily="34" charset="0"/>
              </a:rPr>
              <a:t> yang </a:t>
            </a:r>
            <a:r>
              <a:rPr lang="en-US" sz="2400" b="0" i="0" dirty="0" err="1">
                <a:solidFill>
                  <a:srgbClr val="212121"/>
                </a:solidFill>
                <a:effectLst/>
                <a:latin typeface="Gill Sans MT" panose="020B0502020104020203" pitchFamily="34" charset="0"/>
              </a:rPr>
              <a:t>ada</a:t>
            </a:r>
            <a:r>
              <a:rPr lang="en-US" sz="2400" b="0" i="0" dirty="0">
                <a:solidFill>
                  <a:srgbClr val="212121"/>
                </a:solidFill>
                <a:effectLst/>
                <a:latin typeface="Gill Sans MT" panose="020B0502020104020203" pitchFamily="34" charset="0"/>
              </a:rPr>
              <a:t> dan </a:t>
            </a:r>
            <a:r>
              <a:rPr lang="en-US" sz="2400" b="0" i="0" dirty="0" err="1">
                <a:solidFill>
                  <a:srgbClr val="212121"/>
                </a:solidFill>
                <a:effectLst/>
                <a:latin typeface="Gill Sans MT" panose="020B0502020104020203" pitchFamily="34" charset="0"/>
              </a:rPr>
              <a:t>sepenuhnya</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bergantung</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dari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keputusan</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antar</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individu</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dalam</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organisasi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tersebut</a:t>
            </a:r>
            <a:r>
              <a:rPr lang="en-US" sz="2400" b="0" i="0" dirty="0">
                <a:solidFill>
                  <a:srgbClr val="212121"/>
                </a:solidFill>
                <a:effectLst/>
                <a:latin typeface="Gill Sans MT" panose="020B0502020104020203" pitchFamily="34" charset="0"/>
              </a:rPr>
              <a:t>.</a:t>
            </a:r>
            <a:br>
              <a:rPr lang="en-US" sz="1800" b="0" i="0" dirty="0">
                <a:solidFill>
                  <a:srgbClr val="212121"/>
                </a:solidFill>
                <a:effectLst/>
                <a:latin typeface="Gill Sans MT" panose="020B0502020104020203" pitchFamily="34" charset="0"/>
              </a:rPr>
            </a:br>
            <a:br>
              <a:rPr lang="en-US" sz="1800" b="0" i="0" dirty="0">
                <a:solidFill>
                  <a:srgbClr val="212121"/>
                </a:solidFill>
                <a:effectLst/>
                <a:latin typeface="Gill Sans MT" panose="020B0502020104020203" pitchFamily="34" charset="0"/>
              </a:rPr>
            </a:br>
            <a:endParaRPr lang="en-US" dirty="0"/>
          </a:p>
        </p:txBody>
      </p:sp>
      <p:sp>
        <p:nvSpPr>
          <p:cNvPr id="4" name="AutoShape 2" descr="Tantangan Transformasi Organisasi Yang Wajib Diketahui"/>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 name="Picture 4"/>
          <p:cNvPicPr>
            <a:picLocks noChangeAspect="1"/>
          </p:cNvPicPr>
          <p:nvPr/>
        </p:nvPicPr>
        <p:blipFill>
          <a:blip r:embed="rId1"/>
          <a:stretch>
            <a:fillRect/>
          </a:stretch>
        </p:blipFill>
        <p:spPr>
          <a:xfrm>
            <a:off x="3906520" y="812800"/>
            <a:ext cx="7265670" cy="3369945"/>
          </a:xfrm>
          <a:prstGeom prst="rect">
            <a:avLst/>
          </a:prstGeom>
        </p:spPr>
      </p:pic>
      <p:sp>
        <p:nvSpPr>
          <p:cNvPr id="7" name="TextBox 6"/>
          <p:cNvSpPr txBox="1"/>
          <p:nvPr/>
        </p:nvSpPr>
        <p:spPr>
          <a:xfrm>
            <a:off x="3800475" y="4266565"/>
            <a:ext cx="8084820" cy="1384995"/>
          </a:xfrm>
          <a:prstGeom prst="rect">
            <a:avLst/>
          </a:prstGeom>
          <a:noFill/>
        </p:spPr>
        <p:txBody>
          <a:bodyPr wrap="square">
            <a:spAutoFit/>
          </a:bodyPr>
          <a:lstStyle/>
          <a:p>
            <a:pPr algn="l"/>
            <a:r>
              <a:rPr lang="en-US" sz="2800" b="0" i="0" dirty="0" err="1" smtClean="0">
                <a:solidFill>
                  <a:srgbClr val="212121"/>
                </a:solidFill>
                <a:effectLst/>
                <a:latin typeface="Gill Sans MT" panose="020B0502020104020203" pitchFamily="34" charset="0"/>
              </a:rPr>
              <a:t>Transformasi</a:t>
            </a:r>
            <a:r>
              <a:rPr lang="en-US" sz="2800" b="0" i="0" dirty="0" smtClean="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adalah</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suatu</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perubahan</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rupa</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atau</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bentuk</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Perubahan</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ini</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bertujuan</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untuk</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menyesuaikan</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diri</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dengan</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kondisi</a:t>
            </a:r>
            <a:r>
              <a:rPr lang="en-US" sz="2800" b="0" i="0" dirty="0">
                <a:solidFill>
                  <a:srgbClr val="212121"/>
                </a:solidFill>
                <a:effectLst/>
                <a:latin typeface="Gill Sans MT" panose="020B0502020104020203" pitchFamily="34" charset="0"/>
              </a:rPr>
              <a:t> yang </a:t>
            </a:r>
            <a:r>
              <a:rPr lang="en-US" sz="2800" b="0" i="0" dirty="0" err="1">
                <a:solidFill>
                  <a:srgbClr val="212121"/>
                </a:solidFill>
                <a:effectLst/>
                <a:latin typeface="Gill Sans MT" panose="020B0502020104020203" pitchFamily="34" charset="0"/>
              </a:rPr>
              <a:t>sedang</a:t>
            </a:r>
            <a:r>
              <a:rPr lang="en-US" sz="2800" b="0" i="0" dirty="0">
                <a:solidFill>
                  <a:srgbClr val="212121"/>
                </a:solidFill>
                <a:effectLst/>
                <a:latin typeface="Gill Sans MT" panose="020B0502020104020203" pitchFamily="34" charset="0"/>
              </a:rPr>
              <a:t> </a:t>
            </a:r>
            <a:r>
              <a:rPr lang="en-US" sz="2800" b="0" i="0" dirty="0" err="1">
                <a:solidFill>
                  <a:srgbClr val="212121"/>
                </a:solidFill>
                <a:effectLst/>
                <a:latin typeface="Gill Sans MT" panose="020B0502020104020203" pitchFamily="34" charset="0"/>
              </a:rPr>
              <a:t>terjadi</a:t>
            </a:r>
            <a:r>
              <a:rPr lang="en-US" sz="2800" b="0" i="0" dirty="0">
                <a:solidFill>
                  <a:srgbClr val="212121"/>
                </a:solidFill>
                <a:effectLst/>
                <a:latin typeface="Gill Sans MT" panose="020B0502020104020203" pitchFamily="34" charset="0"/>
              </a:rPr>
              <a:t> di </a:t>
            </a:r>
            <a:r>
              <a:rPr lang="en-US" sz="2800" b="0" i="0" dirty="0" err="1">
                <a:solidFill>
                  <a:srgbClr val="212121"/>
                </a:solidFill>
                <a:effectLst/>
                <a:latin typeface="Gill Sans MT" panose="020B0502020104020203" pitchFamily="34" charset="0"/>
              </a:rPr>
              <a:t>lingkungannya</a:t>
            </a:r>
            <a:endParaRPr lang="en-US" sz="2800" b="0" i="0" dirty="0">
              <a:solidFill>
                <a:srgbClr val="212121"/>
              </a:solidFill>
              <a:effectLst/>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latin typeface="Gill Sans MT" panose="020B0502020104020203" pitchFamily="34" charset="0"/>
                <a:cs typeface="Aharoni" panose="02010803020104030203" pitchFamily="2" charset="-79"/>
              </a:rPr>
              <a:t>Transformasi</a:t>
            </a:r>
            <a:r>
              <a:rPr lang="en-US" sz="2800" dirty="0">
                <a:latin typeface="Gill Sans MT" panose="020B0502020104020203" pitchFamily="34" charset="0"/>
                <a:cs typeface="Aharoni" panose="02010803020104030203" pitchFamily="2" charset="-79"/>
              </a:rPr>
              <a:t> </a:t>
            </a:r>
            <a:r>
              <a:rPr lang="en-US" sz="2800" dirty="0" err="1">
                <a:latin typeface="Gill Sans MT" panose="020B0502020104020203" pitchFamily="34" charset="0"/>
                <a:cs typeface="Aharoni" panose="02010803020104030203" pitchFamily="2" charset="-79"/>
              </a:rPr>
              <a:t>organisasi</a:t>
            </a:r>
            <a:r>
              <a:rPr lang="en-US" sz="2800" dirty="0">
                <a:latin typeface="Gill Sans MT" panose="020B0502020104020203" pitchFamily="34" charset="0"/>
                <a:cs typeface="Aharoni" panose="02010803020104030203" pitchFamily="2" charset="-79"/>
              </a:rPr>
              <a:t> sangat </a:t>
            </a:r>
            <a:r>
              <a:rPr lang="en-US" sz="2800" dirty="0" err="1">
                <a:latin typeface="Gill Sans MT" panose="020B0502020104020203" pitchFamily="34" charset="0"/>
                <a:cs typeface="Aharoni" panose="02010803020104030203" pitchFamily="2" charset="-79"/>
              </a:rPr>
              <a:t>dibutuhkan</a:t>
            </a:r>
            <a:r>
              <a:rPr lang="en-US" sz="2800" dirty="0">
                <a:latin typeface="Gill Sans MT" panose="020B0502020104020203" pitchFamily="34" charset="0"/>
                <a:cs typeface="Aharoni" panose="02010803020104030203" pitchFamily="2" charset="-79"/>
              </a:rPr>
              <a:t> </a:t>
            </a:r>
            <a:r>
              <a:rPr lang="en-US" sz="2800" dirty="0" err="1">
                <a:latin typeface="Gill Sans MT" panose="020B0502020104020203" pitchFamily="34" charset="0"/>
                <a:cs typeface="Aharoni" panose="02010803020104030203" pitchFamily="2" charset="-79"/>
              </a:rPr>
              <a:t>oleh</a:t>
            </a:r>
            <a:r>
              <a:rPr lang="en-US" sz="2800" dirty="0">
                <a:latin typeface="Gill Sans MT" panose="020B0502020104020203" pitchFamily="34" charset="0"/>
                <a:cs typeface="Aharoni" panose="02010803020104030203" pitchFamily="2" charset="-79"/>
              </a:rPr>
              <a:t> </a:t>
            </a:r>
            <a:r>
              <a:rPr lang="en-US" sz="2800" dirty="0" smtClean="0">
                <a:latin typeface="Gill Sans MT" panose="020B0502020104020203" pitchFamily="34" charset="0"/>
                <a:cs typeface="Aharoni" panose="02010803020104030203" pitchFamily="2" charset="-79"/>
              </a:rPr>
              <a:t>BBPMP </a:t>
            </a:r>
            <a:r>
              <a:rPr lang="en-US" sz="2800" dirty="0">
                <a:latin typeface="Gill Sans MT" panose="020B0502020104020203" pitchFamily="34" charset="0"/>
                <a:cs typeface="Aharoni" panose="02010803020104030203" pitchFamily="2" charset="-79"/>
              </a:rPr>
              <a:t>yang </a:t>
            </a:r>
            <a:r>
              <a:rPr lang="en-US" sz="2800" dirty="0" err="1">
                <a:latin typeface="Gill Sans MT" panose="020B0502020104020203" pitchFamily="34" charset="0"/>
                <a:cs typeface="Aharoni" panose="02010803020104030203" pitchFamily="2" charset="-79"/>
              </a:rPr>
              <a:t>mengorganisir</a:t>
            </a:r>
            <a:r>
              <a:rPr lang="en-US" sz="2800" dirty="0">
                <a:latin typeface="Gill Sans MT" panose="020B0502020104020203" pitchFamily="34" charset="0"/>
                <a:cs typeface="Aharoni" panose="02010803020104030203" pitchFamily="2" charset="-79"/>
              </a:rPr>
              <a:t> </a:t>
            </a:r>
            <a:r>
              <a:rPr lang="en-US" sz="2800" dirty="0" err="1">
                <a:latin typeface="Gill Sans MT" panose="020B0502020104020203" pitchFamily="34" charset="0"/>
                <a:cs typeface="Aharoni" panose="02010803020104030203" pitchFamily="2" charset="-79"/>
              </a:rPr>
              <a:t>diri</a:t>
            </a:r>
            <a:r>
              <a:rPr lang="en-US" sz="2800" dirty="0">
                <a:latin typeface="Gill Sans MT" panose="020B0502020104020203" pitchFamily="34" charset="0"/>
                <a:cs typeface="Aharoni" panose="02010803020104030203" pitchFamily="2" charset="-79"/>
              </a:rPr>
              <a:t> agar </a:t>
            </a:r>
            <a:r>
              <a:rPr lang="en-US" sz="2800" dirty="0" err="1">
                <a:latin typeface="Gill Sans MT" panose="020B0502020104020203" pitchFamily="34" charset="0"/>
                <a:cs typeface="Aharoni" panose="02010803020104030203" pitchFamily="2" charset="-79"/>
              </a:rPr>
              <a:t>kinerja</a:t>
            </a:r>
            <a:r>
              <a:rPr lang="en-US" sz="2800" dirty="0">
                <a:latin typeface="Gill Sans MT" panose="020B0502020104020203" pitchFamily="34" charset="0"/>
                <a:cs typeface="Aharoni" panose="02010803020104030203" pitchFamily="2" charset="-79"/>
              </a:rPr>
              <a:t> yang </a:t>
            </a:r>
            <a:r>
              <a:rPr lang="en-US" sz="2800" dirty="0" err="1">
                <a:latin typeface="Gill Sans MT" panose="020B0502020104020203" pitchFamily="34" charset="0"/>
                <a:cs typeface="Aharoni" panose="02010803020104030203" pitchFamily="2" charset="-79"/>
              </a:rPr>
              <a:t>dilakukan</a:t>
            </a:r>
            <a:r>
              <a:rPr lang="en-US" sz="2800" dirty="0">
                <a:latin typeface="Gill Sans MT" panose="020B0502020104020203" pitchFamily="34" charset="0"/>
                <a:cs typeface="Aharoni" panose="02010803020104030203" pitchFamily="2" charset="-79"/>
              </a:rPr>
              <a:t> </a:t>
            </a:r>
            <a:r>
              <a:rPr lang="en-US" sz="2800" dirty="0" err="1">
                <a:latin typeface="Gill Sans MT" panose="020B0502020104020203" pitchFamily="34" charset="0"/>
                <a:cs typeface="Aharoni" panose="02010803020104030203" pitchFamily="2" charset="-79"/>
              </a:rPr>
              <a:t>bisa</a:t>
            </a:r>
            <a:r>
              <a:rPr lang="en-US" sz="2800" dirty="0">
                <a:latin typeface="Gill Sans MT" panose="020B0502020104020203" pitchFamily="34" charset="0"/>
                <a:cs typeface="Aharoni" panose="02010803020104030203" pitchFamily="2" charset="-79"/>
              </a:rPr>
              <a:t> </a:t>
            </a:r>
            <a:r>
              <a:rPr lang="en-US" sz="2800" dirty="0" err="1">
                <a:latin typeface="Gill Sans MT" panose="020B0502020104020203" pitchFamily="34" charset="0"/>
                <a:cs typeface="Aharoni" panose="02010803020104030203" pitchFamily="2" charset="-79"/>
              </a:rPr>
              <a:t>efektif</a:t>
            </a:r>
            <a:r>
              <a:rPr lang="en-US" sz="2800" dirty="0">
                <a:latin typeface="Gill Sans MT" panose="020B0502020104020203" pitchFamily="34" charset="0"/>
                <a:cs typeface="Aharoni" panose="02010803020104030203" pitchFamily="2" charset="-79"/>
              </a:rPr>
              <a:t> dan </a:t>
            </a:r>
            <a:r>
              <a:rPr lang="en-US" sz="2800" dirty="0" err="1">
                <a:latin typeface="Gill Sans MT" panose="020B0502020104020203" pitchFamily="34" charset="0"/>
                <a:cs typeface="Aharoni" panose="02010803020104030203" pitchFamily="2" charset="-79"/>
              </a:rPr>
              <a:t>efisien</a:t>
            </a:r>
            <a:r>
              <a:rPr lang="en-US" sz="2800" dirty="0">
                <a:latin typeface="Gill Sans MT" panose="020B0502020104020203" pitchFamily="34" charset="0"/>
                <a:cs typeface="Aharoni" panose="02010803020104030203" pitchFamily="2" charset="-79"/>
              </a:rPr>
              <a:t>.</a:t>
            </a:r>
            <a:endParaRPr lang="en-US" sz="2800" dirty="0">
              <a:latin typeface="Gill Sans MT" panose="020B0502020104020203" pitchFamily="34" charset="0"/>
              <a:cs typeface="Aharoni" panose="02010803020104030203" pitchFamily="2" charset="-79"/>
            </a:endParaRPr>
          </a:p>
        </p:txBody>
      </p:sp>
      <p:pic>
        <p:nvPicPr>
          <p:cNvPr id="4" name="Content Placeholder 3"/>
          <p:cNvPicPr>
            <a:picLocks noGrp="1" noChangeAspect="1"/>
          </p:cNvPicPr>
          <p:nvPr>
            <p:ph idx="1"/>
          </p:nvPr>
        </p:nvPicPr>
        <p:blipFill>
          <a:blip r:embed="rId1"/>
          <a:stretch>
            <a:fillRect/>
          </a:stretch>
        </p:blipFill>
        <p:spPr>
          <a:xfrm>
            <a:off x="3670484" y="709105"/>
            <a:ext cx="7315200" cy="3752531"/>
          </a:xfrm>
          <a:prstGeom prst="rect">
            <a:avLst/>
          </a:prstGeom>
        </p:spPr>
      </p:pic>
      <p:sp>
        <p:nvSpPr>
          <p:cNvPr id="8" name="TextBox 7"/>
          <p:cNvSpPr txBox="1"/>
          <p:nvPr/>
        </p:nvSpPr>
        <p:spPr>
          <a:xfrm>
            <a:off x="3670484" y="4461636"/>
            <a:ext cx="8199131" cy="1569660"/>
          </a:xfrm>
          <a:prstGeom prst="rect">
            <a:avLst/>
          </a:prstGeom>
          <a:noFill/>
        </p:spPr>
        <p:txBody>
          <a:bodyPr wrap="square">
            <a:spAutoFit/>
          </a:bodyPr>
          <a:lstStyle/>
          <a:p>
            <a:pPr marL="342900" indent="-342900" algn="l">
              <a:buFont typeface="Wingdings" panose="05000000000000000000" pitchFamily="2" charset="2"/>
              <a:buChar char="§"/>
            </a:pPr>
            <a:endParaRPr lang="en-US" sz="2400" b="0" i="0" dirty="0">
              <a:solidFill>
                <a:srgbClr val="212121"/>
              </a:solidFill>
              <a:effectLst/>
              <a:latin typeface="Gill Sans MT" panose="020B0502020104020203" pitchFamily="34" charset="0"/>
            </a:endParaRPr>
          </a:p>
          <a:p>
            <a:pPr marL="342900" indent="-342900" algn="l">
              <a:buFont typeface="Wingdings" panose="05000000000000000000" pitchFamily="2" charset="2"/>
              <a:buChar char="§"/>
            </a:pPr>
            <a:r>
              <a:rPr lang="en-US" sz="2400" dirty="0" err="1">
                <a:solidFill>
                  <a:srgbClr val="212121"/>
                </a:solidFill>
                <a:latin typeface="Gill Sans MT" panose="020B0502020104020203" pitchFamily="34" charset="0"/>
              </a:rPr>
              <a:t>P</a:t>
            </a:r>
            <a:r>
              <a:rPr lang="en-US" sz="2400" b="0" i="0" dirty="0" err="1" smtClean="0">
                <a:solidFill>
                  <a:srgbClr val="212121"/>
                </a:solidFill>
                <a:effectLst/>
                <a:latin typeface="Gill Sans MT" panose="020B0502020104020203" pitchFamily="34" charset="0"/>
              </a:rPr>
              <a:t>erubahan</a:t>
            </a:r>
            <a:r>
              <a:rPr lang="en-US" sz="2400" b="0" i="0" dirty="0" smtClean="0">
                <a:solidFill>
                  <a:srgbClr val="212121"/>
                </a:solidFill>
                <a:effectLst/>
                <a:latin typeface="Gill Sans MT" panose="020B0502020104020203" pitchFamily="34" charset="0"/>
              </a:rPr>
              <a:t> </a:t>
            </a:r>
            <a:r>
              <a:rPr lang="en-US" sz="2400" b="0" i="0" dirty="0">
                <a:solidFill>
                  <a:srgbClr val="212121"/>
                </a:solidFill>
                <a:effectLst/>
                <a:latin typeface="Gill Sans MT" panose="020B0502020104020203" pitchFamily="34" charset="0"/>
              </a:rPr>
              <a:t>yang </a:t>
            </a:r>
            <a:r>
              <a:rPr lang="en-US" sz="2400" b="0" i="0" dirty="0" err="1">
                <a:solidFill>
                  <a:srgbClr val="212121"/>
                </a:solidFill>
                <a:effectLst/>
                <a:latin typeface="Gill Sans MT" panose="020B0502020104020203" pitchFamily="34" charset="0"/>
              </a:rPr>
              <a:t>terjadi</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itu</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bukanlah</a:t>
            </a:r>
            <a:r>
              <a:rPr lang="en-US" sz="2400" b="0" i="0" dirty="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sesuatu</a:t>
            </a:r>
            <a:r>
              <a:rPr lang="en-US" sz="2400" b="0" i="0" dirty="0">
                <a:solidFill>
                  <a:srgbClr val="212121"/>
                </a:solidFill>
                <a:effectLst/>
                <a:latin typeface="Gill Sans MT" panose="020B0502020104020203" pitchFamily="34" charset="0"/>
              </a:rPr>
              <a:t> yang </a:t>
            </a:r>
            <a:r>
              <a:rPr lang="en-US" sz="2400" b="0" i="0" dirty="0" err="1">
                <a:solidFill>
                  <a:srgbClr val="212121"/>
                </a:solidFill>
                <a:effectLst/>
                <a:latin typeface="Gill Sans MT" panose="020B0502020104020203" pitchFamily="34" charset="0"/>
              </a:rPr>
              <a:t>meski</a:t>
            </a:r>
            <a:r>
              <a:rPr lang="en-US" sz="2400" b="0" i="0" dirty="0">
                <a:solidFill>
                  <a:srgbClr val="212121"/>
                </a:solidFill>
                <a:effectLst/>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dikhawatirkan</a:t>
            </a:r>
            <a:r>
              <a:rPr lang="en-US" sz="2400" b="0" i="0" dirty="0" smtClean="0">
                <a:solidFill>
                  <a:srgbClr val="212121"/>
                </a:solidFill>
                <a:effectLst/>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karena</a:t>
            </a:r>
            <a:r>
              <a:rPr lang="en-US" sz="2400" b="0" i="0" dirty="0" smtClean="0">
                <a:solidFill>
                  <a:srgbClr val="212121"/>
                </a:solidFill>
                <a:effectLst/>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keniscayaan</a:t>
            </a:r>
            <a:r>
              <a:rPr lang="en-US" sz="2400" b="0" i="0" dirty="0" smtClean="0">
                <a:solidFill>
                  <a:srgbClr val="212121"/>
                </a:solidFill>
                <a:effectLst/>
                <a:latin typeface="Gill Sans MT" panose="020B0502020104020203" pitchFamily="34" charset="0"/>
              </a:rPr>
              <a:t> yang </a:t>
            </a:r>
            <a:r>
              <a:rPr lang="en-US" sz="2400" b="0" i="0" dirty="0" err="1" smtClean="0">
                <a:solidFill>
                  <a:srgbClr val="212121"/>
                </a:solidFill>
                <a:effectLst/>
                <a:latin typeface="Gill Sans MT" panose="020B0502020104020203" pitchFamily="34" charset="0"/>
              </a:rPr>
              <a:t>perlu</a:t>
            </a:r>
            <a:r>
              <a:rPr lang="en-US" sz="2400" b="0" i="0" dirty="0" smtClean="0">
                <a:solidFill>
                  <a:srgbClr val="212121"/>
                </a:solidFill>
                <a:effectLst/>
                <a:latin typeface="Gill Sans MT" panose="020B0502020104020203" pitchFamily="34" charset="0"/>
              </a:rPr>
              <a:t> </a:t>
            </a:r>
            <a:r>
              <a:rPr lang="en-US" sz="2400" b="0" i="0" dirty="0" err="1" smtClean="0">
                <a:solidFill>
                  <a:srgbClr val="212121"/>
                </a:solidFill>
                <a:effectLst/>
                <a:latin typeface="Gill Sans MT" panose="020B0502020104020203" pitchFamily="34" charset="0"/>
              </a:rPr>
              <a:t>dialami</a:t>
            </a:r>
            <a:endParaRPr lang="en-US" sz="2400" dirty="0">
              <a:solidFill>
                <a:srgbClr val="212121"/>
              </a:solidFill>
              <a:latin typeface="Gill Sans MT" panose="020B0502020104020203" pitchFamily="34" charset="0"/>
            </a:endParaRPr>
          </a:p>
          <a:p>
            <a:pPr marL="342900" indent="-342900" algn="l">
              <a:buFont typeface="Wingdings" panose="05000000000000000000" pitchFamily="2" charset="2"/>
              <a:buChar char="§"/>
            </a:pPr>
            <a:r>
              <a:rPr lang="en-US" sz="2400" dirty="0" err="1" smtClean="0">
                <a:solidFill>
                  <a:srgbClr val="212121"/>
                </a:solidFill>
                <a:latin typeface="Gill Sans MT" panose="020B0502020104020203" pitchFamily="34" charset="0"/>
              </a:rPr>
              <a:t>P</a:t>
            </a:r>
            <a:r>
              <a:rPr lang="en-US" sz="2400" b="0" i="0" dirty="0" err="1" smtClean="0">
                <a:solidFill>
                  <a:srgbClr val="212121"/>
                </a:solidFill>
                <a:effectLst/>
                <a:latin typeface="Gill Sans MT" panose="020B0502020104020203" pitchFamily="34" charset="0"/>
              </a:rPr>
              <a:t>erubahan</a:t>
            </a:r>
            <a:r>
              <a:rPr lang="en-US" sz="2400" b="0" i="0" dirty="0" smtClean="0">
                <a:solidFill>
                  <a:srgbClr val="212121"/>
                </a:solidFill>
                <a:effectLst/>
                <a:latin typeface="Gill Sans MT" panose="020B0502020104020203" pitchFamily="34" charset="0"/>
              </a:rPr>
              <a:t> </a:t>
            </a:r>
            <a:r>
              <a:rPr lang="en-US" sz="2400" b="0" i="0" dirty="0" err="1">
                <a:solidFill>
                  <a:srgbClr val="212121"/>
                </a:solidFill>
                <a:effectLst/>
                <a:latin typeface="Gill Sans MT" panose="020B0502020104020203" pitchFamily="34" charset="0"/>
              </a:rPr>
              <a:t>merupakan</a:t>
            </a:r>
            <a:r>
              <a:rPr lang="en-US" sz="2400" b="0" i="0" dirty="0">
                <a:solidFill>
                  <a:srgbClr val="212121"/>
                </a:solidFill>
                <a:effectLst/>
                <a:latin typeface="Gill Sans MT" panose="020B0502020104020203" pitchFamily="34" charset="0"/>
              </a:rPr>
              <a:t> </a:t>
            </a:r>
            <a:r>
              <a:rPr lang="en-US" sz="2400" b="1" i="0" dirty="0">
                <a:solidFill>
                  <a:srgbClr val="212121"/>
                </a:solidFill>
                <a:effectLst/>
                <a:latin typeface="Gill Sans MT" panose="020B0502020104020203" pitchFamily="34" charset="0"/>
              </a:rPr>
              <a:t>proses y</a:t>
            </a:r>
            <a:r>
              <a:rPr lang="en-US" sz="2400" b="0" i="0" dirty="0">
                <a:solidFill>
                  <a:srgbClr val="212121"/>
                </a:solidFill>
                <a:effectLst/>
                <a:latin typeface="Gill Sans MT" panose="020B0502020104020203" pitchFamily="34" charset="0"/>
              </a:rPr>
              <a:t>ang </a:t>
            </a:r>
            <a:r>
              <a:rPr lang="en-US" sz="2400" b="0" i="0" dirty="0" err="1" smtClean="0">
                <a:solidFill>
                  <a:srgbClr val="212121"/>
                </a:solidFill>
                <a:effectLst/>
                <a:latin typeface="Gill Sans MT" panose="020B0502020104020203" pitchFamily="34" charset="0"/>
              </a:rPr>
              <a:t>B</a:t>
            </a:r>
            <a:r>
              <a:rPr lang="en-US" sz="2400" b="1" i="0" dirty="0" err="1" smtClean="0">
                <a:solidFill>
                  <a:srgbClr val="212121"/>
                </a:solidFill>
                <a:effectLst/>
                <a:latin typeface="Gill Sans MT" panose="020B0502020104020203" pitchFamily="34" charset="0"/>
              </a:rPr>
              <a:t>erkesinambungan</a:t>
            </a:r>
            <a:r>
              <a:rPr lang="en-US" sz="2400" b="0" i="0" dirty="0">
                <a:solidFill>
                  <a:srgbClr val="212121"/>
                </a:solidFill>
                <a:effectLst/>
                <a:latin typeface="Gill Sans MT" panose="020B0502020104020203" pitchFamily="34" charset="0"/>
              </a:rPr>
              <a:t>.</a:t>
            </a:r>
            <a:endParaRPr lang="en-US" sz="2400" b="0" i="0" dirty="0">
              <a:solidFill>
                <a:srgbClr val="212121"/>
              </a:solidFill>
              <a:effectLst/>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537"/>
            <a:ext cx="2947482" cy="4601183"/>
          </a:xfrm>
        </p:spPr>
        <p:txBody>
          <a:bodyPr>
            <a:normAutofit/>
          </a:bodyPr>
          <a:lstStyle/>
          <a:p>
            <a:r>
              <a:rPr lang="en-US" sz="3200" dirty="0" err="1" smtClean="0"/>
              <a:t>Tranformasda</a:t>
            </a:r>
            <a:r>
              <a:rPr lang="en-US" sz="3200" dirty="0" smtClean="0"/>
              <a:t> </a:t>
            </a:r>
            <a:r>
              <a:rPr lang="en-US" sz="3200" dirty="0" err="1" smtClean="0"/>
              <a:t>sinergi</a:t>
            </a:r>
            <a:r>
              <a:rPr lang="en-US" sz="3200" dirty="0" smtClean="0"/>
              <a:t>  </a:t>
            </a:r>
            <a:r>
              <a:rPr lang="en-US" sz="3200" dirty="0" err="1" smtClean="0"/>
              <a:t>Untuk</a:t>
            </a:r>
            <a:r>
              <a:rPr lang="en-US" sz="3200" dirty="0" smtClean="0"/>
              <a:t> </a:t>
            </a:r>
            <a:r>
              <a:rPr lang="en-US" sz="3200" dirty="0" err="1" smtClean="0"/>
              <a:t>mencapai</a:t>
            </a:r>
            <a:r>
              <a:rPr lang="en-US" sz="3200" dirty="0" smtClean="0"/>
              <a:t> </a:t>
            </a:r>
            <a:r>
              <a:rPr lang="en-US" sz="3200" dirty="0" err="1" smtClean="0"/>
              <a:t>Kinerja</a:t>
            </a:r>
            <a:endParaRPr lang="en-US" sz="3200" dirty="0"/>
          </a:p>
        </p:txBody>
      </p:sp>
      <p:pic>
        <p:nvPicPr>
          <p:cNvPr id="5" name="Picture 4"/>
          <p:cNvPicPr>
            <a:picLocks noChangeAspect="1"/>
          </p:cNvPicPr>
          <p:nvPr/>
        </p:nvPicPr>
        <p:blipFill rotWithShape="1">
          <a:blip r:embed="rId1"/>
          <a:srcRect l="40901" t="32289" r="25654" b="42149"/>
          <a:stretch>
            <a:fillRect/>
          </a:stretch>
        </p:blipFill>
        <p:spPr>
          <a:xfrm>
            <a:off x="2620010" y="-635"/>
            <a:ext cx="9491345"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346649" cy="1499616"/>
          </a:xfrm>
        </p:spPr>
        <p:txBody>
          <a:bodyPr/>
          <a:lstStyle/>
          <a:p>
            <a:r>
              <a:rPr lang="en-US" dirty="0" err="1"/>
              <a:t>MeNELAAH MEKANISME pertemuan</a:t>
            </a:r>
            <a:r>
              <a:rPr lang="en-US" dirty="0"/>
              <a:t> RAPAT PDM/</a:t>
            </a:r>
            <a:r>
              <a:rPr lang="en-US" dirty="0" err="1"/>
              <a:t>pmo</a:t>
            </a:r>
            <a:endParaRPr lang="en-US" dirty="0"/>
          </a:p>
        </p:txBody>
      </p:sp>
      <p:sp>
        <p:nvSpPr>
          <p:cNvPr id="3" name="Oval 2"/>
          <p:cNvSpPr/>
          <p:nvPr/>
        </p:nvSpPr>
        <p:spPr>
          <a:xfrm>
            <a:off x="1344228" y="2254950"/>
            <a:ext cx="2804748" cy="26552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Suatu</a:t>
            </a:r>
            <a:r>
              <a:rPr lang="en-US" sz="3200" dirty="0" smtClean="0">
                <a:solidFill>
                  <a:schemeClr val="tx1"/>
                </a:solidFill>
              </a:rPr>
              <a:t> </a:t>
            </a:r>
            <a:r>
              <a:rPr lang="en-US" sz="3200" dirty="0" err="1">
                <a:solidFill>
                  <a:schemeClr val="tx1"/>
                </a:solidFill>
              </a:rPr>
              <a:t>T</a:t>
            </a:r>
            <a:r>
              <a:rPr lang="en-US" sz="3200" dirty="0" err="1" smtClean="0">
                <a:solidFill>
                  <a:schemeClr val="tx1"/>
                </a:solidFill>
              </a:rPr>
              <a:t>injauan</a:t>
            </a:r>
            <a:r>
              <a:rPr lang="en-US" sz="3200" dirty="0" smtClean="0">
                <a:solidFill>
                  <a:schemeClr val="tx1"/>
                </a:solidFill>
              </a:rPr>
              <a:t> </a:t>
            </a:r>
            <a:r>
              <a:rPr lang="en-US" sz="3200" dirty="0" err="1" smtClean="0">
                <a:solidFill>
                  <a:schemeClr val="tx1"/>
                </a:solidFill>
              </a:rPr>
              <a:t>Singkat</a:t>
            </a:r>
            <a:endParaRPr lang="id-ID" sz="3200" dirty="0">
              <a:solidFill>
                <a:schemeClr val="tx1"/>
              </a:solidFill>
            </a:endParaRPr>
          </a:p>
        </p:txBody>
      </p:sp>
      <p:pic>
        <p:nvPicPr>
          <p:cNvPr id="1026" name="Picture 2" descr="Amiseq's-Big-Data-Analytic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1093" y="2316475"/>
            <a:ext cx="7143750" cy="3876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08223" y="789061"/>
          <a:ext cx="7036230" cy="5264880"/>
        </p:xfrm>
        <a:graphic>
          <a:graphicData uri="http://schemas.openxmlformats.org/drawingml/2006/table">
            <a:tbl>
              <a:tblPr/>
              <a:tblGrid>
                <a:gridCol w="301182"/>
                <a:gridCol w="488122"/>
                <a:gridCol w="2142026"/>
                <a:gridCol w="1339740"/>
                <a:gridCol w="1246269"/>
                <a:gridCol w="1518891"/>
              </a:tblGrid>
              <a:tr h="304003">
                <a:tc>
                  <a:txBody>
                    <a:bodyPr/>
                    <a:lstStyle/>
                    <a:p>
                      <a:pPr algn="ctr" fontAlgn="ctr"/>
                      <a:r>
                        <a:rPr lang="en-US" sz="1000" b="1" i="0" u="none" strike="noStrike">
                          <a:solidFill>
                            <a:srgbClr val="000000"/>
                          </a:solidFill>
                          <a:effectLst/>
                          <a:latin typeface="Times New Roman" panose="02020603050405020304" pitchFamily="18" charset="0"/>
                        </a:rPr>
                        <a:t>No</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Times New Roman" panose="02020603050405020304" pitchFamily="18" charset="0"/>
                        </a:rPr>
                        <a:t>Tugas</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Times New Roman" panose="02020603050405020304" pitchFamily="18" charset="0"/>
                        </a:rPr>
                        <a:t>Nama PMO</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Times New Roman" panose="02020603050405020304" pitchFamily="18" charset="0"/>
                        </a:rPr>
                        <a:t>Supervisor</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Times New Roman" panose="02020603050405020304" pitchFamily="18" charset="0"/>
                        </a:rPr>
                        <a:t>PIC</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Times New Roman" panose="02020603050405020304" pitchFamily="18" charset="0"/>
                        </a:rPr>
                        <a:t>Project Admin</a:t>
                      </a:r>
                      <a:endParaRPr lang="en-US" sz="1000" b="1"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8258">
                <a:tc>
                  <a:txBody>
                    <a:bodyPr/>
                    <a:lstStyle/>
                    <a:p>
                      <a:pPr algn="ctr" fontAlgn="ctr"/>
                      <a:r>
                        <a:rPr lang="en-US" sz="1000" b="0" i="0" u="none" strike="noStrike">
                          <a:solidFill>
                            <a:srgbClr val="000000"/>
                          </a:solidFill>
                          <a:effectLst/>
                          <a:latin typeface="Times New Roman" panose="02020603050405020304" pitchFamily="18" charset="0"/>
                        </a:rPr>
                        <a:t>1</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PDM-01</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Program Sekolah Penggerak</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Winner Jihad Akbar</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Katman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Billy Antoro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2</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PDM-02</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Implementasi Kurikulum Merdeka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Aswin Wihdiyanto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Donna</a:t>
                      </a:r>
                      <a:endParaRPr lang="en-US" sz="1000" b="0" i="0" u="none" strike="noStrike" dirty="0">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Renita Della Anggraini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3</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PDM-03</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Transformasi Digital</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I Nyoman Rudi Kerniawan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Ine Rahmawati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Muh Noor Ginanjar Jaelani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4</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PDM-04</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1000" b="0" i="0" u="none" strike="noStrike">
                          <a:solidFill>
                            <a:srgbClr val="000000"/>
                          </a:solidFill>
                          <a:effectLst/>
                          <a:latin typeface="Times New Roman" panose="02020603050405020304" pitchFamily="18" charset="0"/>
                        </a:rPr>
                        <a:t>Rapor Pendidikan dan Perencanaan Berbasis Data</a:t>
                      </a:r>
                      <a:endParaRPr lang="nl-NL"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Winner Jihad Akbar</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Nandana A. Bhaswara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Purwono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5</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PDM-05</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Kemitraan Daerah</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Muhammad Hasbi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Nilam Suri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Times New Roman" panose="02020603050405020304" pitchFamily="18" charset="0"/>
                        </a:rPr>
                        <a:t>Dwi Adi Nugroho/Prima Al Buchori</a:t>
                      </a:r>
                      <a:endParaRPr lang="it-IT"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6</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PDM-06</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Kerjasama dan Pemberdayaan Komunitas</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Sutanto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Maulani Mega Hapsari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Heni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7</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PDM-07</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Publikasi dan Komunikasi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Komalasari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Wulandoro Santosa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Yuanita Laraswati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8</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PDM-08</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Regulasi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Sutanto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Any Sayekti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Rohimatul Anwar</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9</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PDM-09</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000" b="0" i="0" u="none" strike="noStrike">
                          <a:solidFill>
                            <a:srgbClr val="000000"/>
                          </a:solidFill>
                          <a:effectLst/>
                          <a:latin typeface="Times New Roman" panose="02020603050405020304" pitchFamily="18" charset="0"/>
                        </a:rPr>
                        <a:t>Transformasi Tata Kelola Satuan Pendidikan</a:t>
                      </a:r>
                      <a:endParaRPr lang="fi-FI"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Winner Jihad Akbar</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Minhajul Ngabidin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Fathnuryati Hidayah</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10</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PDM-10</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Pemulihan Pembelajaran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Muhammad Hasbi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Sulastri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Noprigawati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11</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PDM-11</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Transformasi Organisasi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Aswin Wihdiyanto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Zimmy Zulkarnaen Iman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Philin Sophia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12</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PDM-12</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Pengadaan TIK</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Sutanto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Zimmy Zulkarnaen Iman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Aisyah Fitasari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13</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PDM-13</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Transformasi Pendidikan Khusus </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Aswin Wihdiyanto</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Desi Nurdianti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Sunarti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14</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PDM-14</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Gerakan Sekolah Sehat</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Muhammad Hasbi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Retno Wulandari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Nuril/Talitha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15</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PDM-15</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Sumber Daya Sekolah</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I Nyoman Rudi Kerniawan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Nandana A. Bhaswara</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Dandan Hamdani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16</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PDM-16</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Penguatan Karakter dan Profil Pelajar Pancasila </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Komalasari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Lanny Anggraini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Anita Huroiyati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21">
                <a:tc>
                  <a:txBody>
                    <a:bodyPr/>
                    <a:lstStyle/>
                    <a:p>
                      <a:pPr algn="ctr" fontAlgn="ctr"/>
                      <a:r>
                        <a:rPr lang="en-US" sz="1000" b="0" i="0" u="none" strike="noStrike">
                          <a:solidFill>
                            <a:srgbClr val="000000"/>
                          </a:solidFill>
                          <a:effectLst/>
                          <a:latin typeface="Times New Roman" panose="02020603050405020304" pitchFamily="18" charset="0"/>
                        </a:rPr>
                        <a:t>17</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PDM-17</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Asesmen Nasional</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I Nyoman Rudi Kerniawan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Elly Wismayanti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Ridwan Budiman</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58">
                <a:tc>
                  <a:txBody>
                    <a:bodyPr/>
                    <a:lstStyle/>
                    <a:p>
                      <a:pPr algn="ctr" fontAlgn="ctr"/>
                      <a:r>
                        <a:rPr lang="en-US" sz="1000" b="0" i="0" u="none" strike="noStrike">
                          <a:solidFill>
                            <a:srgbClr val="000000"/>
                          </a:solidFill>
                          <a:effectLst/>
                          <a:latin typeface="Times New Roman" panose="02020603050405020304" pitchFamily="18" charset="0"/>
                        </a:rPr>
                        <a:t>18</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PDM-18</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Transisi PAUD SD</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imes New Roman" panose="02020603050405020304" pitchFamily="18" charset="0"/>
                        </a:rPr>
                        <a:t>Muhammad Hasbi</a:t>
                      </a:r>
                      <a:endParaRPr lang="en-US" sz="1000" b="0" i="0" u="none" strike="noStrike">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Bryana </a:t>
                      </a:r>
                      <a:r>
                        <a:rPr lang="en-US" sz="1000" b="0" i="0" u="none" strike="noStrike" dirty="0" err="1">
                          <a:solidFill>
                            <a:srgbClr val="000000"/>
                          </a:solidFill>
                          <a:effectLst/>
                          <a:latin typeface="Times New Roman" panose="02020603050405020304" pitchFamily="18" charset="0"/>
                        </a:rPr>
                        <a:t>Evridawati</a:t>
                      </a:r>
                      <a:endParaRPr lang="en-US" sz="1000" b="0" i="0" u="none" strike="noStrike" dirty="0">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err="1">
                          <a:solidFill>
                            <a:srgbClr val="000000"/>
                          </a:solidFill>
                          <a:effectLst/>
                          <a:latin typeface="Times New Roman" panose="02020603050405020304" pitchFamily="18" charset="0"/>
                        </a:rPr>
                        <a:t>Diah</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Asih</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Sukaesih</a:t>
                      </a:r>
                      <a:endParaRPr lang="en-US" sz="1000" b="0" i="0" u="none" strike="noStrike" dirty="0">
                        <a:solidFill>
                          <a:srgbClr val="000000"/>
                        </a:solidFill>
                        <a:effectLst/>
                        <a:latin typeface="Times New Roman" panose="02020603050405020304" pitchFamily="18" charset="0"/>
                      </a:endParaRPr>
                    </a:p>
                  </a:txBody>
                  <a:tcPr marL="7795" marR="7795" marT="7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82917" y="1351508"/>
            <a:ext cx="2523246" cy="4154984"/>
          </a:xfrm>
          <a:prstGeom prst="rect">
            <a:avLst/>
          </a:prstGeom>
          <a:noFill/>
        </p:spPr>
        <p:txBody>
          <a:bodyPr wrap="square" rtlCol="0">
            <a:spAutoFit/>
          </a:bodyPr>
          <a:lstStyle/>
          <a:p>
            <a:r>
              <a:rPr lang="en-US" sz="2400" b="1" dirty="0" err="1">
                <a:solidFill>
                  <a:schemeClr val="bg1"/>
                </a:solidFill>
              </a:rPr>
              <a:t>Pelibatan</a:t>
            </a:r>
            <a:r>
              <a:rPr lang="en-US" sz="2400" b="1" dirty="0">
                <a:solidFill>
                  <a:schemeClr val="bg1"/>
                </a:solidFill>
              </a:rPr>
              <a:t> </a:t>
            </a:r>
            <a:r>
              <a:rPr lang="en-US" sz="2400" b="1" dirty="0" err="1">
                <a:solidFill>
                  <a:schemeClr val="bg1"/>
                </a:solidFill>
              </a:rPr>
              <a:t>sumber</a:t>
            </a:r>
            <a:r>
              <a:rPr lang="en-US" sz="2400" b="1" dirty="0">
                <a:solidFill>
                  <a:schemeClr val="bg1"/>
                </a:solidFill>
              </a:rPr>
              <a:t> </a:t>
            </a:r>
            <a:r>
              <a:rPr lang="en-US" sz="2400" b="1" dirty="0" err="1">
                <a:solidFill>
                  <a:schemeClr val="bg1"/>
                </a:solidFill>
              </a:rPr>
              <a:t>daya</a:t>
            </a:r>
            <a:r>
              <a:rPr lang="en-US" sz="2400" b="1" dirty="0">
                <a:solidFill>
                  <a:schemeClr val="bg1"/>
                </a:solidFill>
              </a:rPr>
              <a:t> </a:t>
            </a:r>
            <a:r>
              <a:rPr lang="en-US" sz="2400" b="1" dirty="0" err="1">
                <a:solidFill>
                  <a:schemeClr val="bg1"/>
                </a:solidFill>
              </a:rPr>
              <a:t>secara</a:t>
            </a:r>
            <a:r>
              <a:rPr lang="en-US" sz="2400" b="1" dirty="0">
                <a:solidFill>
                  <a:schemeClr val="bg1"/>
                </a:solidFill>
              </a:rPr>
              <a:t> optimal, </a:t>
            </a:r>
            <a:r>
              <a:rPr lang="en-US" sz="2400" b="1" dirty="0" err="1">
                <a:solidFill>
                  <a:schemeClr val="bg1"/>
                </a:solidFill>
              </a:rPr>
              <a:t>bersinergi</a:t>
            </a:r>
            <a:r>
              <a:rPr lang="en-US" sz="2400" b="1" dirty="0">
                <a:solidFill>
                  <a:schemeClr val="bg1"/>
                </a:solidFill>
              </a:rPr>
              <a:t>, </a:t>
            </a:r>
            <a:r>
              <a:rPr lang="en-US" sz="2400" b="1" dirty="0" err="1">
                <a:solidFill>
                  <a:schemeClr val="bg1"/>
                </a:solidFill>
              </a:rPr>
              <a:t>memberikan</a:t>
            </a:r>
            <a:r>
              <a:rPr lang="en-US" sz="2400" b="1" dirty="0">
                <a:solidFill>
                  <a:schemeClr val="bg1"/>
                </a:solidFill>
              </a:rPr>
              <a:t> </a:t>
            </a:r>
            <a:r>
              <a:rPr lang="en-US" sz="2400" b="1" dirty="0" err="1">
                <a:solidFill>
                  <a:schemeClr val="bg1"/>
                </a:solidFill>
              </a:rPr>
              <a:t>akses</a:t>
            </a:r>
            <a:r>
              <a:rPr lang="en-US" sz="2400" b="1" dirty="0">
                <a:solidFill>
                  <a:schemeClr val="bg1"/>
                </a:solidFill>
              </a:rPr>
              <a:t> yang </a:t>
            </a:r>
            <a:r>
              <a:rPr lang="en-US" sz="2400" b="1" dirty="0" err="1">
                <a:solidFill>
                  <a:schemeClr val="bg1"/>
                </a:solidFill>
              </a:rPr>
              <a:t>tinggi</a:t>
            </a:r>
            <a:r>
              <a:rPr lang="en-US" sz="2400" b="1" dirty="0">
                <a:solidFill>
                  <a:schemeClr val="bg1"/>
                </a:solidFill>
              </a:rPr>
              <a:t>, </a:t>
            </a:r>
            <a:r>
              <a:rPr lang="en-US" sz="2400" b="1" dirty="0" err="1">
                <a:solidFill>
                  <a:schemeClr val="bg1"/>
                </a:solidFill>
              </a:rPr>
              <a:t>memberikan</a:t>
            </a:r>
            <a:r>
              <a:rPr lang="en-US" sz="2400" b="1" dirty="0">
                <a:solidFill>
                  <a:schemeClr val="bg1"/>
                </a:solidFill>
              </a:rPr>
              <a:t> </a:t>
            </a:r>
            <a:r>
              <a:rPr lang="en-US" sz="2400" b="1" dirty="0" err="1">
                <a:solidFill>
                  <a:schemeClr val="bg1"/>
                </a:solidFill>
              </a:rPr>
              <a:t>kesempatan</a:t>
            </a:r>
            <a:r>
              <a:rPr lang="en-US" sz="2400" b="1" dirty="0">
                <a:solidFill>
                  <a:schemeClr val="bg1"/>
                </a:solidFill>
              </a:rPr>
              <a:t> </a:t>
            </a:r>
            <a:r>
              <a:rPr lang="en-US" sz="2400" b="1" dirty="0" err="1">
                <a:solidFill>
                  <a:schemeClr val="bg1"/>
                </a:solidFill>
              </a:rPr>
              <a:t>untuk</a:t>
            </a:r>
            <a:r>
              <a:rPr lang="en-US" sz="2400" b="1" dirty="0">
                <a:solidFill>
                  <a:schemeClr val="bg1"/>
                </a:solidFill>
              </a:rPr>
              <a:t> “</a:t>
            </a:r>
            <a:r>
              <a:rPr lang="en-US" sz="2400" b="1" dirty="0" err="1">
                <a:solidFill>
                  <a:schemeClr val="bg1"/>
                </a:solidFill>
              </a:rPr>
              <a:t>belajar</a:t>
            </a:r>
            <a:r>
              <a:rPr lang="en-US" sz="2400" b="1" dirty="0">
                <a:solidFill>
                  <a:schemeClr val="bg1"/>
                </a:solidFill>
              </a:rPr>
              <a:t> dan </a:t>
            </a:r>
            <a:r>
              <a:rPr lang="en-US" sz="2400" b="1" dirty="0" err="1">
                <a:solidFill>
                  <a:schemeClr val="bg1"/>
                </a:solidFill>
              </a:rPr>
              <a:t>berkarya</a:t>
            </a:r>
            <a:r>
              <a:rPr lang="en-US" sz="2400" b="1" dirty="0">
                <a:solidFill>
                  <a:schemeClr val="bg1"/>
                </a:solidFill>
              </a:rPr>
              <a: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666266" y="6499078"/>
            <a:ext cx="40697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2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2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40"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graphicFrame>
        <p:nvGraphicFramePr>
          <p:cNvPr id="7" name="object 7"/>
          <p:cNvGraphicFramePr>
            <a:graphicFrameLocks noGrp="1"/>
          </p:cNvGraphicFramePr>
          <p:nvPr/>
        </p:nvGraphicFramePr>
        <p:xfrm>
          <a:off x="261154" y="927037"/>
          <a:ext cx="11410947" cy="495273"/>
        </p:xfrm>
        <a:graphic>
          <a:graphicData uri="http://schemas.openxmlformats.org/drawingml/2006/table">
            <a:tbl>
              <a:tblPr firstRow="1" bandRow="1">
                <a:tableStyleId>{2D5ABB26-0587-4C30-8999-92F81FD0307C}</a:tableStyleId>
              </a:tblPr>
              <a:tblGrid>
                <a:gridCol w="3233420"/>
                <a:gridCol w="960119"/>
                <a:gridCol w="960119"/>
                <a:gridCol w="960120"/>
                <a:gridCol w="960120"/>
                <a:gridCol w="960120"/>
                <a:gridCol w="960120"/>
                <a:gridCol w="2416809"/>
              </a:tblGrid>
              <a:tr h="259074">
                <a:tc rowSpan="2">
                  <a:txBody>
                    <a:bodyPr/>
                    <a:lstStyle/>
                    <a:p>
                      <a:pPr algn="ctr">
                        <a:lnSpc>
                          <a:spcPct val="100000"/>
                        </a:lnSpc>
                        <a:spcBef>
                          <a:spcPts val="860"/>
                        </a:spcBef>
                      </a:pPr>
                      <a:r>
                        <a:rPr sz="1700" b="1" spc="-15" dirty="0">
                          <a:latin typeface="Arial" panose="020B0604020202020204"/>
                          <a:cs typeface="Arial" panose="020B0604020202020204"/>
                        </a:rPr>
                        <a:t>Tim</a:t>
                      </a:r>
                      <a:r>
                        <a:rPr sz="1700" b="1" spc="-50" dirty="0">
                          <a:latin typeface="Arial" panose="020B0604020202020204"/>
                          <a:cs typeface="Arial" panose="020B0604020202020204"/>
                        </a:rPr>
                        <a:t> </a:t>
                      </a:r>
                      <a:r>
                        <a:rPr sz="1700" b="1" spc="-5" dirty="0">
                          <a:latin typeface="Arial" panose="020B0604020202020204"/>
                          <a:cs typeface="Arial" panose="020B0604020202020204"/>
                        </a:rPr>
                        <a:t>PMO</a:t>
                      </a:r>
                      <a:endParaRPr sz="1700" dirty="0">
                        <a:latin typeface="Arial" panose="020B0604020202020204"/>
                        <a:cs typeface="Arial" panose="020B0604020202020204"/>
                      </a:endParaRPr>
                    </a:p>
                  </a:txBody>
                  <a:tcPr marL="0" marR="0" marT="1092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gridSpan="6">
                  <a:txBody>
                    <a:bodyPr/>
                    <a:lstStyle/>
                    <a:p>
                      <a:pPr algn="ctr">
                        <a:lnSpc>
                          <a:spcPts val="1940"/>
                        </a:lnSpc>
                      </a:pPr>
                      <a:r>
                        <a:rPr sz="1700" b="1" spc="-5" dirty="0">
                          <a:latin typeface="Arial" panose="020B0604020202020204"/>
                          <a:cs typeface="Arial" panose="020B0604020202020204"/>
                        </a:rPr>
                        <a:t>Direktorat</a:t>
                      </a:r>
                      <a:r>
                        <a:rPr sz="1700" b="1" spc="-50" dirty="0">
                          <a:latin typeface="Arial" panose="020B0604020202020204"/>
                          <a:cs typeface="Arial" panose="020B0604020202020204"/>
                        </a:rPr>
                        <a:t> </a:t>
                      </a:r>
                      <a:r>
                        <a:rPr sz="1700" b="1" spc="-5" dirty="0">
                          <a:latin typeface="Arial" panose="020B0604020202020204"/>
                          <a:cs typeface="Arial" panose="020B0604020202020204"/>
                        </a:rPr>
                        <a:t>PDM</a:t>
                      </a:r>
                      <a:endParaRPr sz="1700">
                        <a:latin typeface="Arial" panose="020B0604020202020204"/>
                        <a:cs typeface="Arial" panose="020B0604020202020204"/>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hMerge="1">
                  <a:tcPr marL="0" marR="0" marT="0" marB="0"/>
                </a:tc>
                <a:tc hMerge="1">
                  <a:tcPr marL="0" marR="0" marT="0" marB="0"/>
                </a:tc>
                <a:tc hMerge="1">
                  <a:tcPr marL="0" marR="0" marT="0" marB="0"/>
                </a:tc>
                <a:tc hMerge="1">
                  <a:tcPr marL="0" marR="0" marT="0" marB="0"/>
                </a:tc>
                <a:tc hMerge="1">
                  <a:tcPr marL="0" marR="0" marT="0" marB="0"/>
                </a:tc>
                <a:tc rowSpan="2">
                  <a:txBody>
                    <a:bodyPr/>
                    <a:lstStyle/>
                    <a:p>
                      <a:pPr algn="ctr">
                        <a:lnSpc>
                          <a:spcPct val="100000"/>
                        </a:lnSpc>
                        <a:spcBef>
                          <a:spcPts val="860"/>
                        </a:spcBef>
                      </a:pPr>
                      <a:r>
                        <a:rPr sz="1700" b="1" spc="-5" dirty="0">
                          <a:latin typeface="Arial" panose="020B0604020202020204"/>
                          <a:cs typeface="Arial" panose="020B0604020202020204"/>
                        </a:rPr>
                        <a:t>UPT</a:t>
                      </a:r>
                      <a:endParaRPr sz="1700">
                        <a:latin typeface="Arial" panose="020B0604020202020204"/>
                        <a:cs typeface="Arial" panose="020B0604020202020204"/>
                      </a:endParaRPr>
                    </a:p>
                  </a:txBody>
                  <a:tcPr marL="0" marR="0" marT="1092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236199">
                <a:tc vMerge="1">
                  <a:tcPr marL="0" marR="0" marT="1092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269240">
                        <a:lnSpc>
                          <a:spcPct val="100000"/>
                        </a:lnSpc>
                        <a:spcBef>
                          <a:spcPts val="160"/>
                        </a:spcBef>
                      </a:pPr>
                      <a:r>
                        <a:rPr sz="1200" b="1" spc="-30" dirty="0">
                          <a:latin typeface="Arial" panose="020B0604020202020204"/>
                          <a:cs typeface="Arial" panose="020B0604020202020204"/>
                        </a:rPr>
                        <a:t>PAUD</a:t>
                      </a:r>
                      <a:endParaRPr sz="1200" dirty="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160"/>
                        </a:spcBef>
                      </a:pPr>
                      <a:r>
                        <a:rPr sz="1200" b="1" spc="-5" dirty="0">
                          <a:latin typeface="Arial" panose="020B0604020202020204"/>
                          <a:cs typeface="Arial" panose="020B0604020202020204"/>
                        </a:rPr>
                        <a:t>SD</a:t>
                      </a:r>
                      <a:endParaRPr sz="120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14325">
                        <a:lnSpc>
                          <a:spcPct val="100000"/>
                        </a:lnSpc>
                        <a:spcBef>
                          <a:spcPts val="160"/>
                        </a:spcBef>
                      </a:pPr>
                      <a:r>
                        <a:rPr sz="1200" b="1" spc="-5" dirty="0">
                          <a:latin typeface="Arial" panose="020B0604020202020204"/>
                          <a:cs typeface="Arial" panose="020B0604020202020204"/>
                        </a:rPr>
                        <a:t>SMP</a:t>
                      </a:r>
                      <a:endParaRPr sz="120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09880">
                        <a:lnSpc>
                          <a:spcPct val="100000"/>
                        </a:lnSpc>
                        <a:spcBef>
                          <a:spcPts val="160"/>
                        </a:spcBef>
                      </a:pPr>
                      <a:r>
                        <a:rPr sz="1200" b="1" spc="-5" dirty="0">
                          <a:latin typeface="Arial" panose="020B0604020202020204"/>
                          <a:cs typeface="Arial" panose="020B0604020202020204"/>
                        </a:rPr>
                        <a:t>SMA</a:t>
                      </a:r>
                      <a:endParaRPr sz="120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259080">
                        <a:lnSpc>
                          <a:spcPct val="100000"/>
                        </a:lnSpc>
                        <a:spcBef>
                          <a:spcPts val="160"/>
                        </a:spcBef>
                      </a:pPr>
                      <a:r>
                        <a:rPr sz="1200" b="1" spc="-5" dirty="0">
                          <a:latin typeface="Arial" panose="020B0604020202020204"/>
                          <a:cs typeface="Arial" panose="020B0604020202020204"/>
                        </a:rPr>
                        <a:t>PMPK</a:t>
                      </a:r>
                      <a:endParaRPr sz="120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0325">
                        <a:lnSpc>
                          <a:spcPct val="100000"/>
                        </a:lnSpc>
                        <a:spcBef>
                          <a:spcPts val="160"/>
                        </a:spcBef>
                      </a:pPr>
                      <a:r>
                        <a:rPr sz="1200" b="1" spc="-5" dirty="0">
                          <a:latin typeface="Arial" panose="020B0604020202020204"/>
                          <a:cs typeface="Arial" panose="020B0604020202020204"/>
                        </a:rPr>
                        <a:t>SETDITJEN</a:t>
                      </a:r>
                      <a:endParaRPr sz="1200" dirty="0">
                        <a:latin typeface="Arial" panose="020B0604020202020204"/>
                        <a:cs typeface="Arial" panose="020B0604020202020204"/>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vMerge="1">
                  <a:tcPr marL="0" marR="0" marT="1092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sp>
        <p:nvSpPr>
          <p:cNvPr id="8" name="object 8"/>
          <p:cNvSpPr/>
          <p:nvPr/>
        </p:nvSpPr>
        <p:spPr>
          <a:xfrm>
            <a:off x="261166" y="1686149"/>
            <a:ext cx="11417300" cy="4404360"/>
          </a:xfrm>
          <a:custGeom>
            <a:avLst/>
            <a:gdLst/>
            <a:ahLst/>
            <a:cxnLst/>
            <a:rect l="l" t="t" r="r" b="b"/>
            <a:pathLst>
              <a:path w="11417300" h="4404360">
                <a:moveTo>
                  <a:pt x="0" y="0"/>
                </a:moveTo>
                <a:lnTo>
                  <a:pt x="9000449" y="0"/>
                </a:lnTo>
              </a:path>
              <a:path w="11417300" h="4404360">
                <a:moveTo>
                  <a:pt x="0" y="259074"/>
                </a:moveTo>
                <a:lnTo>
                  <a:pt x="9000449" y="259074"/>
                </a:lnTo>
              </a:path>
              <a:path w="11417300" h="4404360">
                <a:moveTo>
                  <a:pt x="0" y="518149"/>
                </a:moveTo>
                <a:lnTo>
                  <a:pt x="9000449" y="518149"/>
                </a:lnTo>
              </a:path>
              <a:path w="11417300" h="4404360">
                <a:moveTo>
                  <a:pt x="0" y="777224"/>
                </a:moveTo>
                <a:lnTo>
                  <a:pt x="9000449" y="777224"/>
                </a:lnTo>
              </a:path>
              <a:path w="11417300" h="4404360">
                <a:moveTo>
                  <a:pt x="0" y="1036299"/>
                </a:moveTo>
                <a:lnTo>
                  <a:pt x="9000449" y="1036299"/>
                </a:lnTo>
              </a:path>
              <a:path w="11417300" h="4404360">
                <a:moveTo>
                  <a:pt x="0" y="1295374"/>
                </a:moveTo>
                <a:lnTo>
                  <a:pt x="11417074" y="1295374"/>
                </a:lnTo>
              </a:path>
              <a:path w="11417300" h="4404360">
                <a:moveTo>
                  <a:pt x="0" y="1554449"/>
                </a:moveTo>
                <a:lnTo>
                  <a:pt x="9000449" y="1554449"/>
                </a:lnTo>
              </a:path>
              <a:path w="11417300" h="4404360">
                <a:moveTo>
                  <a:pt x="0" y="2072599"/>
                </a:moveTo>
                <a:lnTo>
                  <a:pt x="11417074" y="2072599"/>
                </a:lnTo>
              </a:path>
              <a:path w="11417300" h="4404360">
                <a:moveTo>
                  <a:pt x="0" y="2331674"/>
                </a:moveTo>
                <a:lnTo>
                  <a:pt x="9000449" y="2331674"/>
                </a:lnTo>
              </a:path>
              <a:path w="11417300" h="4404360">
                <a:moveTo>
                  <a:pt x="0" y="2590749"/>
                </a:moveTo>
                <a:lnTo>
                  <a:pt x="9000449" y="2590749"/>
                </a:lnTo>
              </a:path>
              <a:path w="11417300" h="4404360">
                <a:moveTo>
                  <a:pt x="0" y="2849824"/>
                </a:moveTo>
                <a:lnTo>
                  <a:pt x="9000449" y="2849824"/>
                </a:lnTo>
              </a:path>
              <a:path w="11417300" h="4404360">
                <a:moveTo>
                  <a:pt x="0" y="3108899"/>
                </a:moveTo>
                <a:lnTo>
                  <a:pt x="9000449" y="3108899"/>
                </a:lnTo>
              </a:path>
              <a:path w="11417300" h="4404360">
                <a:moveTo>
                  <a:pt x="0" y="3627049"/>
                </a:moveTo>
                <a:lnTo>
                  <a:pt x="9000449" y="3627049"/>
                </a:lnTo>
              </a:path>
              <a:path w="11417300" h="4404360">
                <a:moveTo>
                  <a:pt x="0" y="3886124"/>
                </a:moveTo>
                <a:lnTo>
                  <a:pt x="9000449" y="3886124"/>
                </a:lnTo>
              </a:path>
              <a:path w="11417300" h="4404360">
                <a:moveTo>
                  <a:pt x="0" y="4145199"/>
                </a:moveTo>
                <a:lnTo>
                  <a:pt x="9000449" y="4145199"/>
                </a:lnTo>
              </a:path>
              <a:path w="11417300" h="4404360">
                <a:moveTo>
                  <a:pt x="0" y="4404274"/>
                </a:moveTo>
                <a:lnTo>
                  <a:pt x="11417074" y="4404274"/>
                </a:lnTo>
              </a:path>
            </a:pathLst>
          </a:custGeom>
          <a:ln w="9524">
            <a:solidFill>
              <a:srgbClr val="9E9E9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txBox="1"/>
          <p:nvPr/>
        </p:nvSpPr>
        <p:spPr>
          <a:xfrm>
            <a:off x="1474094" y="1405739"/>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PDM-01</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0" name="object 10"/>
          <p:cNvSpPr txBox="1"/>
          <p:nvPr/>
        </p:nvSpPr>
        <p:spPr>
          <a:xfrm>
            <a:off x="9750758" y="1535264"/>
            <a:ext cx="1427480" cy="1061720"/>
          </a:xfrm>
          <a:prstGeom prst="rect">
            <a:avLst/>
          </a:prstGeom>
        </p:spPr>
        <p:txBody>
          <a:bodyPr vert="horz" wrap="square" lIns="0" tIns="12700" rIns="0" bIns="0" rtlCol="0">
            <a:spAutoFit/>
          </a:bodyPr>
          <a:lstStyle/>
          <a:p>
            <a:pPr marL="12700" marR="5080" lvl="0" indent="-635" algn="ctr"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 dan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15" normalizeH="0" baseline="0" noProof="0" dirty="0">
                <a:ln>
                  <a:noFill/>
                </a:ln>
                <a:solidFill>
                  <a:prstClr val="black"/>
                </a:solidFill>
                <a:effectLst/>
                <a:uLnTx/>
                <a:uFillTx/>
                <a:latin typeface="Arial" panose="020B0604020202020204"/>
                <a:ea typeface="+mn-ea"/>
                <a:cs typeface="Arial" panose="020B0604020202020204"/>
              </a:rPr>
              <a:t>Transformasi </a:t>
            </a:r>
            <a:r>
              <a:rPr kumimoji="0" sz="1700" b="0" i="0" u="none" strike="noStrike" kern="1200" cap="none" spc="-459"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Pembelajaran</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1" name="object 11"/>
          <p:cNvSpPr txBox="1"/>
          <p:nvPr/>
        </p:nvSpPr>
        <p:spPr>
          <a:xfrm>
            <a:off x="1474094" y="1664813"/>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PDM-02</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2" name="object 12"/>
          <p:cNvSpPr txBox="1"/>
          <p:nvPr/>
        </p:nvSpPr>
        <p:spPr>
          <a:xfrm>
            <a:off x="1474094" y="1923889"/>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PDM-03</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3" name="object 13"/>
          <p:cNvSpPr txBox="1"/>
          <p:nvPr/>
        </p:nvSpPr>
        <p:spPr>
          <a:xfrm>
            <a:off x="1474094" y="2182964"/>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PDM-10</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4" name="object 14"/>
          <p:cNvSpPr txBox="1"/>
          <p:nvPr/>
        </p:nvSpPr>
        <p:spPr>
          <a:xfrm>
            <a:off x="1474094" y="2442038"/>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PDM-13</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5" name="object 15"/>
          <p:cNvSpPr txBox="1"/>
          <p:nvPr/>
        </p:nvSpPr>
        <p:spPr>
          <a:xfrm>
            <a:off x="1474094" y="2701114"/>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PDM-18</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6" name="object 16"/>
          <p:cNvSpPr txBox="1"/>
          <p:nvPr/>
        </p:nvSpPr>
        <p:spPr>
          <a:xfrm>
            <a:off x="1474094" y="2960189"/>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PDM-04</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7" name="object 17"/>
          <p:cNvSpPr txBox="1"/>
          <p:nvPr/>
        </p:nvSpPr>
        <p:spPr>
          <a:xfrm>
            <a:off x="9349029" y="2960181"/>
            <a:ext cx="2227580" cy="802640"/>
          </a:xfrm>
          <a:prstGeom prst="rect">
            <a:avLst/>
          </a:prstGeom>
        </p:spPr>
        <p:txBody>
          <a:bodyPr vert="horz" wrap="square" lIns="0" tIns="12700" rIns="0" bIns="0" rtlCol="0">
            <a:spAutoFit/>
          </a:bodyPr>
          <a:lstStyle/>
          <a:p>
            <a:pPr marL="2540" marR="0" lvl="0" indent="0" algn="ctr"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7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2065" marR="5080" lvl="0" indent="0" algn="ctr" defTabSz="914400" rtl="0" eaLnBrk="1" fontAlgn="auto" latinLnBrk="0" hangingPunct="1">
              <a:lnSpc>
                <a:spcPct val="100000"/>
              </a:lnSpc>
              <a:spcBef>
                <a:spcPts val="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r>
              <a:rPr kumimoji="0" sz="17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Perencanaan,</a:t>
            </a:r>
            <a:r>
              <a:rPr kumimoji="0" sz="17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700" b="0" i="0" u="none" strike="noStrike" kern="1200" cap="none" spc="-459"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Penjaminan</a:t>
            </a:r>
            <a:r>
              <a:rPr kumimoji="0" sz="1700" b="0"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8" name="object 18"/>
          <p:cNvSpPr txBox="1"/>
          <p:nvPr/>
        </p:nvSpPr>
        <p:spPr>
          <a:xfrm>
            <a:off x="1474094" y="3219263"/>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PDM-17</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9" name="object 19"/>
          <p:cNvSpPr txBox="1"/>
          <p:nvPr/>
        </p:nvSpPr>
        <p:spPr>
          <a:xfrm>
            <a:off x="1474094" y="3737414"/>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PDM-05</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0" name="object 20"/>
          <p:cNvSpPr txBox="1"/>
          <p:nvPr/>
        </p:nvSpPr>
        <p:spPr>
          <a:xfrm>
            <a:off x="9672994" y="3866941"/>
            <a:ext cx="1583690" cy="1061720"/>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Komunikasi,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Kemitraan,</a:t>
            </a:r>
            <a:r>
              <a:rPr kumimoji="0" sz="1700" b="0" i="0" u="none" strike="noStrike" kern="1200" cap="none" spc="-9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dan </a:t>
            </a:r>
            <a:r>
              <a:rPr kumimoji="0" sz="1700" b="0" i="0" u="none" strike="noStrike" kern="1200" cap="none" spc="-459"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Pemberdayaan</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21" name="object 21"/>
          <p:cNvSpPr txBox="1"/>
          <p:nvPr/>
        </p:nvSpPr>
        <p:spPr>
          <a:xfrm>
            <a:off x="1474094" y="3996489"/>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PDM-06</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2" name="object 22"/>
          <p:cNvSpPr txBox="1"/>
          <p:nvPr/>
        </p:nvSpPr>
        <p:spPr>
          <a:xfrm>
            <a:off x="1474094" y="4255563"/>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PDM-07</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3" name="object 23"/>
          <p:cNvSpPr txBox="1"/>
          <p:nvPr/>
        </p:nvSpPr>
        <p:spPr>
          <a:xfrm>
            <a:off x="1474094" y="4514638"/>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PDM-14</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4" name="object 24"/>
          <p:cNvSpPr txBox="1"/>
          <p:nvPr/>
        </p:nvSpPr>
        <p:spPr>
          <a:xfrm>
            <a:off x="1474094" y="4773714"/>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PDM-16</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5" name="object 25"/>
          <p:cNvSpPr txBox="1"/>
          <p:nvPr/>
        </p:nvSpPr>
        <p:spPr>
          <a:xfrm>
            <a:off x="1474094" y="5032788"/>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PDM-08</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6" name="object 26"/>
          <p:cNvSpPr txBox="1"/>
          <p:nvPr/>
        </p:nvSpPr>
        <p:spPr>
          <a:xfrm>
            <a:off x="9495131" y="5291859"/>
            <a:ext cx="1938655" cy="54356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7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sz="1700" b="0"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Tata</a:t>
            </a:r>
            <a:r>
              <a:rPr kumimoji="0" sz="17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a:t>
            </a:r>
            <a:r>
              <a:rPr kumimoji="0" sz="1700" b="0" i="0" u="none" strike="noStrike" kern="1200" cap="none" spc="-40" normalizeH="0" baseline="0" noProof="0" dirty="0">
                <a:ln>
                  <a:noFill/>
                </a:ln>
                <a:solidFill>
                  <a:prstClr val="black"/>
                </a:solidFill>
                <a:effectLst/>
                <a:uLnTx/>
                <a:uFillTx/>
                <a:latin typeface="Arial" panose="020B0604020202020204"/>
                <a:ea typeface="+mn-ea"/>
                <a:cs typeface="Arial" panose="020B0604020202020204"/>
              </a:rPr>
              <a:t> </a:t>
            </a:r>
            <a:r>
              <a:rPr kumimoji="0" sz="17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7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27" name="object 27"/>
          <p:cNvSpPr txBox="1"/>
          <p:nvPr/>
        </p:nvSpPr>
        <p:spPr>
          <a:xfrm>
            <a:off x="1474094" y="5291864"/>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PDM-09</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8" name="object 28"/>
          <p:cNvSpPr txBox="1"/>
          <p:nvPr/>
        </p:nvSpPr>
        <p:spPr>
          <a:xfrm>
            <a:off x="1482106" y="5550939"/>
            <a:ext cx="80073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a:t>
            </a:r>
            <a:r>
              <a:rPr kumimoji="0" sz="1700" b="0" i="0" u="none" strike="noStrike" kern="1200" cap="none" spc="-130" normalizeH="0" baseline="0" noProof="0" dirty="0">
                <a:ln>
                  <a:noFill/>
                </a:ln>
                <a:solidFill>
                  <a:prstClr val="black"/>
                </a:solidFill>
                <a:effectLst/>
                <a:uLnTx/>
                <a:uFillTx/>
                <a:latin typeface="Arial MT"/>
                <a:ea typeface="+mn-ea"/>
                <a:cs typeface="Arial MT"/>
              </a:rPr>
              <a:t>1</a:t>
            </a:r>
            <a:r>
              <a:rPr kumimoji="0" sz="1700" b="0" i="0" u="none" strike="noStrike" kern="1200" cap="none" spc="0" normalizeH="0" baseline="0" noProof="0" dirty="0">
                <a:ln>
                  <a:noFill/>
                </a:ln>
                <a:solidFill>
                  <a:prstClr val="black"/>
                </a:solidFill>
                <a:effectLst/>
                <a:uLnTx/>
                <a:uFillTx/>
                <a:latin typeface="Arial MT"/>
                <a:ea typeface="+mn-ea"/>
                <a:cs typeface="Arial MT"/>
              </a:rPr>
              <a:t>1</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9" name="object 29"/>
          <p:cNvSpPr txBox="1"/>
          <p:nvPr/>
        </p:nvSpPr>
        <p:spPr>
          <a:xfrm>
            <a:off x="1474094" y="5810013"/>
            <a:ext cx="815975" cy="2844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700" b="0" i="0" u="none" strike="noStrike" kern="1200" cap="none" spc="-5" normalizeH="0" baseline="0" noProof="0" dirty="0">
                <a:ln>
                  <a:noFill/>
                </a:ln>
                <a:solidFill>
                  <a:prstClr val="black"/>
                </a:solidFill>
                <a:effectLst/>
                <a:uLnTx/>
                <a:uFillTx/>
                <a:latin typeface="Arial MT"/>
                <a:ea typeface="+mn-ea"/>
                <a:cs typeface="Arial MT"/>
              </a:rPr>
              <a:t>PDM-15</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pic>
        <p:nvPicPr>
          <p:cNvPr id="30" name="object 30"/>
          <p:cNvPicPr/>
          <p:nvPr/>
        </p:nvPicPr>
        <p:blipFill>
          <a:blip r:embed="rId1" cstate="print"/>
          <a:stretch>
            <a:fillRect/>
          </a:stretch>
        </p:blipFill>
        <p:spPr>
          <a:xfrm>
            <a:off x="3473245" y="1421212"/>
            <a:ext cx="3840862" cy="4864274"/>
          </a:xfrm>
          <a:prstGeom prst="rect">
            <a:avLst/>
          </a:prstGeom>
        </p:spPr>
      </p:pic>
      <p:sp>
        <p:nvSpPr>
          <p:cNvPr id="31" name="object 31"/>
          <p:cNvSpPr txBox="1"/>
          <p:nvPr/>
        </p:nvSpPr>
        <p:spPr>
          <a:xfrm>
            <a:off x="3651008" y="1612620"/>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32" name="object 32"/>
          <p:cNvSpPr txBox="1"/>
          <p:nvPr/>
        </p:nvSpPr>
        <p:spPr>
          <a:xfrm>
            <a:off x="3697565" y="1784070"/>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3" name="object 33"/>
          <p:cNvSpPr txBox="1"/>
          <p:nvPr/>
        </p:nvSpPr>
        <p:spPr>
          <a:xfrm>
            <a:off x="3658816" y="1955520"/>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4" name="object 34"/>
          <p:cNvSpPr txBox="1"/>
          <p:nvPr/>
        </p:nvSpPr>
        <p:spPr>
          <a:xfrm>
            <a:off x="3778987" y="2298420"/>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5" name="object 35"/>
          <p:cNvSpPr txBox="1"/>
          <p:nvPr/>
        </p:nvSpPr>
        <p:spPr>
          <a:xfrm>
            <a:off x="3650974" y="2469870"/>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6" name="object 36"/>
          <p:cNvSpPr txBox="1"/>
          <p:nvPr/>
        </p:nvSpPr>
        <p:spPr>
          <a:xfrm>
            <a:off x="4610642" y="1598970"/>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7" name="object 37"/>
          <p:cNvSpPr txBox="1"/>
          <p:nvPr/>
        </p:nvSpPr>
        <p:spPr>
          <a:xfrm>
            <a:off x="4657198" y="1770420"/>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8" name="object 38"/>
          <p:cNvSpPr txBox="1"/>
          <p:nvPr/>
        </p:nvSpPr>
        <p:spPr>
          <a:xfrm>
            <a:off x="4618449" y="1941870"/>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39" name="object 39"/>
          <p:cNvSpPr txBox="1"/>
          <p:nvPr/>
        </p:nvSpPr>
        <p:spPr>
          <a:xfrm>
            <a:off x="4738620" y="2284770"/>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0" name="object 40"/>
          <p:cNvSpPr txBox="1"/>
          <p:nvPr/>
        </p:nvSpPr>
        <p:spPr>
          <a:xfrm>
            <a:off x="4610608" y="2456220"/>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1" name="object 41"/>
          <p:cNvSpPr txBox="1"/>
          <p:nvPr/>
        </p:nvSpPr>
        <p:spPr>
          <a:xfrm>
            <a:off x="5591742" y="1585586"/>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2" name="object 42"/>
          <p:cNvSpPr txBox="1"/>
          <p:nvPr/>
        </p:nvSpPr>
        <p:spPr>
          <a:xfrm>
            <a:off x="5638298" y="1757036"/>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3" name="object 43"/>
          <p:cNvSpPr txBox="1"/>
          <p:nvPr/>
        </p:nvSpPr>
        <p:spPr>
          <a:xfrm>
            <a:off x="5599550" y="1928486"/>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4" name="object 44"/>
          <p:cNvSpPr txBox="1"/>
          <p:nvPr/>
        </p:nvSpPr>
        <p:spPr>
          <a:xfrm>
            <a:off x="5719721" y="2271386"/>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5" name="object 45"/>
          <p:cNvSpPr txBox="1"/>
          <p:nvPr/>
        </p:nvSpPr>
        <p:spPr>
          <a:xfrm>
            <a:off x="5591708" y="2442836"/>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6" name="object 46"/>
          <p:cNvSpPr txBox="1"/>
          <p:nvPr/>
        </p:nvSpPr>
        <p:spPr>
          <a:xfrm>
            <a:off x="6541042" y="1590788"/>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7" name="object 47"/>
          <p:cNvSpPr txBox="1"/>
          <p:nvPr/>
        </p:nvSpPr>
        <p:spPr>
          <a:xfrm>
            <a:off x="6587598" y="1762238"/>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8" name="object 48"/>
          <p:cNvSpPr txBox="1"/>
          <p:nvPr/>
        </p:nvSpPr>
        <p:spPr>
          <a:xfrm>
            <a:off x="6548849" y="1933688"/>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9" name="object 49"/>
          <p:cNvSpPr txBox="1"/>
          <p:nvPr/>
        </p:nvSpPr>
        <p:spPr>
          <a:xfrm>
            <a:off x="6669020" y="2276588"/>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0" name="object 50"/>
          <p:cNvSpPr txBox="1"/>
          <p:nvPr/>
        </p:nvSpPr>
        <p:spPr>
          <a:xfrm>
            <a:off x="6541008" y="2448038"/>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51" name="object 51"/>
          <p:cNvGrpSpPr/>
          <p:nvPr/>
        </p:nvGrpSpPr>
        <p:grpSpPr>
          <a:xfrm>
            <a:off x="7366279" y="1448245"/>
            <a:ext cx="932180" cy="1565910"/>
            <a:chOff x="7366279" y="1448245"/>
            <a:chExt cx="932180" cy="1565910"/>
          </a:xfrm>
        </p:grpSpPr>
        <p:sp>
          <p:nvSpPr>
            <p:cNvPr id="52" name="object 52"/>
            <p:cNvSpPr/>
            <p:nvPr/>
          </p:nvSpPr>
          <p:spPr>
            <a:xfrm>
              <a:off x="7380566" y="1462533"/>
              <a:ext cx="903605" cy="1537335"/>
            </a:xfrm>
            <a:custGeom>
              <a:avLst/>
              <a:gdLst/>
              <a:ahLst/>
              <a:cxnLst/>
              <a:rect l="l" t="t" r="r" b="b"/>
              <a:pathLst>
                <a:path w="903604" h="1537335">
                  <a:moveTo>
                    <a:pt x="752746" y="1536900"/>
                  </a:moveTo>
                  <a:lnTo>
                    <a:pt x="150552" y="1536900"/>
                  </a:lnTo>
                  <a:lnTo>
                    <a:pt x="102966" y="1529224"/>
                  </a:lnTo>
                  <a:lnTo>
                    <a:pt x="61638" y="1507852"/>
                  </a:lnTo>
                  <a:lnTo>
                    <a:pt x="29048" y="1475261"/>
                  </a:lnTo>
                  <a:lnTo>
                    <a:pt x="7675" y="1433933"/>
                  </a:lnTo>
                  <a:lnTo>
                    <a:pt x="0" y="1386346"/>
                  </a:lnTo>
                  <a:lnTo>
                    <a:pt x="0" y="150553"/>
                  </a:lnTo>
                  <a:lnTo>
                    <a:pt x="7675" y="102966"/>
                  </a:lnTo>
                  <a:lnTo>
                    <a:pt x="29048" y="61638"/>
                  </a:lnTo>
                  <a:lnTo>
                    <a:pt x="61638" y="29047"/>
                  </a:lnTo>
                  <a:lnTo>
                    <a:pt x="102966" y="7675"/>
                  </a:lnTo>
                  <a:lnTo>
                    <a:pt x="150552" y="0"/>
                  </a:lnTo>
                  <a:lnTo>
                    <a:pt x="752746" y="0"/>
                  </a:lnTo>
                  <a:lnTo>
                    <a:pt x="810361" y="11460"/>
                  </a:lnTo>
                  <a:lnTo>
                    <a:pt x="859204" y="44095"/>
                  </a:lnTo>
                  <a:lnTo>
                    <a:pt x="891839" y="92938"/>
                  </a:lnTo>
                  <a:lnTo>
                    <a:pt x="903299" y="150553"/>
                  </a:lnTo>
                  <a:lnTo>
                    <a:pt x="903299" y="1386346"/>
                  </a:lnTo>
                  <a:lnTo>
                    <a:pt x="895624" y="1433933"/>
                  </a:lnTo>
                  <a:lnTo>
                    <a:pt x="874252" y="1475261"/>
                  </a:lnTo>
                  <a:lnTo>
                    <a:pt x="841661" y="1507852"/>
                  </a:lnTo>
                  <a:lnTo>
                    <a:pt x="800333" y="1529224"/>
                  </a:lnTo>
                  <a:lnTo>
                    <a:pt x="752746" y="1536900"/>
                  </a:lnTo>
                  <a:close/>
                </a:path>
              </a:pathLst>
            </a:custGeom>
            <a:solidFill>
              <a:srgbClr val="FFE4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bject 53"/>
            <p:cNvSpPr/>
            <p:nvPr/>
          </p:nvSpPr>
          <p:spPr>
            <a:xfrm>
              <a:off x="7380566" y="1462533"/>
              <a:ext cx="903605" cy="1537335"/>
            </a:xfrm>
            <a:custGeom>
              <a:avLst/>
              <a:gdLst/>
              <a:ahLst/>
              <a:cxnLst/>
              <a:rect l="l" t="t" r="r" b="b"/>
              <a:pathLst>
                <a:path w="903604" h="1537335">
                  <a:moveTo>
                    <a:pt x="0" y="150553"/>
                  </a:moveTo>
                  <a:lnTo>
                    <a:pt x="7675" y="102966"/>
                  </a:lnTo>
                  <a:lnTo>
                    <a:pt x="29048" y="61638"/>
                  </a:lnTo>
                  <a:lnTo>
                    <a:pt x="61638" y="29047"/>
                  </a:lnTo>
                  <a:lnTo>
                    <a:pt x="102966" y="7675"/>
                  </a:lnTo>
                  <a:lnTo>
                    <a:pt x="150552" y="0"/>
                  </a:lnTo>
                  <a:lnTo>
                    <a:pt x="752746" y="0"/>
                  </a:lnTo>
                  <a:lnTo>
                    <a:pt x="810361" y="11460"/>
                  </a:lnTo>
                  <a:lnTo>
                    <a:pt x="859204" y="44095"/>
                  </a:lnTo>
                  <a:lnTo>
                    <a:pt x="891839" y="92938"/>
                  </a:lnTo>
                  <a:lnTo>
                    <a:pt x="903299" y="150553"/>
                  </a:lnTo>
                  <a:lnTo>
                    <a:pt x="903299" y="1386346"/>
                  </a:lnTo>
                  <a:lnTo>
                    <a:pt x="895624" y="1433933"/>
                  </a:lnTo>
                  <a:lnTo>
                    <a:pt x="874252" y="1475261"/>
                  </a:lnTo>
                  <a:lnTo>
                    <a:pt x="841661" y="1507852"/>
                  </a:lnTo>
                  <a:lnTo>
                    <a:pt x="800333" y="1529224"/>
                  </a:lnTo>
                  <a:lnTo>
                    <a:pt x="752746" y="1536900"/>
                  </a:lnTo>
                  <a:lnTo>
                    <a:pt x="150552" y="1536900"/>
                  </a:lnTo>
                  <a:lnTo>
                    <a:pt x="102966" y="1529224"/>
                  </a:lnTo>
                  <a:lnTo>
                    <a:pt x="61638" y="1507852"/>
                  </a:lnTo>
                  <a:lnTo>
                    <a:pt x="29048" y="1475261"/>
                  </a:lnTo>
                  <a:lnTo>
                    <a:pt x="7675" y="1433933"/>
                  </a:lnTo>
                  <a:lnTo>
                    <a:pt x="0" y="1386346"/>
                  </a:lnTo>
                  <a:lnTo>
                    <a:pt x="0" y="150553"/>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object 54"/>
          <p:cNvSpPr txBox="1"/>
          <p:nvPr/>
        </p:nvSpPr>
        <p:spPr>
          <a:xfrm>
            <a:off x="7532442" y="1612620"/>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5" name="object 55"/>
          <p:cNvSpPr txBox="1"/>
          <p:nvPr/>
        </p:nvSpPr>
        <p:spPr>
          <a:xfrm>
            <a:off x="7578998" y="1784070"/>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6" name="object 56"/>
          <p:cNvSpPr txBox="1"/>
          <p:nvPr/>
        </p:nvSpPr>
        <p:spPr>
          <a:xfrm>
            <a:off x="7540249" y="1955520"/>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7" name="object 57"/>
          <p:cNvSpPr txBox="1"/>
          <p:nvPr/>
        </p:nvSpPr>
        <p:spPr>
          <a:xfrm>
            <a:off x="7660420" y="2298420"/>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8" name="object 58"/>
          <p:cNvSpPr txBox="1"/>
          <p:nvPr/>
        </p:nvSpPr>
        <p:spPr>
          <a:xfrm>
            <a:off x="7532408" y="2469870"/>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59" name="object 59"/>
          <p:cNvGrpSpPr/>
          <p:nvPr/>
        </p:nvGrpSpPr>
        <p:grpSpPr>
          <a:xfrm>
            <a:off x="8357679" y="1403445"/>
            <a:ext cx="932180" cy="1628775"/>
            <a:chOff x="8357679" y="1403445"/>
            <a:chExt cx="932180" cy="1628775"/>
          </a:xfrm>
        </p:grpSpPr>
        <p:sp>
          <p:nvSpPr>
            <p:cNvPr id="60" name="object 60"/>
            <p:cNvSpPr/>
            <p:nvPr/>
          </p:nvSpPr>
          <p:spPr>
            <a:xfrm>
              <a:off x="8371966" y="1417733"/>
              <a:ext cx="903605" cy="1600200"/>
            </a:xfrm>
            <a:custGeom>
              <a:avLst/>
              <a:gdLst/>
              <a:ahLst/>
              <a:cxnLst/>
              <a:rect l="l" t="t" r="r" b="b"/>
              <a:pathLst>
                <a:path w="903604" h="1600200">
                  <a:moveTo>
                    <a:pt x="752746" y="1599600"/>
                  </a:moveTo>
                  <a:lnTo>
                    <a:pt x="150552" y="1599600"/>
                  </a:lnTo>
                  <a:lnTo>
                    <a:pt x="102966" y="1591924"/>
                  </a:lnTo>
                  <a:lnTo>
                    <a:pt x="61638" y="1570552"/>
                  </a:lnTo>
                  <a:lnTo>
                    <a:pt x="29048" y="1537961"/>
                  </a:lnTo>
                  <a:lnTo>
                    <a:pt x="7675" y="1496633"/>
                  </a:lnTo>
                  <a:lnTo>
                    <a:pt x="0" y="1449046"/>
                  </a:lnTo>
                  <a:lnTo>
                    <a:pt x="0" y="150553"/>
                  </a:lnTo>
                  <a:lnTo>
                    <a:pt x="7675" y="102966"/>
                  </a:lnTo>
                  <a:lnTo>
                    <a:pt x="29048" y="61638"/>
                  </a:lnTo>
                  <a:lnTo>
                    <a:pt x="61638" y="29047"/>
                  </a:lnTo>
                  <a:lnTo>
                    <a:pt x="102966" y="7675"/>
                  </a:lnTo>
                  <a:lnTo>
                    <a:pt x="150552" y="0"/>
                  </a:lnTo>
                  <a:lnTo>
                    <a:pt x="752746" y="0"/>
                  </a:lnTo>
                  <a:lnTo>
                    <a:pt x="810361" y="11460"/>
                  </a:lnTo>
                  <a:lnTo>
                    <a:pt x="859204" y="44095"/>
                  </a:lnTo>
                  <a:lnTo>
                    <a:pt x="891839" y="92938"/>
                  </a:lnTo>
                  <a:lnTo>
                    <a:pt x="903299" y="150553"/>
                  </a:lnTo>
                  <a:lnTo>
                    <a:pt x="903299" y="1449046"/>
                  </a:lnTo>
                  <a:lnTo>
                    <a:pt x="895624" y="1496633"/>
                  </a:lnTo>
                  <a:lnTo>
                    <a:pt x="874252" y="1537961"/>
                  </a:lnTo>
                  <a:lnTo>
                    <a:pt x="841661" y="1570552"/>
                  </a:lnTo>
                  <a:lnTo>
                    <a:pt x="800333" y="1591924"/>
                  </a:lnTo>
                  <a:lnTo>
                    <a:pt x="752746" y="1599600"/>
                  </a:lnTo>
                  <a:close/>
                </a:path>
              </a:pathLst>
            </a:custGeom>
            <a:solidFill>
              <a:srgbClr val="FFE4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61"/>
            <p:cNvSpPr/>
            <p:nvPr/>
          </p:nvSpPr>
          <p:spPr>
            <a:xfrm>
              <a:off x="8371966" y="1417733"/>
              <a:ext cx="903605" cy="1600200"/>
            </a:xfrm>
            <a:custGeom>
              <a:avLst/>
              <a:gdLst/>
              <a:ahLst/>
              <a:cxnLst/>
              <a:rect l="l" t="t" r="r" b="b"/>
              <a:pathLst>
                <a:path w="903604" h="1600200">
                  <a:moveTo>
                    <a:pt x="0" y="150553"/>
                  </a:moveTo>
                  <a:lnTo>
                    <a:pt x="7675" y="102966"/>
                  </a:lnTo>
                  <a:lnTo>
                    <a:pt x="29048" y="61638"/>
                  </a:lnTo>
                  <a:lnTo>
                    <a:pt x="61638" y="29047"/>
                  </a:lnTo>
                  <a:lnTo>
                    <a:pt x="102966" y="7675"/>
                  </a:lnTo>
                  <a:lnTo>
                    <a:pt x="150552" y="0"/>
                  </a:lnTo>
                  <a:lnTo>
                    <a:pt x="752746" y="0"/>
                  </a:lnTo>
                  <a:lnTo>
                    <a:pt x="810361" y="11460"/>
                  </a:lnTo>
                  <a:lnTo>
                    <a:pt x="859204" y="44095"/>
                  </a:lnTo>
                  <a:lnTo>
                    <a:pt x="891839" y="92938"/>
                  </a:lnTo>
                  <a:lnTo>
                    <a:pt x="903299" y="150553"/>
                  </a:lnTo>
                  <a:lnTo>
                    <a:pt x="903299" y="1449046"/>
                  </a:lnTo>
                  <a:lnTo>
                    <a:pt x="895624" y="1496633"/>
                  </a:lnTo>
                  <a:lnTo>
                    <a:pt x="874252" y="1537961"/>
                  </a:lnTo>
                  <a:lnTo>
                    <a:pt x="841661" y="1570552"/>
                  </a:lnTo>
                  <a:lnTo>
                    <a:pt x="800333" y="1591924"/>
                  </a:lnTo>
                  <a:lnTo>
                    <a:pt x="752746" y="1599600"/>
                  </a:lnTo>
                  <a:lnTo>
                    <a:pt x="150552" y="1599600"/>
                  </a:lnTo>
                  <a:lnTo>
                    <a:pt x="102966" y="1591924"/>
                  </a:lnTo>
                  <a:lnTo>
                    <a:pt x="61638" y="1570552"/>
                  </a:lnTo>
                  <a:lnTo>
                    <a:pt x="29048" y="1537961"/>
                  </a:lnTo>
                  <a:lnTo>
                    <a:pt x="7675" y="1496633"/>
                  </a:lnTo>
                  <a:lnTo>
                    <a:pt x="0" y="1449046"/>
                  </a:lnTo>
                  <a:lnTo>
                    <a:pt x="0" y="150553"/>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 name="object 62"/>
          <p:cNvSpPr txBox="1"/>
          <p:nvPr/>
        </p:nvSpPr>
        <p:spPr>
          <a:xfrm>
            <a:off x="8523841" y="1599170"/>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2</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3" name="object 63"/>
          <p:cNvSpPr txBox="1"/>
          <p:nvPr/>
        </p:nvSpPr>
        <p:spPr>
          <a:xfrm>
            <a:off x="8570398" y="1770620"/>
            <a:ext cx="5054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Inovasi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4" name="object 64"/>
          <p:cNvSpPr txBox="1"/>
          <p:nvPr/>
        </p:nvSpPr>
        <p:spPr>
          <a:xfrm>
            <a:off x="8531649" y="1942070"/>
            <a:ext cx="584200" cy="343299"/>
          </a:xfrm>
          <a:prstGeom prst="rect">
            <a:avLst/>
          </a:prstGeom>
        </p:spPr>
        <p:txBody>
          <a:bodyPr vert="horz" wrap="square" lIns="0" tIns="8890" rIns="0" bIns="0" rtlCol="0">
            <a:spAutoFit/>
          </a:bodyPr>
          <a:lstStyle/>
          <a:p>
            <a:pPr marL="12700" marR="5080" lvl="0" indent="22860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T</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ransfor</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5" name="object 65"/>
          <p:cNvSpPr txBox="1"/>
          <p:nvPr/>
        </p:nvSpPr>
        <p:spPr>
          <a:xfrm>
            <a:off x="8651820" y="2284970"/>
            <a:ext cx="34417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masi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6" name="object 66"/>
          <p:cNvSpPr txBox="1"/>
          <p:nvPr/>
        </p:nvSpPr>
        <p:spPr>
          <a:xfrm>
            <a:off x="8523808" y="2456420"/>
            <a:ext cx="599440" cy="343299"/>
          </a:xfrm>
          <a:prstGeom prst="rect">
            <a:avLst/>
          </a:prstGeom>
        </p:spPr>
        <p:txBody>
          <a:bodyPr vert="horz" wrap="square" lIns="0" tIns="8890" rIns="0" bIns="0" rtlCol="0">
            <a:spAutoFit/>
          </a:bodyPr>
          <a:lstStyle/>
          <a:p>
            <a:pPr marL="132715" marR="5080" lvl="0" indent="-1206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Pembela  jaran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67" name="object 67"/>
          <p:cNvGrpSpPr/>
          <p:nvPr/>
        </p:nvGrpSpPr>
        <p:grpSpPr>
          <a:xfrm>
            <a:off x="8320378" y="3002912"/>
            <a:ext cx="932180" cy="922655"/>
            <a:chOff x="8320378" y="3002912"/>
            <a:chExt cx="932180" cy="922655"/>
          </a:xfrm>
        </p:grpSpPr>
        <p:sp>
          <p:nvSpPr>
            <p:cNvPr id="68" name="object 68"/>
            <p:cNvSpPr/>
            <p:nvPr/>
          </p:nvSpPr>
          <p:spPr>
            <a:xfrm>
              <a:off x="8334666" y="3017199"/>
              <a:ext cx="903605" cy="894080"/>
            </a:xfrm>
            <a:custGeom>
              <a:avLst/>
              <a:gdLst/>
              <a:ahLst/>
              <a:cxnLst/>
              <a:rect l="l" t="t" r="r" b="b"/>
              <a:pathLst>
                <a:path w="903604" h="894079">
                  <a:moveTo>
                    <a:pt x="754297" y="893999"/>
                  </a:moveTo>
                  <a:lnTo>
                    <a:pt x="149002" y="893999"/>
                  </a:lnTo>
                  <a:lnTo>
                    <a:pt x="101906" y="886403"/>
                  </a:lnTo>
                  <a:lnTo>
                    <a:pt x="61003" y="865251"/>
                  </a:lnTo>
                  <a:lnTo>
                    <a:pt x="28748" y="832996"/>
                  </a:lnTo>
                  <a:lnTo>
                    <a:pt x="7596" y="792093"/>
                  </a:lnTo>
                  <a:lnTo>
                    <a:pt x="0" y="744996"/>
                  </a:lnTo>
                  <a:lnTo>
                    <a:pt x="0" y="149002"/>
                  </a:lnTo>
                  <a:lnTo>
                    <a:pt x="7596" y="101906"/>
                  </a:lnTo>
                  <a:lnTo>
                    <a:pt x="28748" y="61003"/>
                  </a:lnTo>
                  <a:lnTo>
                    <a:pt x="61003" y="28748"/>
                  </a:lnTo>
                  <a:lnTo>
                    <a:pt x="101906" y="7596"/>
                  </a:lnTo>
                  <a:lnTo>
                    <a:pt x="149002" y="0"/>
                  </a:lnTo>
                  <a:lnTo>
                    <a:pt x="754297" y="0"/>
                  </a:lnTo>
                  <a:lnTo>
                    <a:pt x="811318" y="11342"/>
                  </a:lnTo>
                  <a:lnTo>
                    <a:pt x="859658" y="43641"/>
                  </a:lnTo>
                  <a:lnTo>
                    <a:pt x="891957" y="91982"/>
                  </a:lnTo>
                  <a:lnTo>
                    <a:pt x="903299" y="149002"/>
                  </a:lnTo>
                  <a:lnTo>
                    <a:pt x="903299" y="744996"/>
                  </a:lnTo>
                  <a:lnTo>
                    <a:pt x="895703" y="792093"/>
                  </a:lnTo>
                  <a:lnTo>
                    <a:pt x="874551" y="832996"/>
                  </a:lnTo>
                  <a:lnTo>
                    <a:pt x="842296" y="865251"/>
                  </a:lnTo>
                  <a:lnTo>
                    <a:pt x="801393" y="886403"/>
                  </a:lnTo>
                  <a:lnTo>
                    <a:pt x="754297" y="893999"/>
                  </a:lnTo>
                  <a:close/>
                </a:path>
              </a:pathLst>
            </a:custGeom>
            <a:solidFill>
              <a:srgbClr val="D9EA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bject 69"/>
            <p:cNvSpPr/>
            <p:nvPr/>
          </p:nvSpPr>
          <p:spPr>
            <a:xfrm>
              <a:off x="8334666" y="3017199"/>
              <a:ext cx="903605" cy="894080"/>
            </a:xfrm>
            <a:custGeom>
              <a:avLst/>
              <a:gdLst/>
              <a:ahLst/>
              <a:cxnLst/>
              <a:rect l="l" t="t" r="r" b="b"/>
              <a:pathLst>
                <a:path w="903604" h="894079">
                  <a:moveTo>
                    <a:pt x="0" y="149002"/>
                  </a:moveTo>
                  <a:lnTo>
                    <a:pt x="7596" y="101906"/>
                  </a:lnTo>
                  <a:lnTo>
                    <a:pt x="28748" y="61003"/>
                  </a:lnTo>
                  <a:lnTo>
                    <a:pt x="61003" y="28748"/>
                  </a:lnTo>
                  <a:lnTo>
                    <a:pt x="101906" y="7596"/>
                  </a:lnTo>
                  <a:lnTo>
                    <a:pt x="149002" y="0"/>
                  </a:lnTo>
                  <a:lnTo>
                    <a:pt x="754297" y="0"/>
                  </a:lnTo>
                  <a:lnTo>
                    <a:pt x="811318" y="11342"/>
                  </a:lnTo>
                  <a:lnTo>
                    <a:pt x="859658" y="43641"/>
                  </a:lnTo>
                  <a:lnTo>
                    <a:pt x="891957" y="91982"/>
                  </a:lnTo>
                  <a:lnTo>
                    <a:pt x="903299" y="149002"/>
                  </a:lnTo>
                  <a:lnTo>
                    <a:pt x="903299" y="744996"/>
                  </a:lnTo>
                  <a:lnTo>
                    <a:pt x="895703" y="792093"/>
                  </a:lnTo>
                  <a:lnTo>
                    <a:pt x="874551" y="832996"/>
                  </a:lnTo>
                  <a:lnTo>
                    <a:pt x="842296" y="865251"/>
                  </a:lnTo>
                  <a:lnTo>
                    <a:pt x="801393" y="886403"/>
                  </a:lnTo>
                  <a:lnTo>
                    <a:pt x="754297" y="893999"/>
                  </a:lnTo>
                  <a:lnTo>
                    <a:pt x="149002" y="893999"/>
                  </a:lnTo>
                  <a:lnTo>
                    <a:pt x="101906" y="886403"/>
                  </a:lnTo>
                  <a:lnTo>
                    <a:pt x="61003" y="865251"/>
                  </a:lnTo>
                  <a:lnTo>
                    <a:pt x="28748" y="832996"/>
                  </a:lnTo>
                  <a:lnTo>
                    <a:pt x="7596" y="792093"/>
                  </a:lnTo>
                  <a:lnTo>
                    <a:pt x="0" y="744996"/>
                  </a:lnTo>
                  <a:lnTo>
                    <a:pt x="0" y="14900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0" name="object 70"/>
          <p:cNvSpPr txBox="1"/>
          <p:nvPr/>
        </p:nvSpPr>
        <p:spPr>
          <a:xfrm>
            <a:off x="8486542" y="3017287"/>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1" name="object 71"/>
          <p:cNvSpPr txBox="1"/>
          <p:nvPr/>
        </p:nvSpPr>
        <p:spPr>
          <a:xfrm>
            <a:off x="8501981" y="3360187"/>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2" name="object 72"/>
          <p:cNvSpPr txBox="1"/>
          <p:nvPr/>
        </p:nvSpPr>
        <p:spPr>
          <a:xfrm>
            <a:off x="6531509" y="3017220"/>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3" name="object 73"/>
          <p:cNvSpPr txBox="1"/>
          <p:nvPr/>
        </p:nvSpPr>
        <p:spPr>
          <a:xfrm>
            <a:off x="6546948" y="3360120"/>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4" name="object 74"/>
          <p:cNvSpPr txBox="1"/>
          <p:nvPr/>
        </p:nvSpPr>
        <p:spPr>
          <a:xfrm>
            <a:off x="5540142" y="2999287"/>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5" name="object 75"/>
          <p:cNvSpPr txBox="1"/>
          <p:nvPr/>
        </p:nvSpPr>
        <p:spPr>
          <a:xfrm>
            <a:off x="5555581" y="3342187"/>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6" name="object 76"/>
          <p:cNvSpPr txBox="1"/>
          <p:nvPr/>
        </p:nvSpPr>
        <p:spPr>
          <a:xfrm>
            <a:off x="4617642" y="2999287"/>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7" name="object 77"/>
          <p:cNvSpPr txBox="1"/>
          <p:nvPr/>
        </p:nvSpPr>
        <p:spPr>
          <a:xfrm>
            <a:off x="4633081" y="3342187"/>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8" name="object 78"/>
          <p:cNvSpPr txBox="1"/>
          <p:nvPr/>
        </p:nvSpPr>
        <p:spPr>
          <a:xfrm>
            <a:off x="3667242" y="2999287"/>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9" name="object 79"/>
          <p:cNvSpPr txBox="1"/>
          <p:nvPr/>
        </p:nvSpPr>
        <p:spPr>
          <a:xfrm>
            <a:off x="3682681" y="3342187"/>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80" name="object 80"/>
          <p:cNvGrpSpPr/>
          <p:nvPr/>
        </p:nvGrpSpPr>
        <p:grpSpPr>
          <a:xfrm>
            <a:off x="7348546" y="3040112"/>
            <a:ext cx="932180" cy="848994"/>
            <a:chOff x="7348546" y="3040112"/>
            <a:chExt cx="932180" cy="848994"/>
          </a:xfrm>
        </p:grpSpPr>
        <p:sp>
          <p:nvSpPr>
            <p:cNvPr id="81" name="object 81"/>
            <p:cNvSpPr/>
            <p:nvPr/>
          </p:nvSpPr>
          <p:spPr>
            <a:xfrm>
              <a:off x="7362833" y="3054399"/>
              <a:ext cx="903605" cy="820419"/>
            </a:xfrm>
            <a:custGeom>
              <a:avLst/>
              <a:gdLst/>
              <a:ahLst/>
              <a:cxnLst/>
              <a:rect l="l" t="t" r="r" b="b"/>
              <a:pathLst>
                <a:path w="903604" h="820420">
                  <a:moveTo>
                    <a:pt x="766646" y="819899"/>
                  </a:moveTo>
                  <a:lnTo>
                    <a:pt x="136652" y="819899"/>
                  </a:lnTo>
                  <a:lnTo>
                    <a:pt x="93459" y="812933"/>
                  </a:lnTo>
                  <a:lnTo>
                    <a:pt x="55947" y="793533"/>
                  </a:lnTo>
                  <a:lnTo>
                    <a:pt x="26366" y="763952"/>
                  </a:lnTo>
                  <a:lnTo>
                    <a:pt x="6966" y="726439"/>
                  </a:lnTo>
                  <a:lnTo>
                    <a:pt x="0" y="683247"/>
                  </a:lnTo>
                  <a:lnTo>
                    <a:pt x="0" y="136652"/>
                  </a:lnTo>
                  <a:lnTo>
                    <a:pt x="6966" y="93459"/>
                  </a:lnTo>
                  <a:lnTo>
                    <a:pt x="26366" y="55947"/>
                  </a:lnTo>
                  <a:lnTo>
                    <a:pt x="55947" y="26366"/>
                  </a:lnTo>
                  <a:lnTo>
                    <a:pt x="93459" y="6966"/>
                  </a:lnTo>
                  <a:lnTo>
                    <a:pt x="136652" y="0"/>
                  </a:lnTo>
                  <a:lnTo>
                    <a:pt x="766646" y="0"/>
                  </a:lnTo>
                  <a:lnTo>
                    <a:pt x="818941" y="10402"/>
                  </a:lnTo>
                  <a:lnTo>
                    <a:pt x="863274" y="40024"/>
                  </a:lnTo>
                  <a:lnTo>
                    <a:pt x="892897" y="84358"/>
                  </a:lnTo>
                  <a:lnTo>
                    <a:pt x="903299" y="136652"/>
                  </a:lnTo>
                  <a:lnTo>
                    <a:pt x="903299" y="683247"/>
                  </a:lnTo>
                  <a:lnTo>
                    <a:pt x="896333" y="726439"/>
                  </a:lnTo>
                  <a:lnTo>
                    <a:pt x="876933" y="763952"/>
                  </a:lnTo>
                  <a:lnTo>
                    <a:pt x="847352" y="793533"/>
                  </a:lnTo>
                  <a:lnTo>
                    <a:pt x="809839" y="812933"/>
                  </a:lnTo>
                  <a:lnTo>
                    <a:pt x="766646" y="819899"/>
                  </a:lnTo>
                  <a:close/>
                </a:path>
              </a:pathLst>
            </a:custGeom>
            <a:solidFill>
              <a:srgbClr val="D9EA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object 82"/>
            <p:cNvSpPr/>
            <p:nvPr/>
          </p:nvSpPr>
          <p:spPr>
            <a:xfrm>
              <a:off x="7362833" y="3054399"/>
              <a:ext cx="903605" cy="820419"/>
            </a:xfrm>
            <a:custGeom>
              <a:avLst/>
              <a:gdLst/>
              <a:ahLst/>
              <a:cxnLst/>
              <a:rect l="l" t="t" r="r" b="b"/>
              <a:pathLst>
                <a:path w="903604" h="820420">
                  <a:moveTo>
                    <a:pt x="0" y="136652"/>
                  </a:moveTo>
                  <a:lnTo>
                    <a:pt x="6966" y="93459"/>
                  </a:lnTo>
                  <a:lnTo>
                    <a:pt x="26366" y="55947"/>
                  </a:lnTo>
                  <a:lnTo>
                    <a:pt x="55947" y="26366"/>
                  </a:lnTo>
                  <a:lnTo>
                    <a:pt x="93459" y="6966"/>
                  </a:lnTo>
                  <a:lnTo>
                    <a:pt x="136652" y="0"/>
                  </a:lnTo>
                  <a:lnTo>
                    <a:pt x="766646" y="0"/>
                  </a:lnTo>
                  <a:lnTo>
                    <a:pt x="818941" y="10402"/>
                  </a:lnTo>
                  <a:lnTo>
                    <a:pt x="863274" y="40024"/>
                  </a:lnTo>
                  <a:lnTo>
                    <a:pt x="892897" y="84358"/>
                  </a:lnTo>
                  <a:lnTo>
                    <a:pt x="903299" y="136652"/>
                  </a:lnTo>
                  <a:lnTo>
                    <a:pt x="903299" y="683247"/>
                  </a:lnTo>
                  <a:lnTo>
                    <a:pt x="896333" y="726439"/>
                  </a:lnTo>
                  <a:lnTo>
                    <a:pt x="876933" y="763952"/>
                  </a:lnTo>
                  <a:lnTo>
                    <a:pt x="847352" y="793533"/>
                  </a:lnTo>
                  <a:lnTo>
                    <a:pt x="809839" y="812933"/>
                  </a:lnTo>
                  <a:lnTo>
                    <a:pt x="766646" y="819899"/>
                  </a:lnTo>
                  <a:lnTo>
                    <a:pt x="136652" y="819899"/>
                  </a:lnTo>
                  <a:lnTo>
                    <a:pt x="93459" y="812933"/>
                  </a:lnTo>
                  <a:lnTo>
                    <a:pt x="55947" y="793533"/>
                  </a:lnTo>
                  <a:lnTo>
                    <a:pt x="26366" y="763952"/>
                  </a:lnTo>
                  <a:lnTo>
                    <a:pt x="6966" y="726439"/>
                  </a:lnTo>
                  <a:lnTo>
                    <a:pt x="0" y="683247"/>
                  </a:lnTo>
                  <a:lnTo>
                    <a:pt x="0" y="13665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3" name="object 83"/>
          <p:cNvSpPr txBox="1"/>
          <p:nvPr/>
        </p:nvSpPr>
        <p:spPr>
          <a:xfrm>
            <a:off x="7514708" y="3017437"/>
            <a:ext cx="598805" cy="343299"/>
          </a:xfrm>
          <a:prstGeom prst="rect">
            <a:avLst/>
          </a:prstGeom>
        </p:spPr>
        <p:txBody>
          <a:bodyPr vert="horz" wrap="square" lIns="0" tIns="8890" rIns="0" bIns="0" rtlCol="0">
            <a:spAutoFit/>
          </a:bodyPr>
          <a:lstStyle/>
          <a:p>
            <a:pPr marL="128905" marR="5080" lvl="0" indent="-11684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100" b="0"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84" name="object 84"/>
          <p:cNvSpPr txBox="1"/>
          <p:nvPr/>
        </p:nvSpPr>
        <p:spPr>
          <a:xfrm>
            <a:off x="7530148" y="3360337"/>
            <a:ext cx="568325" cy="535940"/>
          </a:xfrm>
          <a:prstGeom prst="rect">
            <a:avLst/>
          </a:prstGeom>
        </p:spPr>
        <p:txBody>
          <a:bodyPr vert="horz" wrap="square" lIns="0" tIns="8890" rIns="0" bIns="0" rtlCol="0">
            <a:spAutoFit/>
          </a:bodyPr>
          <a:lstStyle/>
          <a:p>
            <a:pPr marL="51435" marR="5080" lvl="0" indent="-39370" algn="just"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Perenca  naan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a:t>
            </a:r>
            <a:r>
              <a:rPr kumimoji="0" sz="1100" b="0" i="0" u="none" strike="noStrike" kern="1200" cap="none" spc="-7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Mutu</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85" name="object 85"/>
          <p:cNvGrpSpPr/>
          <p:nvPr/>
        </p:nvGrpSpPr>
        <p:grpSpPr>
          <a:xfrm>
            <a:off x="8283178" y="3879012"/>
            <a:ext cx="984250" cy="537845"/>
            <a:chOff x="8283178" y="3879012"/>
            <a:chExt cx="984250" cy="537845"/>
          </a:xfrm>
        </p:grpSpPr>
        <p:sp>
          <p:nvSpPr>
            <p:cNvPr id="86" name="object 86"/>
            <p:cNvSpPr/>
            <p:nvPr/>
          </p:nvSpPr>
          <p:spPr>
            <a:xfrm>
              <a:off x="8297466" y="3893299"/>
              <a:ext cx="955675" cy="509270"/>
            </a:xfrm>
            <a:custGeom>
              <a:avLst/>
              <a:gdLst/>
              <a:ahLst/>
              <a:cxnLst/>
              <a:rect l="l" t="t" r="r" b="b"/>
              <a:pathLst>
                <a:path w="955675" h="509270">
                  <a:moveTo>
                    <a:pt x="870648" y="509099"/>
                  </a:moveTo>
                  <a:lnTo>
                    <a:pt x="84852" y="509099"/>
                  </a:lnTo>
                  <a:lnTo>
                    <a:pt x="51823" y="502431"/>
                  </a:lnTo>
                  <a:lnTo>
                    <a:pt x="24852" y="484247"/>
                  </a:lnTo>
                  <a:lnTo>
                    <a:pt x="6668" y="457276"/>
                  </a:lnTo>
                  <a:lnTo>
                    <a:pt x="0" y="424248"/>
                  </a:lnTo>
                  <a:lnTo>
                    <a:pt x="0" y="84851"/>
                  </a:lnTo>
                  <a:lnTo>
                    <a:pt x="6668" y="51823"/>
                  </a:lnTo>
                  <a:lnTo>
                    <a:pt x="24852" y="24852"/>
                  </a:lnTo>
                  <a:lnTo>
                    <a:pt x="51823" y="6668"/>
                  </a:lnTo>
                  <a:lnTo>
                    <a:pt x="84852" y="0"/>
                  </a:lnTo>
                  <a:lnTo>
                    <a:pt x="870648" y="0"/>
                  </a:lnTo>
                  <a:lnTo>
                    <a:pt x="917724" y="14256"/>
                  </a:lnTo>
                  <a:lnTo>
                    <a:pt x="949041" y="52380"/>
                  </a:lnTo>
                  <a:lnTo>
                    <a:pt x="955499" y="84851"/>
                  </a:lnTo>
                  <a:lnTo>
                    <a:pt x="955499" y="424248"/>
                  </a:lnTo>
                  <a:lnTo>
                    <a:pt x="948831" y="457276"/>
                  </a:lnTo>
                  <a:lnTo>
                    <a:pt x="930647" y="484247"/>
                  </a:lnTo>
                  <a:lnTo>
                    <a:pt x="903676" y="502431"/>
                  </a:lnTo>
                  <a:lnTo>
                    <a:pt x="870648" y="509099"/>
                  </a:lnTo>
                  <a:close/>
                </a:path>
              </a:pathLst>
            </a:custGeom>
            <a:solidFill>
              <a:srgbClr val="F4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object 87"/>
            <p:cNvSpPr/>
            <p:nvPr/>
          </p:nvSpPr>
          <p:spPr>
            <a:xfrm>
              <a:off x="8297466" y="3893299"/>
              <a:ext cx="955675" cy="509270"/>
            </a:xfrm>
            <a:custGeom>
              <a:avLst/>
              <a:gdLst/>
              <a:ahLst/>
              <a:cxnLst/>
              <a:rect l="l" t="t" r="r" b="b"/>
              <a:pathLst>
                <a:path w="955675" h="509270">
                  <a:moveTo>
                    <a:pt x="0" y="84851"/>
                  </a:moveTo>
                  <a:lnTo>
                    <a:pt x="6668" y="51823"/>
                  </a:lnTo>
                  <a:lnTo>
                    <a:pt x="24852" y="24852"/>
                  </a:lnTo>
                  <a:lnTo>
                    <a:pt x="51823" y="6668"/>
                  </a:lnTo>
                  <a:lnTo>
                    <a:pt x="84852" y="0"/>
                  </a:lnTo>
                  <a:lnTo>
                    <a:pt x="870648" y="0"/>
                  </a:lnTo>
                  <a:lnTo>
                    <a:pt x="917724" y="14256"/>
                  </a:lnTo>
                  <a:lnTo>
                    <a:pt x="949041" y="52380"/>
                  </a:lnTo>
                  <a:lnTo>
                    <a:pt x="955499" y="84851"/>
                  </a:lnTo>
                  <a:lnTo>
                    <a:pt x="955499" y="424248"/>
                  </a:lnTo>
                  <a:lnTo>
                    <a:pt x="948831" y="457276"/>
                  </a:lnTo>
                  <a:lnTo>
                    <a:pt x="930647" y="484247"/>
                  </a:lnTo>
                  <a:lnTo>
                    <a:pt x="903676" y="502431"/>
                  </a:lnTo>
                  <a:lnTo>
                    <a:pt x="870648" y="509099"/>
                  </a:lnTo>
                  <a:lnTo>
                    <a:pt x="84852" y="509099"/>
                  </a:lnTo>
                  <a:lnTo>
                    <a:pt x="51823" y="502431"/>
                  </a:lnTo>
                  <a:lnTo>
                    <a:pt x="24852" y="484247"/>
                  </a:lnTo>
                  <a:lnTo>
                    <a:pt x="6668" y="457276"/>
                  </a:lnTo>
                  <a:lnTo>
                    <a:pt x="0" y="424248"/>
                  </a:lnTo>
                  <a:lnTo>
                    <a:pt x="0" y="84851"/>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8" name="object 88"/>
          <p:cNvSpPr txBox="1"/>
          <p:nvPr/>
        </p:nvSpPr>
        <p:spPr>
          <a:xfrm>
            <a:off x="8518079" y="4043836"/>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89" name="object 89"/>
          <p:cNvGrpSpPr/>
          <p:nvPr/>
        </p:nvGrpSpPr>
        <p:grpSpPr>
          <a:xfrm>
            <a:off x="8320378" y="4435112"/>
            <a:ext cx="984250" cy="821055"/>
            <a:chOff x="8320378" y="4435112"/>
            <a:chExt cx="984250" cy="821055"/>
          </a:xfrm>
        </p:grpSpPr>
        <p:sp>
          <p:nvSpPr>
            <p:cNvPr id="90" name="object 90"/>
            <p:cNvSpPr/>
            <p:nvPr/>
          </p:nvSpPr>
          <p:spPr>
            <a:xfrm>
              <a:off x="8334666" y="4449400"/>
              <a:ext cx="955675" cy="792480"/>
            </a:xfrm>
            <a:custGeom>
              <a:avLst/>
              <a:gdLst/>
              <a:ahLst/>
              <a:cxnLst/>
              <a:rect l="l" t="t" r="r" b="b"/>
              <a:pathLst>
                <a:path w="955675" h="792479">
                  <a:moveTo>
                    <a:pt x="823447" y="792299"/>
                  </a:moveTo>
                  <a:lnTo>
                    <a:pt x="132052" y="792299"/>
                  </a:lnTo>
                  <a:lnTo>
                    <a:pt x="90313" y="785567"/>
                  </a:lnTo>
                  <a:lnTo>
                    <a:pt x="54064" y="766821"/>
                  </a:lnTo>
                  <a:lnTo>
                    <a:pt x="25478" y="738235"/>
                  </a:lnTo>
                  <a:lnTo>
                    <a:pt x="6732" y="701986"/>
                  </a:lnTo>
                  <a:lnTo>
                    <a:pt x="0" y="660247"/>
                  </a:lnTo>
                  <a:lnTo>
                    <a:pt x="0" y="132052"/>
                  </a:lnTo>
                  <a:lnTo>
                    <a:pt x="6732" y="90313"/>
                  </a:lnTo>
                  <a:lnTo>
                    <a:pt x="25478" y="54064"/>
                  </a:lnTo>
                  <a:lnTo>
                    <a:pt x="54064" y="25478"/>
                  </a:lnTo>
                  <a:lnTo>
                    <a:pt x="90313" y="6732"/>
                  </a:lnTo>
                  <a:lnTo>
                    <a:pt x="132052" y="0"/>
                  </a:lnTo>
                  <a:lnTo>
                    <a:pt x="823447" y="0"/>
                  </a:lnTo>
                  <a:lnTo>
                    <a:pt x="873982" y="10051"/>
                  </a:lnTo>
                  <a:lnTo>
                    <a:pt x="916822" y="38677"/>
                  </a:lnTo>
                  <a:lnTo>
                    <a:pt x="945448" y="81518"/>
                  </a:lnTo>
                  <a:lnTo>
                    <a:pt x="955499" y="132052"/>
                  </a:lnTo>
                  <a:lnTo>
                    <a:pt x="955499" y="660247"/>
                  </a:lnTo>
                  <a:lnTo>
                    <a:pt x="948767" y="701986"/>
                  </a:lnTo>
                  <a:lnTo>
                    <a:pt x="930021" y="738235"/>
                  </a:lnTo>
                  <a:lnTo>
                    <a:pt x="901435" y="766821"/>
                  </a:lnTo>
                  <a:lnTo>
                    <a:pt x="865186" y="785567"/>
                  </a:lnTo>
                  <a:lnTo>
                    <a:pt x="823447" y="792299"/>
                  </a:lnTo>
                  <a:close/>
                </a:path>
              </a:pathLst>
            </a:custGeom>
            <a:solidFill>
              <a:srgbClr val="D9D1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bject 91"/>
            <p:cNvSpPr/>
            <p:nvPr/>
          </p:nvSpPr>
          <p:spPr>
            <a:xfrm>
              <a:off x="8334666" y="4449400"/>
              <a:ext cx="955675" cy="792480"/>
            </a:xfrm>
            <a:custGeom>
              <a:avLst/>
              <a:gdLst/>
              <a:ahLst/>
              <a:cxnLst/>
              <a:rect l="l" t="t" r="r" b="b"/>
              <a:pathLst>
                <a:path w="955675" h="792479">
                  <a:moveTo>
                    <a:pt x="0" y="132052"/>
                  </a:moveTo>
                  <a:lnTo>
                    <a:pt x="6732" y="90313"/>
                  </a:lnTo>
                  <a:lnTo>
                    <a:pt x="25478" y="54064"/>
                  </a:lnTo>
                  <a:lnTo>
                    <a:pt x="54064" y="25478"/>
                  </a:lnTo>
                  <a:lnTo>
                    <a:pt x="90313" y="6732"/>
                  </a:lnTo>
                  <a:lnTo>
                    <a:pt x="132052" y="0"/>
                  </a:lnTo>
                  <a:lnTo>
                    <a:pt x="823447" y="0"/>
                  </a:lnTo>
                  <a:lnTo>
                    <a:pt x="873982" y="10051"/>
                  </a:lnTo>
                  <a:lnTo>
                    <a:pt x="916822" y="38677"/>
                  </a:lnTo>
                  <a:lnTo>
                    <a:pt x="945448" y="81518"/>
                  </a:lnTo>
                  <a:lnTo>
                    <a:pt x="955499" y="132052"/>
                  </a:lnTo>
                  <a:lnTo>
                    <a:pt x="955499" y="660247"/>
                  </a:lnTo>
                  <a:lnTo>
                    <a:pt x="948767" y="701986"/>
                  </a:lnTo>
                  <a:lnTo>
                    <a:pt x="930021" y="738235"/>
                  </a:lnTo>
                  <a:lnTo>
                    <a:pt x="901435" y="766821"/>
                  </a:lnTo>
                  <a:lnTo>
                    <a:pt x="865186" y="785567"/>
                  </a:lnTo>
                  <a:lnTo>
                    <a:pt x="823447" y="792299"/>
                  </a:lnTo>
                  <a:lnTo>
                    <a:pt x="132052" y="792299"/>
                  </a:lnTo>
                  <a:lnTo>
                    <a:pt x="90313" y="785567"/>
                  </a:lnTo>
                  <a:lnTo>
                    <a:pt x="54064" y="766821"/>
                  </a:lnTo>
                  <a:lnTo>
                    <a:pt x="25478" y="738235"/>
                  </a:lnTo>
                  <a:lnTo>
                    <a:pt x="6732" y="701986"/>
                  </a:lnTo>
                  <a:lnTo>
                    <a:pt x="0" y="660247"/>
                  </a:lnTo>
                  <a:lnTo>
                    <a:pt x="0" y="13205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2" name="object 92"/>
          <p:cNvSpPr txBox="1"/>
          <p:nvPr/>
        </p:nvSpPr>
        <p:spPr>
          <a:xfrm>
            <a:off x="8493249" y="4484361"/>
            <a:ext cx="797092" cy="343299"/>
          </a:xfrm>
          <a:prstGeom prst="rect">
            <a:avLst/>
          </a:prstGeom>
        </p:spPr>
        <p:txBody>
          <a:bodyPr vert="horz" wrap="square" lIns="0" tIns="8890" rIns="0" bIns="0" rtlCol="0">
            <a:spAutoFit/>
          </a:bodyPr>
          <a:lstStyle/>
          <a:p>
            <a:pPr marL="12700" marR="5080" lvl="0" indent="1905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3 -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93" name="object 93"/>
          <p:cNvSpPr txBox="1"/>
          <p:nvPr/>
        </p:nvSpPr>
        <p:spPr>
          <a:xfrm>
            <a:off x="8489363" y="4827261"/>
            <a:ext cx="646430" cy="343299"/>
          </a:xfrm>
          <a:prstGeom prst="rect">
            <a:avLst/>
          </a:prstGeom>
        </p:spPr>
        <p:txBody>
          <a:bodyPr vert="horz" wrap="square" lIns="0" tIns="8890" rIns="0" bIns="0" rtlCol="0">
            <a:spAutoFit/>
          </a:bodyPr>
          <a:lstStyle/>
          <a:p>
            <a:pPr marL="12700" marR="5080" lvl="0" indent="1352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Advokasi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grpSp>
        <p:nvGrpSpPr>
          <p:cNvPr id="94" name="object 94"/>
          <p:cNvGrpSpPr/>
          <p:nvPr/>
        </p:nvGrpSpPr>
        <p:grpSpPr>
          <a:xfrm>
            <a:off x="8320445" y="5227312"/>
            <a:ext cx="984250" cy="1058545"/>
            <a:chOff x="8320445" y="5227312"/>
            <a:chExt cx="984250" cy="1058545"/>
          </a:xfrm>
        </p:grpSpPr>
        <p:sp>
          <p:nvSpPr>
            <p:cNvPr id="95" name="object 95"/>
            <p:cNvSpPr/>
            <p:nvPr/>
          </p:nvSpPr>
          <p:spPr>
            <a:xfrm>
              <a:off x="8334733" y="5241599"/>
              <a:ext cx="955675" cy="1029969"/>
            </a:xfrm>
            <a:custGeom>
              <a:avLst/>
              <a:gdLst/>
              <a:ahLst/>
              <a:cxnLst/>
              <a:rect l="l" t="t" r="r" b="b"/>
              <a:pathLst>
                <a:path w="955675" h="1029970">
                  <a:moveTo>
                    <a:pt x="796246" y="1029599"/>
                  </a:moveTo>
                  <a:lnTo>
                    <a:pt x="159253" y="1029599"/>
                  </a:lnTo>
                  <a:lnTo>
                    <a:pt x="108916" y="1021481"/>
                  </a:lnTo>
                  <a:lnTo>
                    <a:pt x="65200" y="998873"/>
                  </a:lnTo>
                  <a:lnTo>
                    <a:pt x="30726" y="964399"/>
                  </a:lnTo>
                  <a:lnTo>
                    <a:pt x="8118" y="920683"/>
                  </a:lnTo>
                  <a:lnTo>
                    <a:pt x="0" y="870346"/>
                  </a:lnTo>
                  <a:lnTo>
                    <a:pt x="0" y="159252"/>
                  </a:lnTo>
                  <a:lnTo>
                    <a:pt x="8118" y="108916"/>
                  </a:lnTo>
                  <a:lnTo>
                    <a:pt x="30726" y="65200"/>
                  </a:lnTo>
                  <a:lnTo>
                    <a:pt x="65200" y="30726"/>
                  </a:lnTo>
                  <a:lnTo>
                    <a:pt x="108916" y="8118"/>
                  </a:lnTo>
                  <a:lnTo>
                    <a:pt x="159253" y="0"/>
                  </a:lnTo>
                  <a:lnTo>
                    <a:pt x="796246" y="0"/>
                  </a:lnTo>
                  <a:lnTo>
                    <a:pt x="857190" y="12122"/>
                  </a:lnTo>
                  <a:lnTo>
                    <a:pt x="908855" y="46644"/>
                  </a:lnTo>
                  <a:lnTo>
                    <a:pt x="943377" y="98309"/>
                  </a:lnTo>
                  <a:lnTo>
                    <a:pt x="955499" y="159252"/>
                  </a:lnTo>
                  <a:lnTo>
                    <a:pt x="955499" y="870346"/>
                  </a:lnTo>
                  <a:lnTo>
                    <a:pt x="947381" y="920683"/>
                  </a:lnTo>
                  <a:lnTo>
                    <a:pt x="924773" y="964399"/>
                  </a:lnTo>
                  <a:lnTo>
                    <a:pt x="890299" y="998873"/>
                  </a:lnTo>
                  <a:lnTo>
                    <a:pt x="846583" y="1021481"/>
                  </a:lnTo>
                  <a:lnTo>
                    <a:pt x="796246" y="1029599"/>
                  </a:lnTo>
                  <a:close/>
                </a:path>
              </a:pathLst>
            </a:custGeom>
            <a:solidFill>
              <a:srgbClr val="F9CB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96"/>
            <p:cNvSpPr/>
            <p:nvPr/>
          </p:nvSpPr>
          <p:spPr>
            <a:xfrm>
              <a:off x="8334733" y="5241599"/>
              <a:ext cx="955675" cy="1029969"/>
            </a:xfrm>
            <a:custGeom>
              <a:avLst/>
              <a:gdLst/>
              <a:ahLst/>
              <a:cxnLst/>
              <a:rect l="l" t="t" r="r" b="b"/>
              <a:pathLst>
                <a:path w="955675" h="1029970">
                  <a:moveTo>
                    <a:pt x="0" y="159252"/>
                  </a:moveTo>
                  <a:lnTo>
                    <a:pt x="8118" y="108916"/>
                  </a:lnTo>
                  <a:lnTo>
                    <a:pt x="30726" y="65200"/>
                  </a:lnTo>
                  <a:lnTo>
                    <a:pt x="65200" y="30726"/>
                  </a:lnTo>
                  <a:lnTo>
                    <a:pt x="108916" y="8118"/>
                  </a:lnTo>
                  <a:lnTo>
                    <a:pt x="159253" y="0"/>
                  </a:lnTo>
                  <a:lnTo>
                    <a:pt x="796246" y="0"/>
                  </a:lnTo>
                  <a:lnTo>
                    <a:pt x="857190" y="12122"/>
                  </a:lnTo>
                  <a:lnTo>
                    <a:pt x="908855" y="46644"/>
                  </a:lnTo>
                  <a:lnTo>
                    <a:pt x="943377" y="98309"/>
                  </a:lnTo>
                  <a:lnTo>
                    <a:pt x="955499" y="159252"/>
                  </a:lnTo>
                  <a:lnTo>
                    <a:pt x="955499" y="870346"/>
                  </a:lnTo>
                  <a:lnTo>
                    <a:pt x="947381" y="920683"/>
                  </a:lnTo>
                  <a:lnTo>
                    <a:pt x="924773" y="964399"/>
                  </a:lnTo>
                  <a:lnTo>
                    <a:pt x="890299" y="998873"/>
                  </a:lnTo>
                  <a:lnTo>
                    <a:pt x="846583" y="1021481"/>
                  </a:lnTo>
                  <a:lnTo>
                    <a:pt x="796246" y="1029599"/>
                  </a:lnTo>
                  <a:lnTo>
                    <a:pt x="159253" y="1029599"/>
                  </a:lnTo>
                  <a:lnTo>
                    <a:pt x="108916" y="1021481"/>
                  </a:lnTo>
                  <a:lnTo>
                    <a:pt x="65200" y="998873"/>
                  </a:lnTo>
                  <a:lnTo>
                    <a:pt x="30726" y="964399"/>
                  </a:lnTo>
                  <a:lnTo>
                    <a:pt x="8118" y="920683"/>
                  </a:lnTo>
                  <a:lnTo>
                    <a:pt x="0" y="870346"/>
                  </a:lnTo>
                  <a:lnTo>
                    <a:pt x="0" y="15925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7" name="object 97"/>
          <p:cNvSpPr txBox="1"/>
          <p:nvPr/>
        </p:nvSpPr>
        <p:spPr>
          <a:xfrm>
            <a:off x="8508858" y="530948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98" name="object 98"/>
          <p:cNvSpPr txBox="1"/>
          <p:nvPr/>
        </p:nvSpPr>
        <p:spPr>
          <a:xfrm>
            <a:off x="8591646" y="565238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99" name="object 99"/>
          <p:cNvSpPr txBox="1"/>
          <p:nvPr/>
        </p:nvSpPr>
        <p:spPr>
          <a:xfrm>
            <a:off x="8567070" y="5823837"/>
            <a:ext cx="490855"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0" name="object 100"/>
          <p:cNvSpPr txBox="1"/>
          <p:nvPr/>
        </p:nvSpPr>
        <p:spPr>
          <a:xfrm>
            <a:off x="3708212" y="4067053"/>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1" name="object 101"/>
          <p:cNvSpPr txBox="1"/>
          <p:nvPr/>
        </p:nvSpPr>
        <p:spPr>
          <a:xfrm>
            <a:off x="3665508" y="4470562"/>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2" name="object 102"/>
          <p:cNvSpPr txBox="1"/>
          <p:nvPr/>
        </p:nvSpPr>
        <p:spPr>
          <a:xfrm>
            <a:off x="3646115" y="4642012"/>
            <a:ext cx="81152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03" name="object 103"/>
          <p:cNvSpPr txBox="1"/>
          <p:nvPr/>
        </p:nvSpPr>
        <p:spPr>
          <a:xfrm>
            <a:off x="3642230" y="4813462"/>
            <a:ext cx="646430" cy="343299"/>
          </a:xfrm>
          <a:prstGeom prst="rect">
            <a:avLst/>
          </a:prstGeom>
        </p:spPr>
        <p:txBody>
          <a:bodyPr vert="horz" wrap="square" lIns="0" tIns="8890" rIns="0" bIns="0" rtlCol="0">
            <a:spAutoFit/>
          </a:bodyPr>
          <a:lstStyle/>
          <a:p>
            <a:pPr marL="12700" marR="5080" lvl="0" indent="1352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Advokasi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04" name="object 104"/>
          <p:cNvSpPr txBox="1"/>
          <p:nvPr/>
        </p:nvSpPr>
        <p:spPr>
          <a:xfrm>
            <a:off x="3643557" y="530953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5" name="object 105"/>
          <p:cNvSpPr txBox="1"/>
          <p:nvPr/>
        </p:nvSpPr>
        <p:spPr>
          <a:xfrm>
            <a:off x="3726346" y="565243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6" name="object 106"/>
          <p:cNvSpPr txBox="1"/>
          <p:nvPr/>
        </p:nvSpPr>
        <p:spPr>
          <a:xfrm>
            <a:off x="3701769" y="5823887"/>
            <a:ext cx="490855"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7" name="object 107"/>
          <p:cNvSpPr txBox="1"/>
          <p:nvPr/>
        </p:nvSpPr>
        <p:spPr>
          <a:xfrm>
            <a:off x="4662945" y="4057453"/>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8" name="object 108"/>
          <p:cNvSpPr txBox="1"/>
          <p:nvPr/>
        </p:nvSpPr>
        <p:spPr>
          <a:xfrm>
            <a:off x="4643642" y="4456762"/>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09" name="object 109"/>
          <p:cNvSpPr txBox="1"/>
          <p:nvPr/>
        </p:nvSpPr>
        <p:spPr>
          <a:xfrm>
            <a:off x="4624248" y="4628212"/>
            <a:ext cx="868841"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10" name="object 110"/>
          <p:cNvSpPr txBox="1"/>
          <p:nvPr/>
        </p:nvSpPr>
        <p:spPr>
          <a:xfrm>
            <a:off x="4620364" y="4799662"/>
            <a:ext cx="646430" cy="343299"/>
          </a:xfrm>
          <a:prstGeom prst="rect">
            <a:avLst/>
          </a:prstGeom>
        </p:spPr>
        <p:txBody>
          <a:bodyPr vert="horz" wrap="square" lIns="0" tIns="8890" rIns="0" bIns="0" rtlCol="0">
            <a:spAutoFit/>
          </a:bodyPr>
          <a:lstStyle/>
          <a:p>
            <a:pPr marL="12700" marR="5080" lvl="0" indent="1352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Advokasi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11" name="object 111"/>
          <p:cNvSpPr txBox="1"/>
          <p:nvPr/>
        </p:nvSpPr>
        <p:spPr>
          <a:xfrm>
            <a:off x="4613276" y="530948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12" name="object 112"/>
          <p:cNvSpPr txBox="1"/>
          <p:nvPr/>
        </p:nvSpPr>
        <p:spPr>
          <a:xfrm>
            <a:off x="4696065" y="565238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13" name="object 113"/>
          <p:cNvSpPr txBox="1"/>
          <p:nvPr/>
        </p:nvSpPr>
        <p:spPr>
          <a:xfrm>
            <a:off x="4671488" y="5823837"/>
            <a:ext cx="490855"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114" name="object 114"/>
          <p:cNvGrpSpPr/>
          <p:nvPr/>
        </p:nvGrpSpPr>
        <p:grpSpPr>
          <a:xfrm>
            <a:off x="7366279" y="3879179"/>
            <a:ext cx="885190" cy="537845"/>
            <a:chOff x="7366279" y="3879179"/>
            <a:chExt cx="885190" cy="537845"/>
          </a:xfrm>
        </p:grpSpPr>
        <p:sp>
          <p:nvSpPr>
            <p:cNvPr id="115" name="object 115"/>
            <p:cNvSpPr/>
            <p:nvPr/>
          </p:nvSpPr>
          <p:spPr>
            <a:xfrm>
              <a:off x="7380566" y="3893466"/>
              <a:ext cx="856615" cy="509270"/>
            </a:xfrm>
            <a:custGeom>
              <a:avLst/>
              <a:gdLst/>
              <a:ahLst/>
              <a:cxnLst/>
              <a:rect l="l" t="t" r="r" b="b"/>
              <a:pathLst>
                <a:path w="856615" h="509270">
                  <a:moveTo>
                    <a:pt x="771648" y="509099"/>
                  </a:moveTo>
                  <a:lnTo>
                    <a:pt x="84852" y="509099"/>
                  </a:lnTo>
                  <a:lnTo>
                    <a:pt x="51823" y="502431"/>
                  </a:lnTo>
                  <a:lnTo>
                    <a:pt x="24852" y="484247"/>
                  </a:lnTo>
                  <a:lnTo>
                    <a:pt x="6668" y="457276"/>
                  </a:lnTo>
                  <a:lnTo>
                    <a:pt x="0" y="424248"/>
                  </a:lnTo>
                  <a:lnTo>
                    <a:pt x="0" y="84851"/>
                  </a:lnTo>
                  <a:lnTo>
                    <a:pt x="6668" y="51823"/>
                  </a:lnTo>
                  <a:lnTo>
                    <a:pt x="24852" y="24852"/>
                  </a:lnTo>
                  <a:lnTo>
                    <a:pt x="51823" y="6668"/>
                  </a:lnTo>
                  <a:lnTo>
                    <a:pt x="84852" y="0"/>
                  </a:lnTo>
                  <a:lnTo>
                    <a:pt x="771648" y="0"/>
                  </a:lnTo>
                  <a:lnTo>
                    <a:pt x="818724" y="14255"/>
                  </a:lnTo>
                  <a:lnTo>
                    <a:pt x="850041" y="52380"/>
                  </a:lnTo>
                  <a:lnTo>
                    <a:pt x="856499" y="84851"/>
                  </a:lnTo>
                  <a:lnTo>
                    <a:pt x="856499" y="424248"/>
                  </a:lnTo>
                  <a:lnTo>
                    <a:pt x="849831" y="457276"/>
                  </a:lnTo>
                  <a:lnTo>
                    <a:pt x="831647" y="484247"/>
                  </a:lnTo>
                  <a:lnTo>
                    <a:pt x="804676" y="502431"/>
                  </a:lnTo>
                  <a:lnTo>
                    <a:pt x="771648" y="509099"/>
                  </a:lnTo>
                  <a:close/>
                </a:path>
              </a:pathLst>
            </a:custGeom>
            <a:solidFill>
              <a:srgbClr val="F4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object 116"/>
            <p:cNvSpPr/>
            <p:nvPr/>
          </p:nvSpPr>
          <p:spPr>
            <a:xfrm>
              <a:off x="7380566" y="3893466"/>
              <a:ext cx="856615" cy="509270"/>
            </a:xfrm>
            <a:custGeom>
              <a:avLst/>
              <a:gdLst/>
              <a:ahLst/>
              <a:cxnLst/>
              <a:rect l="l" t="t" r="r" b="b"/>
              <a:pathLst>
                <a:path w="856615" h="509270">
                  <a:moveTo>
                    <a:pt x="0" y="84851"/>
                  </a:moveTo>
                  <a:lnTo>
                    <a:pt x="6668" y="51823"/>
                  </a:lnTo>
                  <a:lnTo>
                    <a:pt x="24852" y="24852"/>
                  </a:lnTo>
                  <a:lnTo>
                    <a:pt x="51823" y="6668"/>
                  </a:lnTo>
                  <a:lnTo>
                    <a:pt x="84852" y="0"/>
                  </a:lnTo>
                  <a:lnTo>
                    <a:pt x="771648" y="0"/>
                  </a:lnTo>
                  <a:lnTo>
                    <a:pt x="818724" y="14255"/>
                  </a:lnTo>
                  <a:lnTo>
                    <a:pt x="850041" y="52380"/>
                  </a:lnTo>
                  <a:lnTo>
                    <a:pt x="856499" y="84851"/>
                  </a:lnTo>
                  <a:lnTo>
                    <a:pt x="856499" y="424248"/>
                  </a:lnTo>
                  <a:lnTo>
                    <a:pt x="849831" y="457276"/>
                  </a:lnTo>
                  <a:lnTo>
                    <a:pt x="831647" y="484247"/>
                  </a:lnTo>
                  <a:lnTo>
                    <a:pt x="804676" y="502431"/>
                  </a:lnTo>
                  <a:lnTo>
                    <a:pt x="771648" y="509099"/>
                  </a:lnTo>
                  <a:lnTo>
                    <a:pt x="84852" y="509099"/>
                  </a:lnTo>
                  <a:lnTo>
                    <a:pt x="51823" y="502431"/>
                  </a:lnTo>
                  <a:lnTo>
                    <a:pt x="24852" y="484247"/>
                  </a:lnTo>
                  <a:lnTo>
                    <a:pt x="6668" y="457276"/>
                  </a:lnTo>
                  <a:lnTo>
                    <a:pt x="0" y="424248"/>
                  </a:lnTo>
                  <a:lnTo>
                    <a:pt x="0" y="84851"/>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 name="object 117"/>
          <p:cNvSpPr txBox="1"/>
          <p:nvPr/>
        </p:nvSpPr>
        <p:spPr>
          <a:xfrm>
            <a:off x="7551679" y="4044003"/>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118" name="object 118"/>
          <p:cNvGrpSpPr/>
          <p:nvPr/>
        </p:nvGrpSpPr>
        <p:grpSpPr>
          <a:xfrm>
            <a:off x="7356778" y="4407512"/>
            <a:ext cx="932180" cy="848994"/>
            <a:chOff x="7356778" y="4407512"/>
            <a:chExt cx="932180" cy="848994"/>
          </a:xfrm>
        </p:grpSpPr>
        <p:sp>
          <p:nvSpPr>
            <p:cNvPr id="119" name="object 119"/>
            <p:cNvSpPr/>
            <p:nvPr/>
          </p:nvSpPr>
          <p:spPr>
            <a:xfrm>
              <a:off x="7371066" y="4421799"/>
              <a:ext cx="903605" cy="820419"/>
            </a:xfrm>
            <a:custGeom>
              <a:avLst/>
              <a:gdLst/>
              <a:ahLst/>
              <a:cxnLst/>
              <a:rect l="l" t="t" r="r" b="b"/>
              <a:pathLst>
                <a:path w="903604" h="820420">
                  <a:moveTo>
                    <a:pt x="766647" y="819899"/>
                  </a:moveTo>
                  <a:lnTo>
                    <a:pt x="136652" y="819899"/>
                  </a:lnTo>
                  <a:lnTo>
                    <a:pt x="93460" y="812933"/>
                  </a:lnTo>
                  <a:lnTo>
                    <a:pt x="55947" y="793533"/>
                  </a:lnTo>
                  <a:lnTo>
                    <a:pt x="26366" y="763952"/>
                  </a:lnTo>
                  <a:lnTo>
                    <a:pt x="6966" y="726439"/>
                  </a:lnTo>
                  <a:lnTo>
                    <a:pt x="0" y="683247"/>
                  </a:lnTo>
                  <a:lnTo>
                    <a:pt x="0" y="136652"/>
                  </a:lnTo>
                  <a:lnTo>
                    <a:pt x="6966" y="93459"/>
                  </a:lnTo>
                  <a:lnTo>
                    <a:pt x="26366" y="55947"/>
                  </a:lnTo>
                  <a:lnTo>
                    <a:pt x="55947" y="26366"/>
                  </a:lnTo>
                  <a:lnTo>
                    <a:pt x="93460" y="6966"/>
                  </a:lnTo>
                  <a:lnTo>
                    <a:pt x="136652" y="0"/>
                  </a:lnTo>
                  <a:lnTo>
                    <a:pt x="766647" y="0"/>
                  </a:lnTo>
                  <a:lnTo>
                    <a:pt x="818942" y="10402"/>
                  </a:lnTo>
                  <a:lnTo>
                    <a:pt x="863275" y="40024"/>
                  </a:lnTo>
                  <a:lnTo>
                    <a:pt x="892898" y="84357"/>
                  </a:lnTo>
                  <a:lnTo>
                    <a:pt x="903299" y="136652"/>
                  </a:lnTo>
                  <a:lnTo>
                    <a:pt x="903299" y="683247"/>
                  </a:lnTo>
                  <a:lnTo>
                    <a:pt x="896333" y="726439"/>
                  </a:lnTo>
                  <a:lnTo>
                    <a:pt x="876933" y="763952"/>
                  </a:lnTo>
                  <a:lnTo>
                    <a:pt x="847352" y="793533"/>
                  </a:lnTo>
                  <a:lnTo>
                    <a:pt x="809840" y="812933"/>
                  </a:lnTo>
                  <a:lnTo>
                    <a:pt x="766647" y="819899"/>
                  </a:lnTo>
                  <a:close/>
                </a:path>
              </a:pathLst>
            </a:custGeom>
            <a:solidFill>
              <a:srgbClr val="D9D1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object 120"/>
            <p:cNvSpPr/>
            <p:nvPr/>
          </p:nvSpPr>
          <p:spPr>
            <a:xfrm>
              <a:off x="7371066" y="4421799"/>
              <a:ext cx="903605" cy="820419"/>
            </a:xfrm>
            <a:custGeom>
              <a:avLst/>
              <a:gdLst/>
              <a:ahLst/>
              <a:cxnLst/>
              <a:rect l="l" t="t" r="r" b="b"/>
              <a:pathLst>
                <a:path w="903604" h="820420">
                  <a:moveTo>
                    <a:pt x="0" y="136652"/>
                  </a:moveTo>
                  <a:lnTo>
                    <a:pt x="6966" y="93459"/>
                  </a:lnTo>
                  <a:lnTo>
                    <a:pt x="26366" y="55947"/>
                  </a:lnTo>
                  <a:lnTo>
                    <a:pt x="55947" y="26366"/>
                  </a:lnTo>
                  <a:lnTo>
                    <a:pt x="93460" y="6966"/>
                  </a:lnTo>
                  <a:lnTo>
                    <a:pt x="136652" y="0"/>
                  </a:lnTo>
                  <a:lnTo>
                    <a:pt x="766647" y="0"/>
                  </a:lnTo>
                  <a:lnTo>
                    <a:pt x="818942" y="10402"/>
                  </a:lnTo>
                  <a:lnTo>
                    <a:pt x="863275" y="40024"/>
                  </a:lnTo>
                  <a:lnTo>
                    <a:pt x="892898" y="84357"/>
                  </a:lnTo>
                  <a:lnTo>
                    <a:pt x="903299" y="136652"/>
                  </a:lnTo>
                  <a:lnTo>
                    <a:pt x="903299" y="683247"/>
                  </a:lnTo>
                  <a:lnTo>
                    <a:pt x="896333" y="726439"/>
                  </a:lnTo>
                  <a:lnTo>
                    <a:pt x="876933" y="763952"/>
                  </a:lnTo>
                  <a:lnTo>
                    <a:pt x="847352" y="793533"/>
                  </a:lnTo>
                  <a:lnTo>
                    <a:pt x="809840" y="812933"/>
                  </a:lnTo>
                  <a:lnTo>
                    <a:pt x="766647" y="819899"/>
                  </a:lnTo>
                  <a:lnTo>
                    <a:pt x="136652" y="819899"/>
                  </a:lnTo>
                  <a:lnTo>
                    <a:pt x="93460" y="812933"/>
                  </a:lnTo>
                  <a:lnTo>
                    <a:pt x="55947" y="793533"/>
                  </a:lnTo>
                  <a:lnTo>
                    <a:pt x="26366" y="763952"/>
                  </a:lnTo>
                  <a:lnTo>
                    <a:pt x="6966" y="726439"/>
                  </a:lnTo>
                  <a:lnTo>
                    <a:pt x="0" y="683247"/>
                  </a:lnTo>
                  <a:lnTo>
                    <a:pt x="0" y="13665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 name="object 121"/>
          <p:cNvSpPr txBox="1"/>
          <p:nvPr/>
        </p:nvSpPr>
        <p:spPr>
          <a:xfrm>
            <a:off x="7522942" y="4384837"/>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22" name="object 122"/>
          <p:cNvSpPr txBox="1"/>
          <p:nvPr/>
        </p:nvSpPr>
        <p:spPr>
          <a:xfrm>
            <a:off x="7522941" y="4556287"/>
            <a:ext cx="741181" cy="364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86360" marR="0" lvl="0" indent="0" algn="l" defTabSz="914400" rtl="0" eaLnBrk="1" fontAlgn="auto" latinLnBrk="0" hangingPunct="1">
              <a:lnSpc>
                <a:spcPct val="100000"/>
              </a:lnSpc>
              <a:spcBef>
                <a:spcPts val="3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r>
              <a:rPr kumimoji="0" sz="1100" b="0" i="0" u="none" strike="noStrike" kern="1200" cap="none" spc="-5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23" name="object 123"/>
          <p:cNvSpPr txBox="1"/>
          <p:nvPr/>
        </p:nvSpPr>
        <p:spPr>
          <a:xfrm>
            <a:off x="7519056" y="4899187"/>
            <a:ext cx="77841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Advokas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grpSp>
        <p:nvGrpSpPr>
          <p:cNvPr id="125" name="object 125"/>
          <p:cNvGrpSpPr/>
          <p:nvPr/>
        </p:nvGrpSpPr>
        <p:grpSpPr>
          <a:xfrm>
            <a:off x="7356846" y="5227312"/>
            <a:ext cx="932180" cy="1058545"/>
            <a:chOff x="7356846" y="5227312"/>
            <a:chExt cx="932180" cy="1058545"/>
          </a:xfrm>
        </p:grpSpPr>
        <p:sp>
          <p:nvSpPr>
            <p:cNvPr id="126" name="object 126"/>
            <p:cNvSpPr/>
            <p:nvPr/>
          </p:nvSpPr>
          <p:spPr>
            <a:xfrm>
              <a:off x="7371133" y="5241599"/>
              <a:ext cx="903605" cy="1029969"/>
            </a:xfrm>
            <a:custGeom>
              <a:avLst/>
              <a:gdLst/>
              <a:ahLst/>
              <a:cxnLst/>
              <a:rect l="l" t="t" r="r" b="b"/>
              <a:pathLst>
                <a:path w="903604" h="1029970">
                  <a:moveTo>
                    <a:pt x="752746" y="1029599"/>
                  </a:moveTo>
                  <a:lnTo>
                    <a:pt x="150553" y="1029599"/>
                  </a:lnTo>
                  <a:lnTo>
                    <a:pt x="102966" y="1021924"/>
                  </a:lnTo>
                  <a:lnTo>
                    <a:pt x="61638" y="1000552"/>
                  </a:lnTo>
                  <a:lnTo>
                    <a:pt x="29047" y="967961"/>
                  </a:lnTo>
                  <a:lnTo>
                    <a:pt x="7675" y="926633"/>
                  </a:lnTo>
                  <a:lnTo>
                    <a:pt x="0" y="879046"/>
                  </a:lnTo>
                  <a:lnTo>
                    <a:pt x="0" y="150552"/>
                  </a:lnTo>
                  <a:lnTo>
                    <a:pt x="7675" y="102966"/>
                  </a:lnTo>
                  <a:lnTo>
                    <a:pt x="29047" y="61638"/>
                  </a:lnTo>
                  <a:lnTo>
                    <a:pt x="61638" y="29047"/>
                  </a:lnTo>
                  <a:lnTo>
                    <a:pt x="102966" y="7675"/>
                  </a:lnTo>
                  <a:lnTo>
                    <a:pt x="150553" y="0"/>
                  </a:lnTo>
                  <a:lnTo>
                    <a:pt x="752746" y="0"/>
                  </a:lnTo>
                  <a:lnTo>
                    <a:pt x="810360" y="11460"/>
                  </a:lnTo>
                  <a:lnTo>
                    <a:pt x="859203" y="44095"/>
                  </a:lnTo>
                  <a:lnTo>
                    <a:pt x="891839" y="92938"/>
                  </a:lnTo>
                  <a:lnTo>
                    <a:pt x="903299" y="150552"/>
                  </a:lnTo>
                  <a:lnTo>
                    <a:pt x="903299" y="879046"/>
                  </a:lnTo>
                  <a:lnTo>
                    <a:pt x="895624" y="926633"/>
                  </a:lnTo>
                  <a:lnTo>
                    <a:pt x="874251" y="967961"/>
                  </a:lnTo>
                  <a:lnTo>
                    <a:pt x="841661" y="1000552"/>
                  </a:lnTo>
                  <a:lnTo>
                    <a:pt x="800333" y="1021924"/>
                  </a:lnTo>
                  <a:lnTo>
                    <a:pt x="752746" y="1029599"/>
                  </a:lnTo>
                  <a:close/>
                </a:path>
              </a:pathLst>
            </a:custGeom>
            <a:solidFill>
              <a:srgbClr val="F9CB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object 127"/>
            <p:cNvSpPr/>
            <p:nvPr/>
          </p:nvSpPr>
          <p:spPr>
            <a:xfrm>
              <a:off x="7371133" y="5241599"/>
              <a:ext cx="903605" cy="1029969"/>
            </a:xfrm>
            <a:custGeom>
              <a:avLst/>
              <a:gdLst/>
              <a:ahLst/>
              <a:cxnLst/>
              <a:rect l="l" t="t" r="r" b="b"/>
              <a:pathLst>
                <a:path w="903604" h="1029970">
                  <a:moveTo>
                    <a:pt x="0" y="150552"/>
                  </a:moveTo>
                  <a:lnTo>
                    <a:pt x="7675" y="102966"/>
                  </a:lnTo>
                  <a:lnTo>
                    <a:pt x="29047" y="61638"/>
                  </a:lnTo>
                  <a:lnTo>
                    <a:pt x="61638" y="29047"/>
                  </a:lnTo>
                  <a:lnTo>
                    <a:pt x="102966" y="7675"/>
                  </a:lnTo>
                  <a:lnTo>
                    <a:pt x="150553" y="0"/>
                  </a:lnTo>
                  <a:lnTo>
                    <a:pt x="752746" y="0"/>
                  </a:lnTo>
                  <a:lnTo>
                    <a:pt x="810360" y="11460"/>
                  </a:lnTo>
                  <a:lnTo>
                    <a:pt x="859203" y="44095"/>
                  </a:lnTo>
                  <a:lnTo>
                    <a:pt x="891839" y="92938"/>
                  </a:lnTo>
                  <a:lnTo>
                    <a:pt x="903299" y="150552"/>
                  </a:lnTo>
                  <a:lnTo>
                    <a:pt x="903299" y="879046"/>
                  </a:lnTo>
                  <a:lnTo>
                    <a:pt x="895624" y="926633"/>
                  </a:lnTo>
                  <a:lnTo>
                    <a:pt x="874251" y="967961"/>
                  </a:lnTo>
                  <a:lnTo>
                    <a:pt x="841661" y="1000552"/>
                  </a:lnTo>
                  <a:lnTo>
                    <a:pt x="800333" y="1021924"/>
                  </a:lnTo>
                  <a:lnTo>
                    <a:pt x="752746" y="1029599"/>
                  </a:lnTo>
                  <a:lnTo>
                    <a:pt x="150553" y="1029599"/>
                  </a:lnTo>
                  <a:lnTo>
                    <a:pt x="102966" y="1021924"/>
                  </a:lnTo>
                  <a:lnTo>
                    <a:pt x="61638" y="1000552"/>
                  </a:lnTo>
                  <a:lnTo>
                    <a:pt x="29047" y="967961"/>
                  </a:lnTo>
                  <a:lnTo>
                    <a:pt x="7675" y="926633"/>
                  </a:lnTo>
                  <a:lnTo>
                    <a:pt x="0" y="879046"/>
                  </a:lnTo>
                  <a:lnTo>
                    <a:pt x="0" y="150552"/>
                  </a:lnTo>
                  <a:close/>
                </a:path>
              </a:pathLst>
            </a:custGeom>
            <a:ln w="28574">
              <a:solidFill>
                <a:srgbClr val="43434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 name="object 128"/>
          <p:cNvSpPr txBox="1"/>
          <p:nvPr/>
        </p:nvSpPr>
        <p:spPr>
          <a:xfrm>
            <a:off x="7519157" y="530948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29" name="object 129"/>
          <p:cNvSpPr txBox="1"/>
          <p:nvPr/>
        </p:nvSpPr>
        <p:spPr>
          <a:xfrm>
            <a:off x="7601946" y="565238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0" name="object 130"/>
          <p:cNvSpPr txBox="1"/>
          <p:nvPr/>
        </p:nvSpPr>
        <p:spPr>
          <a:xfrm>
            <a:off x="7577370" y="5823837"/>
            <a:ext cx="489584"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1" name="object 131"/>
          <p:cNvSpPr txBox="1"/>
          <p:nvPr/>
        </p:nvSpPr>
        <p:spPr>
          <a:xfrm>
            <a:off x="6591033" y="4110103"/>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2" name="object 132"/>
          <p:cNvSpPr txBox="1"/>
          <p:nvPr/>
        </p:nvSpPr>
        <p:spPr>
          <a:xfrm>
            <a:off x="6531542" y="4398636"/>
            <a:ext cx="59880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r>
              <a:rPr kumimoji="0" sz="1100" b="0"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3" name="object 133"/>
          <p:cNvSpPr txBox="1"/>
          <p:nvPr/>
        </p:nvSpPr>
        <p:spPr>
          <a:xfrm>
            <a:off x="6531542" y="4570086"/>
            <a:ext cx="801958" cy="364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86360" marR="0" lvl="0" indent="0" algn="l" defTabSz="914400" rtl="0" eaLnBrk="1" fontAlgn="auto" latinLnBrk="0" hangingPunct="1">
              <a:lnSpc>
                <a:spcPct val="100000"/>
              </a:lnSpc>
              <a:spcBef>
                <a:spcPts val="3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r>
              <a:rPr kumimoji="0" sz="1100" b="0" i="0" u="none" strike="noStrike" kern="1200" cap="none" spc="-5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34" name="object 134"/>
          <p:cNvSpPr txBox="1"/>
          <p:nvPr/>
        </p:nvSpPr>
        <p:spPr>
          <a:xfrm>
            <a:off x="6527657" y="4878522"/>
            <a:ext cx="783414"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Advokas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36" name="object 136"/>
          <p:cNvSpPr txBox="1"/>
          <p:nvPr/>
        </p:nvSpPr>
        <p:spPr>
          <a:xfrm>
            <a:off x="6527757" y="530933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7" name="object 137"/>
          <p:cNvSpPr txBox="1"/>
          <p:nvPr/>
        </p:nvSpPr>
        <p:spPr>
          <a:xfrm>
            <a:off x="6610546" y="565223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8" name="object 138"/>
          <p:cNvSpPr txBox="1"/>
          <p:nvPr/>
        </p:nvSpPr>
        <p:spPr>
          <a:xfrm>
            <a:off x="6585970" y="5823687"/>
            <a:ext cx="489584"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9" name="object 139"/>
          <p:cNvSpPr txBox="1"/>
          <p:nvPr/>
        </p:nvSpPr>
        <p:spPr>
          <a:xfrm>
            <a:off x="5616478" y="4057286"/>
            <a:ext cx="51371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1</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0" name="object 140"/>
          <p:cNvSpPr txBox="1"/>
          <p:nvPr/>
        </p:nvSpPr>
        <p:spPr>
          <a:xfrm>
            <a:off x="5562322" y="4439670"/>
            <a:ext cx="816296"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PPokj</a:t>
            </a:r>
            <a:r>
              <a:rPr kumimoji="0" sz="11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a:rPr>
              <a:t>a</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3</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42" name="object 142"/>
          <p:cNvSpPr txBox="1"/>
          <p:nvPr/>
        </p:nvSpPr>
        <p:spPr>
          <a:xfrm>
            <a:off x="5559549" y="4706563"/>
            <a:ext cx="783414" cy="18210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Publikas</a:t>
            </a:r>
            <a:r>
              <a:rPr kumimoji="0" lang="en-US" sz="1100" b="0" i="0" u="none" strike="noStrike" kern="1200" cap="none" spc="-5" normalizeH="0" baseline="0" noProof="0" dirty="0" err="1">
                <a:ln>
                  <a:noFill/>
                </a:ln>
                <a:solidFill>
                  <a:prstClr val="black"/>
                </a:solidFill>
                <a:effectLst/>
                <a:uLnTx/>
                <a:uFillTx/>
                <a:latin typeface="Arial" panose="020B0604020202020204"/>
                <a:ea typeface="+mn-ea"/>
                <a:cs typeface="Arial" panose="020B0604020202020204"/>
              </a:rPr>
              <a:t>i</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43" name="object 143"/>
          <p:cNvSpPr txBox="1"/>
          <p:nvPr/>
        </p:nvSpPr>
        <p:spPr>
          <a:xfrm>
            <a:off x="5678815" y="4899187"/>
            <a:ext cx="37465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Kom,</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4" name="object 144"/>
          <p:cNvSpPr txBox="1"/>
          <p:nvPr/>
        </p:nvSpPr>
        <p:spPr>
          <a:xfrm>
            <a:off x="5542963" y="5070637"/>
            <a:ext cx="64643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Advokasi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5" name="object 145"/>
          <p:cNvSpPr txBox="1"/>
          <p:nvPr/>
        </p:nvSpPr>
        <p:spPr>
          <a:xfrm>
            <a:off x="5557557" y="5309487"/>
            <a:ext cx="607695" cy="343299"/>
          </a:xfrm>
          <a:prstGeom prst="rect">
            <a:avLst/>
          </a:prstGeom>
        </p:spPr>
        <p:txBody>
          <a:bodyPr vert="horz" wrap="square" lIns="0" tIns="8890" rIns="0" bIns="0" rtlCol="0">
            <a:spAutoFit/>
          </a:bodyPr>
          <a:lstStyle/>
          <a:p>
            <a:pPr marL="12700" marR="5080" lvl="0" indent="46355"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Pokja </a:t>
            </a: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5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Regulasi</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6" name="object 146"/>
          <p:cNvSpPr txBox="1"/>
          <p:nvPr/>
        </p:nvSpPr>
        <p:spPr>
          <a:xfrm>
            <a:off x="5640347" y="5652387"/>
            <a:ext cx="441959"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&amp;</a:t>
            </a:r>
            <a:r>
              <a:rPr kumimoji="0" sz="1100" b="0"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Tata</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7" name="object 147"/>
          <p:cNvSpPr txBox="1"/>
          <p:nvPr/>
        </p:nvSpPr>
        <p:spPr>
          <a:xfrm>
            <a:off x="5615770" y="5823837"/>
            <a:ext cx="490855" cy="343299"/>
          </a:xfrm>
          <a:prstGeom prst="rect">
            <a:avLst/>
          </a:prstGeom>
        </p:spPr>
        <p:txBody>
          <a:bodyPr vert="horz" wrap="square" lIns="0" tIns="8890" rIns="0" bIns="0" rtlCol="0">
            <a:spAutoFit/>
          </a:bodyPr>
          <a:lstStyle/>
          <a:p>
            <a:pPr marL="12700" marR="5080" lvl="0" indent="22860" algn="l" defTabSz="914400" rtl="0" eaLnBrk="1" fontAlgn="auto" latinLnBrk="0" hangingPunct="1">
              <a:lnSpc>
                <a:spcPct val="102000"/>
              </a:lnSpc>
              <a:spcBef>
                <a:spcPts val="70"/>
              </a:spcBef>
              <a:spcAft>
                <a:spcPts val="0"/>
              </a:spcAft>
              <a:buClrTx/>
              <a:buSzTx/>
              <a:buFontTx/>
              <a:buNone/>
              <a:defRPr/>
            </a:pP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Kelola </a:t>
            </a:r>
            <a:r>
              <a:rPr kumimoji="0" sz="1100" b="0" i="0" u="none" strike="noStrike" kern="1200" cap="none" spc="-295" normalizeH="0" baseline="0" noProof="0" dirty="0">
                <a:ln>
                  <a:noFill/>
                </a:ln>
                <a:solidFill>
                  <a:prstClr val="black"/>
                </a:solidFill>
                <a:effectLst/>
                <a:uLnTx/>
                <a:uFillTx/>
                <a:latin typeface="Arial" panose="020B0604020202020204"/>
                <a:ea typeface="+mn-ea"/>
                <a:cs typeface="Arial" panose="020B0604020202020204"/>
              </a:rPr>
              <a:t> </a:t>
            </a:r>
            <a:r>
              <a:rPr kumimoji="0" sz="1100" b="0"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Satpen</a:t>
            </a:r>
            <a:endParaRPr kumimoji="0"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48" name="object 148"/>
          <p:cNvSpPr txBox="1">
            <a:spLocks noGrp="1"/>
          </p:cNvSpPr>
          <p:nvPr>
            <p:ph type="title"/>
          </p:nvPr>
        </p:nvSpPr>
        <p:spPr>
          <a:xfrm>
            <a:off x="306499" y="45982"/>
            <a:ext cx="11579000" cy="751488"/>
          </a:xfrm>
          <a:prstGeom prst="rect">
            <a:avLst/>
          </a:prstGeom>
        </p:spPr>
        <p:txBody>
          <a:bodyPr vert="horz" wrap="square" lIns="0" tIns="12700" rIns="0" bIns="0" rtlCol="0">
            <a:spAutoFit/>
          </a:bodyPr>
          <a:lstStyle/>
          <a:p>
            <a:pPr marL="12700" marR="5080">
              <a:lnSpc>
                <a:spcPct val="100000"/>
              </a:lnSpc>
              <a:spcBef>
                <a:spcPts val="100"/>
              </a:spcBef>
            </a:pPr>
            <a:r>
              <a:rPr spc="-5" dirty="0"/>
              <a:t>Untuk mengimplementasikan kebijakan </a:t>
            </a:r>
            <a:r>
              <a:rPr dirty="0"/>
              <a:t>Merdeka </a:t>
            </a:r>
            <a:r>
              <a:rPr spc="-5" dirty="0" err="1"/>
              <a:t>Belajar</a:t>
            </a:r>
            <a:r>
              <a:rPr spc="-5" dirty="0"/>
              <a:t> </a:t>
            </a:r>
            <a:br>
              <a:rPr lang="en-US" spc="-5" dirty="0"/>
            </a:br>
            <a:r>
              <a:rPr dirty="0" err="1">
                <a:solidFill>
                  <a:srgbClr val="FF0000"/>
                </a:solidFill>
              </a:rPr>
              <a:t>terdapat</a:t>
            </a:r>
            <a:r>
              <a:rPr dirty="0">
                <a:solidFill>
                  <a:srgbClr val="FF0000"/>
                </a:solidFill>
              </a:rPr>
              <a:t> </a:t>
            </a:r>
            <a:r>
              <a:rPr spc="-5" dirty="0">
                <a:solidFill>
                  <a:srgbClr val="FF0000"/>
                </a:solidFill>
              </a:rPr>
              <a:t>18 PDM, </a:t>
            </a:r>
            <a:r>
              <a:rPr dirty="0">
                <a:solidFill>
                  <a:srgbClr val="FF0000"/>
                </a:solidFill>
              </a:rPr>
              <a:t>5 </a:t>
            </a:r>
            <a:r>
              <a:rPr spc="-655" dirty="0">
                <a:solidFill>
                  <a:srgbClr val="FF0000"/>
                </a:solidFill>
              </a:rPr>
              <a:t> </a:t>
            </a:r>
            <a:r>
              <a:rPr spc="-5" dirty="0">
                <a:solidFill>
                  <a:srgbClr val="FF0000"/>
                </a:solidFill>
              </a:rPr>
              <a:t>pokja</a:t>
            </a:r>
            <a:r>
              <a:rPr spc="-15" dirty="0">
                <a:solidFill>
                  <a:srgbClr val="FF0000"/>
                </a:solidFill>
              </a:rPr>
              <a:t> </a:t>
            </a:r>
            <a:r>
              <a:rPr spc="-5" dirty="0">
                <a:solidFill>
                  <a:srgbClr val="FF0000"/>
                </a:solidFill>
              </a:rPr>
              <a:t>ditiap</a:t>
            </a:r>
            <a:r>
              <a:rPr spc="-10" dirty="0">
                <a:solidFill>
                  <a:srgbClr val="FF0000"/>
                </a:solidFill>
              </a:rPr>
              <a:t> </a:t>
            </a:r>
            <a:r>
              <a:rPr spc="-5" dirty="0">
                <a:solidFill>
                  <a:srgbClr val="FF0000"/>
                </a:solidFill>
              </a:rPr>
              <a:t>direktorat</a:t>
            </a:r>
            <a:r>
              <a:rPr spc="-10" dirty="0">
                <a:solidFill>
                  <a:srgbClr val="FF0000"/>
                </a:solidFill>
              </a:rPr>
              <a:t> </a:t>
            </a:r>
            <a:r>
              <a:rPr spc="-5" dirty="0">
                <a:solidFill>
                  <a:srgbClr val="FF0000"/>
                </a:solidFill>
              </a:rPr>
              <a:t>dan</a:t>
            </a:r>
            <a:r>
              <a:rPr spc="-10" dirty="0">
                <a:solidFill>
                  <a:srgbClr val="FF0000"/>
                </a:solidFill>
              </a:rPr>
              <a:t> </a:t>
            </a:r>
            <a:r>
              <a:rPr dirty="0">
                <a:solidFill>
                  <a:srgbClr val="FF0000"/>
                </a:solidFill>
              </a:rPr>
              <a:t>4</a:t>
            </a:r>
            <a:r>
              <a:rPr spc="-10" dirty="0">
                <a:solidFill>
                  <a:srgbClr val="FF0000"/>
                </a:solidFill>
              </a:rPr>
              <a:t> </a:t>
            </a:r>
            <a:r>
              <a:rPr spc="-5" dirty="0">
                <a:solidFill>
                  <a:srgbClr val="FF0000"/>
                </a:solidFill>
              </a:rPr>
              <a:t>pokja</a:t>
            </a:r>
            <a:r>
              <a:rPr spc="-10" dirty="0">
                <a:solidFill>
                  <a:srgbClr val="FF0000"/>
                </a:solidFill>
              </a:rPr>
              <a:t> </a:t>
            </a:r>
            <a:r>
              <a:rPr spc="-5" dirty="0">
                <a:solidFill>
                  <a:srgbClr val="FF0000"/>
                </a:solidFill>
              </a:rPr>
              <a:t>di</a:t>
            </a:r>
            <a:r>
              <a:rPr spc="-10" dirty="0">
                <a:solidFill>
                  <a:srgbClr val="FF0000"/>
                </a:solidFill>
              </a:rPr>
              <a:t> </a:t>
            </a:r>
            <a:r>
              <a:rPr dirty="0">
                <a:solidFill>
                  <a:srgbClr val="FF0000"/>
                </a:solidFill>
              </a:rPr>
              <a:t>tiap</a:t>
            </a:r>
            <a:r>
              <a:rPr spc="-5" dirty="0">
                <a:solidFill>
                  <a:srgbClr val="FF0000"/>
                </a:solidFill>
              </a:rPr>
              <a:t> UPT</a:t>
            </a:r>
            <a:r>
              <a:rPr spc="-10" dirty="0">
                <a:solidFill>
                  <a:srgbClr val="FF0000"/>
                </a:solidFill>
              </a:rPr>
              <a:t> </a:t>
            </a:r>
            <a:r>
              <a:rPr spc="-5" dirty="0">
                <a:solidFill>
                  <a:srgbClr val="FF0000"/>
                </a:solidFill>
              </a:rPr>
              <a:t>PDM</a:t>
            </a:r>
            <a:endParaRPr spc="-5"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655" y="1066228"/>
            <a:ext cx="5596543" cy="641600"/>
          </a:xfrm>
        </p:spPr>
        <p:txBody>
          <a:bodyPr/>
          <a:lstStyle/>
          <a:p>
            <a:r>
              <a:rPr lang="en-ID" sz="1600" b="1" dirty="0">
                <a:latin typeface="Century Gothic" panose="020B0502020202020204" pitchFamily="34" charset="0"/>
              </a:rPr>
              <a:t>Peta Proses </a:t>
            </a:r>
            <a:r>
              <a:rPr lang="en-ID" sz="1600" b="1" dirty="0" err="1">
                <a:latin typeface="Century Gothic" panose="020B0502020202020204" pitchFamily="34" charset="0"/>
              </a:rPr>
              <a:t>Bisnis</a:t>
            </a:r>
            <a:r>
              <a:rPr lang="en-ID" sz="1600" b="1" dirty="0">
                <a:latin typeface="Century Gothic" panose="020B0502020202020204" pitchFamily="34" charset="0"/>
              </a:rPr>
              <a:t> </a:t>
            </a:r>
            <a:r>
              <a:rPr lang="en-ID" sz="1600" b="1" dirty="0" err="1">
                <a:latin typeface="Century Gothic" panose="020B0502020202020204" pitchFamily="34" charset="0"/>
              </a:rPr>
              <a:t>Pelayanan</a:t>
            </a:r>
            <a:r>
              <a:rPr lang="en-ID" sz="1600" b="1" dirty="0">
                <a:latin typeface="Century Gothic" panose="020B0502020202020204" pitchFamily="34" charset="0"/>
              </a:rPr>
              <a:t> Utama Yang </a:t>
            </a:r>
            <a:r>
              <a:rPr lang="en-ID" sz="1600" b="1" dirty="0" err="1">
                <a:latin typeface="Century Gothic" panose="020B0502020202020204" pitchFamily="34" charset="0"/>
              </a:rPr>
              <a:t>menggambarkan</a:t>
            </a:r>
            <a:r>
              <a:rPr lang="en-ID" sz="1600" b="1" dirty="0">
                <a:latin typeface="Century Gothic" panose="020B0502020202020204" pitchFamily="34" charset="0"/>
              </a:rPr>
              <a:t> Lintas </a:t>
            </a:r>
            <a:r>
              <a:rPr lang="en-ID" sz="1600" b="1" dirty="0" err="1">
                <a:latin typeface="Century Gothic" panose="020B0502020202020204" pitchFamily="34" charset="0"/>
              </a:rPr>
              <a:t>Pokja</a:t>
            </a:r>
            <a:r>
              <a:rPr lang="en-ID" sz="1600" b="1" dirty="0">
                <a:latin typeface="Century Gothic" panose="020B0502020202020204" pitchFamily="34" charset="0"/>
              </a:rPr>
              <a:t>/PMO</a:t>
            </a:r>
            <a:endParaRPr lang="en-ID" sz="1600" b="1" dirty="0">
              <a:latin typeface="Century Gothic" panose="020B0502020202020204" pitchFamily="34" charset="0"/>
            </a:endParaRPr>
          </a:p>
        </p:txBody>
      </p:sp>
      <p:pic>
        <p:nvPicPr>
          <p:cNvPr id="4" name="Picture 3"/>
          <p:cNvPicPr>
            <a:picLocks noChangeAspect="1"/>
          </p:cNvPicPr>
          <p:nvPr/>
        </p:nvPicPr>
        <p:blipFill rotWithShape="1">
          <a:blip r:embed="rId1"/>
          <a:srcRect l="19642" t="28149" r="22786" b="26738"/>
          <a:stretch>
            <a:fillRect/>
          </a:stretch>
        </p:blipFill>
        <p:spPr>
          <a:xfrm>
            <a:off x="581938" y="2125692"/>
            <a:ext cx="7019110" cy="3307853"/>
          </a:xfrm>
          <a:prstGeom prst="rect">
            <a:avLst/>
          </a:prstGeom>
        </p:spPr>
      </p:pic>
      <p:sp>
        <p:nvSpPr>
          <p:cNvPr id="3" name="Title 1"/>
          <p:cNvSpPr txBox="1"/>
          <p:nvPr/>
        </p:nvSpPr>
        <p:spPr>
          <a:xfrm>
            <a:off x="640077" y="5387483"/>
            <a:ext cx="3252653" cy="64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400"/>
            <a:r>
              <a:rPr lang="en-ID" sz="1600" b="1" kern="0" dirty="0" err="1">
                <a:latin typeface="Century Gothic" panose="020B0502020202020204" pitchFamily="34" charset="0"/>
              </a:rPr>
              <a:t>Perencanaan</a:t>
            </a:r>
            <a:r>
              <a:rPr lang="en-ID" sz="1600" b="1" kern="0" dirty="0">
                <a:latin typeface="Century Gothic" panose="020B0502020202020204" pitchFamily="34" charset="0"/>
              </a:rPr>
              <a:t>/BMN, </a:t>
            </a:r>
            <a:r>
              <a:rPr lang="en-ID" sz="1600" b="1" kern="0" dirty="0" err="1">
                <a:latin typeface="Century Gothic" panose="020B0502020202020204" pitchFamily="34" charset="0"/>
              </a:rPr>
              <a:t>Pengelola</a:t>
            </a:r>
            <a:r>
              <a:rPr lang="en-ID" sz="1600" b="1" kern="0" dirty="0">
                <a:latin typeface="Century Gothic" panose="020B0502020202020204" pitchFamily="34" charset="0"/>
              </a:rPr>
              <a:t> </a:t>
            </a:r>
            <a:r>
              <a:rPr lang="en-ID" sz="1600" b="1" kern="0" dirty="0" err="1">
                <a:latin typeface="Century Gothic" panose="020B0502020202020204" pitchFamily="34" charset="0"/>
              </a:rPr>
              <a:t>Perbedaharaan</a:t>
            </a:r>
            <a:r>
              <a:rPr lang="en-ID" sz="1600" b="1" kern="0" dirty="0">
                <a:latin typeface="Century Gothic" panose="020B0502020202020204" pitchFamily="34" charset="0"/>
              </a:rPr>
              <a:t>/TIM RBI</a:t>
            </a:r>
            <a:endParaRPr lang="en-ID" sz="1600" b="1" kern="0" dirty="0">
              <a:latin typeface="Century Gothic" panose="020B0502020202020204" pitchFamily="34" charset="0"/>
            </a:endParaRPr>
          </a:p>
        </p:txBody>
      </p:sp>
      <p:sp>
        <p:nvSpPr>
          <p:cNvPr id="5" name="Title 1"/>
          <p:cNvSpPr txBox="1"/>
          <p:nvPr/>
        </p:nvSpPr>
        <p:spPr>
          <a:xfrm>
            <a:off x="5046619" y="5387483"/>
            <a:ext cx="3252653" cy="64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400"/>
            <a:r>
              <a:rPr lang="en-ID" sz="1600" b="1" kern="0" dirty="0" err="1">
                <a:latin typeface="Century Gothic" panose="020B0502020202020204" pitchFamily="34" charset="0"/>
              </a:rPr>
              <a:t>Monev</a:t>
            </a:r>
            <a:r>
              <a:rPr lang="en-ID" sz="1600" b="1" kern="0" dirty="0">
                <a:latin typeface="Century Gothic" panose="020B0502020202020204" pitchFamily="34" charset="0"/>
              </a:rPr>
              <a:t> dan </a:t>
            </a:r>
            <a:r>
              <a:rPr lang="en-ID" sz="1600" b="1" kern="0" dirty="0" err="1">
                <a:latin typeface="Century Gothic" panose="020B0502020202020204" pitchFamily="34" charset="0"/>
              </a:rPr>
              <a:t>Lakip</a:t>
            </a:r>
            <a:endParaRPr lang="en-ID" sz="1600" b="1" kern="0" dirty="0">
              <a:latin typeface="Century Gothic" panose="020B0502020202020204" pitchFamily="34" charset="0"/>
            </a:endParaRPr>
          </a:p>
        </p:txBody>
      </p:sp>
      <p:sp>
        <p:nvSpPr>
          <p:cNvPr id="7" name="TextBox 6"/>
          <p:cNvSpPr txBox="1"/>
          <p:nvPr/>
        </p:nvSpPr>
        <p:spPr>
          <a:xfrm>
            <a:off x="7534198" y="2011334"/>
            <a:ext cx="4368885" cy="1814830"/>
          </a:xfrm>
          <a:prstGeom prst="rect">
            <a:avLst/>
          </a:prstGeom>
          <a:noFill/>
        </p:spPr>
        <p:txBody>
          <a:bodyPr wrap="square">
            <a:spAutoFit/>
          </a:bodyPr>
          <a:lstStyle/>
          <a:p>
            <a:pPr algn="l"/>
            <a:r>
              <a:rPr lang="en-US" sz="1600" b="0" i="0" dirty="0" err="1">
                <a:effectLst/>
                <a:latin typeface="Gill Sans MT" panose="020B0502020104020203" pitchFamily="34" charset="0"/>
              </a:rPr>
              <a:t>Dalam</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perubahannya</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organisasi</a:t>
            </a:r>
            <a:r>
              <a:rPr lang="en-US" sz="1600" b="0" i="0" dirty="0">
                <a:effectLst/>
                <a:latin typeface="Gill Sans MT" panose="020B0502020104020203" pitchFamily="34" charset="0"/>
              </a:rPr>
              <a:t> pada </a:t>
            </a:r>
            <a:r>
              <a:rPr lang="en-US" sz="1600" b="0" i="0" dirty="0" err="1">
                <a:effectLst/>
                <a:latin typeface="Gill Sans MT" panose="020B0502020104020203" pitchFamily="34" charset="0"/>
              </a:rPr>
              <a:t>dasarnya</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menghadapi</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dua</a:t>
            </a:r>
            <a:r>
              <a:rPr lang="en-US" sz="1600" b="0" i="0" dirty="0">
                <a:effectLst/>
                <a:latin typeface="Gill Sans MT" panose="020B0502020104020203" pitchFamily="34" charset="0"/>
              </a:rPr>
              <a:t> set </a:t>
            </a:r>
            <a:r>
              <a:rPr lang="en-US" sz="1600" b="0" i="0" dirty="0" err="1">
                <a:effectLst/>
                <a:latin typeface="Gill Sans MT" panose="020B0502020104020203" pitchFamily="34" charset="0"/>
              </a:rPr>
              <a:t>permintaan</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yaitu</a:t>
            </a:r>
            <a:r>
              <a:rPr lang="en-US" sz="1600" b="0" i="0" dirty="0">
                <a:effectLst/>
                <a:latin typeface="Gill Sans MT" panose="020B0502020104020203" pitchFamily="34" charset="0"/>
              </a:rPr>
              <a:t> </a:t>
            </a:r>
            <a:r>
              <a:rPr lang="en-US" sz="1600" b="0" i="1" dirty="0" err="1">
                <a:effectLst/>
                <a:latin typeface="Gill Sans MT" panose="020B0502020104020203" pitchFamily="34" charset="0"/>
              </a:rPr>
              <a:t>perubahan</a:t>
            </a:r>
            <a:r>
              <a:rPr lang="en-US" sz="1600" b="0" i="1" dirty="0">
                <a:effectLst/>
                <a:latin typeface="Gill Sans MT" panose="020B0502020104020203" pitchFamily="34" charset="0"/>
              </a:rPr>
              <a:t> </a:t>
            </a:r>
            <a:r>
              <a:rPr lang="en-US" sz="1600" b="0" i="1" dirty="0" err="1">
                <a:effectLst/>
                <a:latin typeface="Gill Sans MT" panose="020B0502020104020203" pitchFamily="34" charset="0"/>
              </a:rPr>
              <a:t>eksternal</a:t>
            </a:r>
            <a:r>
              <a:rPr lang="en-US" sz="1600" b="0" i="1" dirty="0">
                <a:effectLst/>
                <a:latin typeface="Gill Sans MT" panose="020B0502020104020203" pitchFamily="34" charset="0"/>
              </a:rPr>
              <a:t> </a:t>
            </a:r>
            <a:r>
              <a:rPr lang="en-US" sz="1600" b="0" i="0" dirty="0" err="1">
                <a:effectLst/>
                <a:latin typeface="Gill Sans MT" panose="020B0502020104020203" pitchFamily="34" charset="0"/>
              </a:rPr>
              <a:t>dengan</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melakukan</a:t>
            </a:r>
            <a:r>
              <a:rPr lang="en-US" sz="1600" b="0" i="0" dirty="0">
                <a:effectLst/>
                <a:latin typeface="Gill Sans MT" panose="020B0502020104020203" pitchFamily="34" charset="0"/>
              </a:rPr>
              <a:t> </a:t>
            </a:r>
            <a:r>
              <a:rPr lang="en-US" sz="1600" b="0" i="1" dirty="0" err="1">
                <a:effectLst/>
                <a:latin typeface="Gill Sans MT" panose="020B0502020104020203" pitchFamily="34" charset="0"/>
              </a:rPr>
              <a:t>adaptasi</a:t>
            </a:r>
            <a:r>
              <a:rPr lang="en-US" sz="1600" b="0" i="1" dirty="0">
                <a:effectLst/>
                <a:latin typeface="Gill Sans MT" panose="020B0502020104020203" pitchFamily="34" charset="0"/>
              </a:rPr>
              <a:t> </a:t>
            </a:r>
            <a:r>
              <a:rPr lang="en-US" sz="1600" b="0" i="1" dirty="0" err="1">
                <a:effectLst/>
                <a:latin typeface="Gill Sans MT" panose="020B0502020104020203" pitchFamily="34" charset="0"/>
              </a:rPr>
              <a:t>eksternal</a:t>
            </a:r>
            <a:r>
              <a:rPr lang="en-US" sz="1600" b="0" i="0" dirty="0">
                <a:effectLst/>
                <a:latin typeface="Gill Sans MT" panose="020B0502020104020203" pitchFamily="34" charset="0"/>
              </a:rPr>
              <a:t> dan </a:t>
            </a:r>
            <a:r>
              <a:rPr lang="en-US" sz="1600" b="0" i="1" dirty="0" err="1">
                <a:effectLst/>
                <a:latin typeface="Gill Sans MT" panose="020B0502020104020203" pitchFamily="34" charset="0"/>
              </a:rPr>
              <a:t>perubahan</a:t>
            </a:r>
            <a:r>
              <a:rPr lang="en-US" sz="1600" b="0" i="1" dirty="0">
                <a:effectLst/>
                <a:latin typeface="Gill Sans MT" panose="020B0502020104020203" pitchFamily="34" charset="0"/>
              </a:rPr>
              <a:t> internal</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dengan</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melakukan</a:t>
            </a:r>
            <a:r>
              <a:rPr lang="en-US" sz="1600" b="0" i="0" dirty="0">
                <a:effectLst/>
                <a:latin typeface="Gill Sans MT" panose="020B0502020104020203" pitchFamily="34" charset="0"/>
              </a:rPr>
              <a:t> </a:t>
            </a:r>
            <a:r>
              <a:rPr lang="en-US" sz="1600" b="0" i="1" dirty="0" err="1">
                <a:effectLst/>
                <a:latin typeface="Gill Sans MT" panose="020B0502020104020203" pitchFamily="34" charset="0"/>
              </a:rPr>
              <a:t>integrasi</a:t>
            </a:r>
            <a:r>
              <a:rPr lang="en-US" sz="1600" b="0" i="1" dirty="0">
                <a:effectLst/>
                <a:latin typeface="Gill Sans MT" panose="020B0502020104020203" pitchFamily="34" charset="0"/>
              </a:rPr>
              <a:t> internal </a:t>
            </a:r>
            <a:r>
              <a:rPr lang="en-US" sz="1600" b="0" i="0" dirty="0" err="1">
                <a:effectLst/>
                <a:latin typeface="Gill Sans MT" panose="020B0502020104020203" pitchFamily="34" charset="0"/>
              </a:rPr>
              <a:t>jika</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ingin</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mempertahankan</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hidup</a:t>
            </a:r>
            <a:r>
              <a:rPr lang="en-US" sz="1600" b="0" i="0" dirty="0">
                <a:effectLst/>
                <a:latin typeface="Gill Sans MT" panose="020B0502020104020203" pitchFamily="34" charset="0"/>
              </a:rPr>
              <a:t> dan </a:t>
            </a:r>
            <a:r>
              <a:rPr lang="en-US" sz="1600" b="0" i="0" dirty="0" err="1">
                <a:effectLst/>
                <a:latin typeface="Gill Sans MT" panose="020B0502020104020203" pitchFamily="34" charset="0"/>
              </a:rPr>
              <a:t>terus</a:t>
            </a:r>
            <a:r>
              <a:rPr lang="en-US" sz="1600" b="0" i="0" dirty="0">
                <a:effectLst/>
                <a:latin typeface="Gill Sans MT" panose="020B0502020104020203" pitchFamily="34" charset="0"/>
              </a:rPr>
              <a:t> </a:t>
            </a:r>
            <a:r>
              <a:rPr lang="en-US" sz="1600" b="0" i="0" dirty="0" err="1">
                <a:effectLst/>
                <a:latin typeface="Gill Sans MT" panose="020B0502020104020203" pitchFamily="34" charset="0"/>
              </a:rPr>
              <a:t>bertumbuh</a:t>
            </a:r>
            <a:r>
              <a:rPr lang="en-US" sz="1600" b="0" i="0" dirty="0">
                <a:effectLst/>
                <a:latin typeface="Gill Sans MT" panose="020B0502020104020203" pitchFamily="34" charset="0"/>
              </a:rPr>
              <a:t> dalam mencapai tugas pokok UPT BP-PMP</a:t>
            </a:r>
            <a:endParaRPr lang="en-US" sz="1600" b="0" i="0" dirty="0">
              <a:effectLst/>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661" y="557485"/>
            <a:ext cx="10287000" cy="620633"/>
          </a:xfrm>
          <a:prstGeom prst="rect">
            <a:avLst/>
          </a:prstGeom>
        </p:spPr>
        <p:txBody>
          <a:bodyPr vert="horz" wrap="square" lIns="0" tIns="27940" rIns="0" bIns="0" rtlCol="0">
            <a:spAutoFit/>
          </a:bodyPr>
          <a:lstStyle/>
          <a:p>
            <a:pPr marL="12700" marR="5080">
              <a:lnSpc>
                <a:spcPts val="2850"/>
              </a:lnSpc>
              <a:spcBef>
                <a:spcPts val="220"/>
              </a:spcBef>
            </a:pPr>
            <a:r>
              <a:rPr spc="-5" dirty="0"/>
              <a:t>Saat ini </a:t>
            </a:r>
            <a:r>
              <a:rPr dirty="0"/>
              <a:t>terdapat </a:t>
            </a:r>
            <a:r>
              <a:rPr spc="-5" dirty="0"/>
              <a:t>paling sedikit 18 rapat PMO yang memakan waktu rata-rata </a:t>
            </a:r>
            <a:r>
              <a:rPr spc="-50" dirty="0"/>
              <a:t>110 </a:t>
            </a:r>
            <a:r>
              <a:rPr spc="-655" dirty="0"/>
              <a:t> </a:t>
            </a:r>
            <a:r>
              <a:rPr spc="-5" dirty="0"/>
              <a:t>jam orang per minggu untuk membahas kemajuan perkembangan dan konten </a:t>
            </a:r>
            <a:r>
              <a:rPr dirty="0"/>
              <a:t> </a:t>
            </a:r>
            <a:r>
              <a:rPr spc="-5" dirty="0"/>
              <a:t>pada</a:t>
            </a:r>
            <a:r>
              <a:rPr spc="-15" dirty="0"/>
              <a:t> </a:t>
            </a:r>
            <a:r>
              <a:rPr spc="-5" dirty="0"/>
              <a:t>saat bersamaan</a:t>
            </a:r>
            <a:endParaRPr spc="-5" dirty="0"/>
          </a:p>
        </p:txBody>
      </p:sp>
      <p:sp>
        <p:nvSpPr>
          <p:cNvPr id="3" name="object 3"/>
          <p:cNvSpPr txBox="1"/>
          <p:nvPr/>
        </p:nvSpPr>
        <p:spPr>
          <a:xfrm>
            <a:off x="1004482" y="2024950"/>
            <a:ext cx="2482850" cy="1509395"/>
          </a:xfrm>
          <a:prstGeom prst="rect">
            <a:avLst/>
          </a:prstGeom>
          <a:solidFill>
            <a:srgbClr val="351B75"/>
          </a:solidFill>
        </p:spPr>
        <p:txBody>
          <a:bodyPr vert="horz" wrap="square" lIns="0" tIns="2540" rIns="0" bIns="0" rtlCol="0">
            <a:spAutoFit/>
          </a:bodyPr>
          <a:lstStyle/>
          <a:p>
            <a:pPr marL="0" marR="0" lvl="0" indent="0" algn="l" defTabSz="914400" rtl="0" eaLnBrk="1" fontAlgn="auto" latinLnBrk="0" hangingPunct="1">
              <a:lnSpc>
                <a:spcPct val="100000"/>
              </a:lnSpc>
              <a:spcBef>
                <a:spcPts val="20"/>
              </a:spcBef>
              <a:spcAft>
                <a:spcPts val="0"/>
              </a:spcAft>
              <a:buClrTx/>
              <a:buSzTx/>
              <a:buFontTx/>
              <a:buNone/>
              <a:defRPr/>
            </a:pPr>
            <a:endParaRPr kumimoji="0" sz="2250" b="0" i="0" u="none" strike="noStrike" kern="1200" cap="none" spc="0" normalizeH="0" baseline="0" noProof="0" dirty="0">
              <a:ln>
                <a:noFill/>
              </a:ln>
              <a:solidFill>
                <a:prstClr val="black"/>
              </a:solidFill>
              <a:effectLst/>
              <a:uLnTx/>
              <a:uFillTx/>
              <a:latin typeface="Times New Roman" panose="02020603050405020304"/>
              <a:ea typeface="+mn-ea"/>
              <a:cs typeface="Times New Roman" panose="02020603050405020304"/>
            </a:endParaRPr>
          </a:p>
          <a:p>
            <a:pPr marL="261620" marR="0" lvl="0" indent="-252730" algn="l" defTabSz="914400" rtl="0" eaLnBrk="1" fontAlgn="auto" latinLnBrk="0" hangingPunct="1">
              <a:lnSpc>
                <a:spcPct val="100000"/>
              </a:lnSpc>
              <a:spcBef>
                <a:spcPts val="0"/>
              </a:spcBef>
              <a:spcAft>
                <a:spcPts val="0"/>
              </a:spcAft>
              <a:buClrTx/>
              <a:buSzTx/>
              <a:buFontTx/>
              <a:buChar char="●"/>
              <a:tabLst>
                <a:tab pos="262255" algn="l"/>
              </a:tabLst>
              <a:defRPr/>
            </a:pP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Kemajuan</a:t>
            </a:r>
            <a:r>
              <a:rPr kumimoji="0" sz="1800" b="1" i="0" u="none" strike="noStrike" kern="1200" cap="none" spc="-5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Program</a:t>
            </a:r>
            <a:endParaRPr kumimoji="0"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261620" marR="638810" lvl="0" indent="-252730" algn="l" defTabSz="914400" rtl="0" eaLnBrk="1" fontAlgn="auto" latinLnBrk="0" hangingPunct="1">
              <a:lnSpc>
                <a:spcPct val="101000"/>
              </a:lnSpc>
              <a:spcBef>
                <a:spcPts val="0"/>
              </a:spcBef>
              <a:spcAft>
                <a:spcPts val="0"/>
              </a:spcAft>
              <a:buClrTx/>
              <a:buSzTx/>
              <a:buFontTx/>
              <a:buChar char="●"/>
              <a:tabLst>
                <a:tab pos="262255" algn="l"/>
              </a:tabLst>
              <a:defRPr/>
            </a:pP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Konten/desain  detail</a:t>
            </a:r>
            <a:endParaRPr kumimoji="0"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4" name="object 4"/>
          <p:cNvSpPr txBox="1"/>
          <p:nvPr/>
        </p:nvSpPr>
        <p:spPr>
          <a:xfrm>
            <a:off x="1561456" y="1704034"/>
            <a:ext cx="1367155"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600" b="1" i="0" u="none" strike="noStrike" kern="1200" cap="none" spc="-10" normalizeH="0" baseline="0" noProof="0" dirty="0">
                <a:ln>
                  <a:noFill/>
                </a:ln>
                <a:solidFill>
                  <a:prstClr val="black"/>
                </a:solidFill>
                <a:effectLst/>
                <a:uLnTx/>
                <a:uFillTx/>
                <a:latin typeface="Arial" panose="020B0604020202020204"/>
                <a:ea typeface="+mn-ea"/>
                <a:cs typeface="Arial" panose="020B0604020202020204"/>
              </a:rPr>
              <a:t>TOPIK</a:t>
            </a:r>
            <a:r>
              <a:rPr kumimoji="0" sz="1600" b="1" i="0" u="none" strike="noStrike" kern="1200" cap="none" spc="-8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RAPAT</a:t>
            </a:r>
            <a:endParaRPr kumimoji="0"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 name="object 5"/>
          <p:cNvSpPr txBox="1"/>
          <p:nvPr/>
        </p:nvSpPr>
        <p:spPr>
          <a:xfrm>
            <a:off x="4218757" y="4170487"/>
            <a:ext cx="2482850" cy="1509395"/>
          </a:xfrm>
          <a:prstGeom prst="rect">
            <a:avLst/>
          </a:prstGeom>
          <a:solidFill>
            <a:srgbClr val="351B75"/>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5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339090" marR="335280" lvl="0" indent="0" algn="ctr" defTabSz="914400" rtl="0" eaLnBrk="1" fontAlgn="auto" latinLnBrk="0" hangingPunct="1">
              <a:lnSpc>
                <a:spcPct val="101000"/>
              </a:lnSpc>
              <a:spcBef>
                <a:spcPts val="5"/>
              </a:spcBef>
              <a:spcAft>
                <a:spcPts val="0"/>
              </a:spcAft>
              <a:buClrTx/>
              <a:buSzTx/>
              <a:buFontTx/>
              <a:buNone/>
              <a:defRPr/>
            </a:pP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Seluruh</a:t>
            </a:r>
            <a:r>
              <a:rPr kumimoji="0" sz="1800" b="1" i="0" u="none" strike="noStrike" kern="1200" cap="none" spc="-9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anggota </a:t>
            </a:r>
            <a:r>
              <a:rPr kumimoji="0" sz="1800" b="1" i="0" u="none" strike="noStrike" kern="1200" cap="none" spc="-484"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PDM</a:t>
            </a:r>
            <a:r>
              <a:rPr kumimoji="0" sz="1800" b="1" i="0" u="none" strike="noStrike" kern="1200" cap="none" spc="-2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01</a:t>
            </a:r>
            <a:r>
              <a:rPr kumimoji="0" sz="1800" b="1" i="0" u="none" strike="noStrike" kern="1200" cap="none" spc="-1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a:t>
            </a:r>
            <a:r>
              <a:rPr kumimoji="0" sz="1800" b="1" i="0" u="none" strike="noStrike" kern="1200" cap="none" spc="-1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18</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15"/>
              </a:spcBef>
              <a:spcAft>
                <a:spcPts val="0"/>
              </a:spcAft>
              <a:buClrTx/>
              <a:buSzTx/>
              <a:buFontTx/>
              <a:buNone/>
              <a:defRPr/>
            </a:pP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(30</a:t>
            </a:r>
            <a:r>
              <a:rPr kumimoji="0" sz="1800" b="1" i="0" u="none" strike="noStrike" kern="1200" cap="none" spc="-3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a:t>
            </a:r>
            <a:r>
              <a:rPr kumimoji="0" sz="1800" b="1" i="0" u="none" strike="noStrike" kern="1200" cap="none" spc="-3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40</a:t>
            </a:r>
            <a:r>
              <a:rPr kumimoji="0" sz="1800" b="1" i="0" u="none" strike="noStrike" kern="1200" cap="none" spc="-2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orang)</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 name="object 6"/>
          <p:cNvSpPr txBox="1"/>
          <p:nvPr/>
        </p:nvSpPr>
        <p:spPr>
          <a:xfrm>
            <a:off x="4615832" y="3777884"/>
            <a:ext cx="1687830"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PESER</a:t>
            </a:r>
            <a:r>
              <a:rPr kumimoji="0" sz="1600" b="1" i="0" u="none" strike="noStrike" kern="1200" cap="none" spc="-120" normalizeH="0" baseline="0" noProof="0" dirty="0">
                <a:ln>
                  <a:noFill/>
                </a:ln>
                <a:solidFill>
                  <a:prstClr val="black"/>
                </a:solidFill>
                <a:effectLst/>
                <a:uLnTx/>
                <a:uFillTx/>
                <a:latin typeface="Arial" panose="020B0604020202020204"/>
                <a:ea typeface="+mn-ea"/>
                <a:cs typeface="Arial" panose="020B0604020202020204"/>
              </a:rPr>
              <a:t>T</a:t>
            </a:r>
            <a:r>
              <a:rPr kumimoji="0"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a:t>
            </a:r>
            <a:r>
              <a:rPr kumimoji="0" sz="1600" b="1"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a:t>
            </a:r>
            <a:r>
              <a:rPr kumimoji="0" sz="1600" b="1" i="0" u="none" strike="noStrike" kern="1200" cap="none" spc="-120" normalizeH="0" baseline="0" noProof="0" dirty="0">
                <a:ln>
                  <a:noFill/>
                </a:ln>
                <a:solidFill>
                  <a:prstClr val="black"/>
                </a:solidFill>
                <a:effectLst/>
                <a:uLnTx/>
                <a:uFillTx/>
                <a:latin typeface="Arial" panose="020B0604020202020204"/>
                <a:ea typeface="+mn-ea"/>
                <a:cs typeface="Arial" panose="020B0604020202020204"/>
              </a:rPr>
              <a:t>PA</a:t>
            </a:r>
            <a:r>
              <a:rPr kumimoji="0"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T</a:t>
            </a:r>
            <a:endParaRPr kumimoji="0"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 name="object 7"/>
          <p:cNvSpPr txBox="1"/>
          <p:nvPr/>
        </p:nvSpPr>
        <p:spPr>
          <a:xfrm>
            <a:off x="4218757" y="2024950"/>
            <a:ext cx="2482850" cy="1509395"/>
          </a:xfrm>
          <a:prstGeom prst="rect">
            <a:avLst/>
          </a:prstGeom>
          <a:solidFill>
            <a:srgbClr val="351B75"/>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0" marR="0" lvl="0" indent="0" algn="l" defTabSz="914400" rtl="0" eaLnBrk="1" fontAlgn="auto" latinLnBrk="0" hangingPunct="1">
              <a:lnSpc>
                <a:spcPct val="100000"/>
              </a:lnSpc>
              <a:spcBef>
                <a:spcPts val="10"/>
              </a:spcBef>
              <a:spcAft>
                <a:spcPts val="0"/>
              </a:spcAft>
              <a:buClrTx/>
              <a:buSzTx/>
              <a:buFontTx/>
              <a:buNone/>
              <a:defRPr/>
            </a:pPr>
            <a:endParaRPr kumimoji="0" sz="215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815340" marR="0" lvl="0" indent="0" algn="l" defTabSz="914400" rtl="0" eaLnBrk="1" fontAlgn="auto" latinLnBrk="0" hangingPunct="1">
              <a:lnSpc>
                <a:spcPct val="100000"/>
              </a:lnSpc>
              <a:spcBef>
                <a:spcPts val="0"/>
              </a:spcBef>
              <a:spcAft>
                <a:spcPts val="0"/>
              </a:spcAft>
              <a:buClrTx/>
              <a:buSzTx/>
              <a:buFontTx/>
              <a:buNone/>
              <a:defRPr/>
            </a:pP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2-</a:t>
            </a:r>
            <a:r>
              <a:rPr kumimoji="0" sz="1800" b="1" i="0" u="none" strike="noStrike" kern="1200" cap="none" spc="-3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4</a:t>
            </a:r>
            <a:r>
              <a:rPr kumimoji="0" sz="1800" b="1" i="0" u="none" strike="noStrike" kern="1200" cap="none" spc="-3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jam</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8" name="object 8"/>
          <p:cNvSpPr txBox="1"/>
          <p:nvPr/>
        </p:nvSpPr>
        <p:spPr>
          <a:xfrm>
            <a:off x="4694887" y="1704034"/>
            <a:ext cx="1530350"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DURASI</a:t>
            </a:r>
            <a:r>
              <a:rPr kumimoji="0" sz="1600" b="1"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RAPAT</a:t>
            </a:r>
            <a:endParaRPr kumimoji="0"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9" name="object 9"/>
          <p:cNvGrpSpPr/>
          <p:nvPr/>
        </p:nvGrpSpPr>
        <p:grpSpPr>
          <a:xfrm>
            <a:off x="3584440" y="2024962"/>
            <a:ext cx="563245" cy="1509395"/>
            <a:chOff x="3584440" y="2024962"/>
            <a:chExt cx="563245" cy="1509395"/>
          </a:xfrm>
        </p:grpSpPr>
        <p:sp>
          <p:nvSpPr>
            <p:cNvPr id="10" name="object 10"/>
            <p:cNvSpPr/>
            <p:nvPr/>
          </p:nvSpPr>
          <p:spPr>
            <a:xfrm>
              <a:off x="3589203" y="2029724"/>
              <a:ext cx="553720" cy="1499870"/>
            </a:xfrm>
            <a:custGeom>
              <a:avLst/>
              <a:gdLst/>
              <a:ahLst/>
              <a:cxnLst/>
              <a:rect l="l" t="t" r="r" b="b"/>
              <a:pathLst>
                <a:path w="553720" h="1499870">
                  <a:moveTo>
                    <a:pt x="276749" y="1499699"/>
                  </a:moveTo>
                  <a:lnTo>
                    <a:pt x="0" y="1499699"/>
                  </a:lnTo>
                  <a:lnTo>
                    <a:pt x="0" y="0"/>
                  </a:lnTo>
                  <a:lnTo>
                    <a:pt x="276749" y="0"/>
                  </a:lnTo>
                  <a:lnTo>
                    <a:pt x="553499" y="749849"/>
                  </a:lnTo>
                  <a:lnTo>
                    <a:pt x="276749" y="1499699"/>
                  </a:lnTo>
                  <a:close/>
                </a:path>
              </a:pathLst>
            </a:custGeom>
            <a:solidFill>
              <a:srgbClr val="351B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589203" y="2029724"/>
              <a:ext cx="553720" cy="1499870"/>
            </a:xfrm>
            <a:custGeom>
              <a:avLst/>
              <a:gdLst/>
              <a:ahLst/>
              <a:cxnLst/>
              <a:rect l="l" t="t" r="r" b="b"/>
              <a:pathLst>
                <a:path w="553720" h="1499870">
                  <a:moveTo>
                    <a:pt x="0" y="0"/>
                  </a:moveTo>
                  <a:lnTo>
                    <a:pt x="276749" y="0"/>
                  </a:lnTo>
                  <a:lnTo>
                    <a:pt x="553499" y="749849"/>
                  </a:lnTo>
                  <a:lnTo>
                    <a:pt x="276749" y="1499699"/>
                  </a:lnTo>
                  <a:lnTo>
                    <a:pt x="0" y="1499699"/>
                  </a:lnTo>
                  <a:lnTo>
                    <a:pt x="0" y="0"/>
                  </a:lnTo>
                  <a:close/>
                </a:path>
              </a:pathLst>
            </a:custGeom>
            <a:ln w="9524">
              <a:solidFill>
                <a:srgbClr val="351B7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object 12"/>
          <p:cNvSpPr txBox="1"/>
          <p:nvPr/>
        </p:nvSpPr>
        <p:spPr>
          <a:xfrm>
            <a:off x="7468107" y="3347125"/>
            <a:ext cx="2482850" cy="1509395"/>
          </a:xfrm>
          <a:prstGeom prst="rect">
            <a:avLst/>
          </a:prstGeom>
          <a:solidFill>
            <a:srgbClr val="351B75"/>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prstClr val="black"/>
              </a:solidFill>
              <a:effectLst/>
              <a:uLnTx/>
              <a:uFillTx/>
              <a:latin typeface="Times New Roman" panose="02020603050405020304"/>
              <a:ea typeface="+mn-ea"/>
              <a:cs typeface="Times New Roman" panose="02020603050405020304"/>
            </a:endParaRPr>
          </a:p>
          <a:p>
            <a:pPr marL="0" marR="0" lvl="0" indent="0" algn="ctr" defTabSz="914400" rtl="0" eaLnBrk="1" fontAlgn="auto" latinLnBrk="0" hangingPunct="1">
              <a:lnSpc>
                <a:spcPct val="100000"/>
              </a:lnSpc>
              <a:spcBef>
                <a:spcPts val="1395"/>
              </a:spcBef>
              <a:spcAft>
                <a:spcPts val="0"/>
              </a:spcAft>
              <a:buClrTx/>
              <a:buSzTx/>
              <a:buFontTx/>
              <a:buNone/>
              <a:defRPr/>
            </a:pP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60</a:t>
            </a:r>
            <a:r>
              <a:rPr kumimoji="0" sz="1800" b="1" i="0" u="none" strike="noStrike" kern="1200" cap="none" spc="-3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a:t>
            </a:r>
            <a:r>
              <a:rPr kumimoji="0" sz="1800" b="1" i="0" u="none" strike="noStrike" kern="1200" cap="none" spc="-2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160</a:t>
            </a:r>
            <a:r>
              <a:rPr kumimoji="0" sz="1800" b="1" i="0" u="none" strike="noStrike" kern="1200" cap="none" spc="-25"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jam</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15"/>
              </a:spcBef>
              <a:spcAft>
                <a:spcPts val="0"/>
              </a:spcAft>
              <a:buClrTx/>
              <a:buSzTx/>
              <a:buFontTx/>
              <a:buNone/>
              <a:defRPr/>
            </a:pPr>
            <a:r>
              <a:rPr kumimoji="0"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(rata-rata</a:t>
            </a:r>
            <a:r>
              <a:rPr kumimoji="0" sz="1800" b="1" i="0" u="none" strike="noStrike" kern="1200" cap="none" spc="-40" normalizeH="0" baseline="0" noProof="0" dirty="0">
                <a:ln>
                  <a:noFill/>
                </a:ln>
                <a:solidFill>
                  <a:srgbClr val="FFFFFF"/>
                </a:solidFill>
                <a:effectLst/>
                <a:uLnTx/>
                <a:uFillTx/>
                <a:latin typeface="Arial" panose="020B0604020202020204"/>
                <a:ea typeface="+mn-ea"/>
                <a:cs typeface="Arial" panose="020B0604020202020204"/>
              </a:rPr>
              <a:t> </a:t>
            </a:r>
            <a:r>
              <a:rPr kumimoji="0" sz="1800" b="1" i="0" u="none" strike="noStrike" kern="1200" cap="none" spc="-35" normalizeH="0" baseline="0" noProof="0" dirty="0">
                <a:ln>
                  <a:noFill/>
                </a:ln>
                <a:solidFill>
                  <a:srgbClr val="FFFFFF"/>
                </a:solidFill>
                <a:effectLst/>
                <a:uLnTx/>
                <a:uFillTx/>
                <a:latin typeface="Arial" panose="020B0604020202020204"/>
                <a:ea typeface="+mn-ea"/>
                <a:cs typeface="Arial" panose="020B0604020202020204"/>
              </a:rPr>
              <a:t>110 </a:t>
            </a:r>
            <a:r>
              <a:rPr kumimoji="0" sz="18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jam)</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3" name="object 13"/>
          <p:cNvSpPr txBox="1"/>
          <p:nvPr/>
        </p:nvSpPr>
        <p:spPr>
          <a:xfrm>
            <a:off x="7381764" y="2985696"/>
            <a:ext cx="2814320"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6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TOTAL</a:t>
            </a:r>
            <a:r>
              <a:rPr kumimoji="0" sz="1600" b="1" i="0" u="none" strike="noStrike" kern="1200" cap="none" spc="-5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JAM</a:t>
            </a:r>
            <a:r>
              <a:rPr kumimoji="0" sz="16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ORANG</a:t>
            </a:r>
            <a:r>
              <a:rPr kumimoji="0" sz="1600" b="1"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t>
            </a:r>
            <a:r>
              <a:rPr kumimoji="0" sz="16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RAPAT</a:t>
            </a:r>
            <a:endParaRPr kumimoji="0"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14" name="object 14"/>
          <p:cNvGrpSpPr/>
          <p:nvPr/>
        </p:nvGrpSpPr>
        <p:grpSpPr>
          <a:xfrm>
            <a:off x="6845590" y="3173937"/>
            <a:ext cx="563245" cy="1509395"/>
            <a:chOff x="6845590" y="3173937"/>
            <a:chExt cx="563245" cy="1509395"/>
          </a:xfrm>
        </p:grpSpPr>
        <p:sp>
          <p:nvSpPr>
            <p:cNvPr id="15" name="object 15"/>
            <p:cNvSpPr/>
            <p:nvPr/>
          </p:nvSpPr>
          <p:spPr>
            <a:xfrm>
              <a:off x="6850353" y="3178699"/>
              <a:ext cx="553720" cy="1499870"/>
            </a:xfrm>
            <a:custGeom>
              <a:avLst/>
              <a:gdLst/>
              <a:ahLst/>
              <a:cxnLst/>
              <a:rect l="l" t="t" r="r" b="b"/>
              <a:pathLst>
                <a:path w="553720" h="1499870">
                  <a:moveTo>
                    <a:pt x="276749" y="1499699"/>
                  </a:moveTo>
                  <a:lnTo>
                    <a:pt x="0" y="1499699"/>
                  </a:lnTo>
                  <a:lnTo>
                    <a:pt x="0" y="0"/>
                  </a:lnTo>
                  <a:lnTo>
                    <a:pt x="276749" y="0"/>
                  </a:lnTo>
                  <a:lnTo>
                    <a:pt x="553499" y="749849"/>
                  </a:lnTo>
                  <a:lnTo>
                    <a:pt x="276749" y="1499699"/>
                  </a:lnTo>
                  <a:close/>
                </a:path>
              </a:pathLst>
            </a:custGeom>
            <a:solidFill>
              <a:srgbClr val="351B7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6850353" y="3178699"/>
              <a:ext cx="553720" cy="1499870"/>
            </a:xfrm>
            <a:custGeom>
              <a:avLst/>
              <a:gdLst/>
              <a:ahLst/>
              <a:cxnLst/>
              <a:rect l="l" t="t" r="r" b="b"/>
              <a:pathLst>
                <a:path w="553720" h="1499870">
                  <a:moveTo>
                    <a:pt x="0" y="0"/>
                  </a:moveTo>
                  <a:lnTo>
                    <a:pt x="276749" y="0"/>
                  </a:lnTo>
                  <a:lnTo>
                    <a:pt x="553499" y="749849"/>
                  </a:lnTo>
                  <a:lnTo>
                    <a:pt x="276749" y="1499699"/>
                  </a:lnTo>
                  <a:lnTo>
                    <a:pt x="0" y="1499699"/>
                  </a:lnTo>
                  <a:lnTo>
                    <a:pt x="0" y="0"/>
                  </a:lnTo>
                  <a:close/>
                </a:path>
              </a:pathLst>
            </a:custGeom>
            <a:ln w="9524">
              <a:solidFill>
                <a:srgbClr val="351B7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object 17"/>
          <p:cNvSpPr txBox="1"/>
          <p:nvPr/>
        </p:nvSpPr>
        <p:spPr>
          <a:xfrm>
            <a:off x="7666266" y="6503465"/>
            <a:ext cx="4387850" cy="210185"/>
          </a:xfrm>
          <a:prstGeom prst="rect">
            <a:avLst/>
          </a:prstGeom>
        </p:spPr>
        <p:txBody>
          <a:bodyPr vert="horz" wrap="square" lIns="0" tIns="0" rIns="0" bIns="0" rtlCol="0">
            <a:spAutoFit/>
          </a:bodyPr>
          <a:lstStyle/>
          <a:p>
            <a:pPr marL="12700" marR="0" lvl="0" indent="0" algn="l" defTabSz="914400" rtl="0" eaLnBrk="1" fontAlgn="auto" latinLnBrk="0" hangingPunct="1">
              <a:lnSpc>
                <a:spcPts val="1535"/>
              </a:lnSpc>
              <a:spcBef>
                <a:spcPts val="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5"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r>
              <a:rPr kumimoji="0" sz="1200" b="0" i="0" u="none" strike="noStrike" kern="1200" cap="none" spc="500" normalizeH="0" baseline="0" noProof="0" dirty="0">
                <a:ln>
                  <a:noFill/>
                </a:ln>
                <a:solidFill>
                  <a:srgbClr val="FFFFFF"/>
                </a:solidFill>
                <a:effectLst/>
                <a:uLnTx/>
                <a:uFillTx/>
                <a:latin typeface="Arial MT"/>
                <a:ea typeface="+mn-ea"/>
                <a:cs typeface="Arial MT"/>
              </a:rPr>
              <a:t> </a:t>
            </a:r>
            <a:fld id="{81D60167-4931-47E6-BA6A-407CBD079E47}" type="slidenum">
              <a:rPr kumimoji="0" sz="1300" b="0" i="0" u="none" strike="noStrike" kern="1200" cap="none" spc="0" normalizeH="0" baseline="0" noProof="0" dirty="0">
                <a:ln>
                  <a:noFill/>
                </a:ln>
                <a:solidFill>
                  <a:srgbClr val="FFFFFF"/>
                </a:solidFill>
                <a:effectLst/>
                <a:uLnTx/>
                <a:uFillTx/>
                <a:latin typeface="Arial MT"/>
                <a:ea typeface="+mn-ea"/>
                <a:cs typeface="Arial MT"/>
              </a:rPr>
            </a:fld>
            <a:endParaRPr kumimoji="0" sz="13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Text Box 2"/>
          <p:cNvSpPr txBox="1"/>
          <p:nvPr/>
        </p:nvSpPr>
        <p:spPr>
          <a:xfrm>
            <a:off x="2967355" y="3648075"/>
            <a:ext cx="8912860" cy="156845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457200" indent="-457200">
              <a:buFont typeface="Arial" panose="020B0604020202020204" pitchFamily="34" charset="0"/>
              <a:buChar char="•"/>
            </a:pPr>
            <a:r>
              <a:rPr lang="en-US" sz="3200" b="1">
                <a:solidFill>
                  <a:srgbClr val="FFFF00"/>
                </a:solidFill>
                <a:latin typeface="Tw Cen MT" panose="020B0602020104020603" pitchFamily="34" charset="0"/>
                <a:cs typeface="Tw Cen MT" panose="020B0602020104020603" pitchFamily="34" charset="0"/>
                <a:sym typeface="+mn-ea"/>
              </a:rPr>
              <a:t>Kondisi saat ini  </a:t>
            </a:r>
            <a:endParaRPr lang="en-US" sz="3200" b="1">
              <a:solidFill>
                <a:srgbClr val="FFFF0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3200" b="1">
                <a:solidFill>
                  <a:srgbClr val="FFFF00"/>
                </a:solidFill>
                <a:latin typeface="Tw Cen MT" panose="020B0602020104020603" pitchFamily="34" charset="0"/>
                <a:cs typeface="Tw Cen MT" panose="020B0602020104020603" pitchFamily="34" charset="0"/>
              </a:rPr>
              <a:t>Cermati Area Isu Stategis --- Tantangan</a:t>
            </a:r>
            <a:endParaRPr lang="en-US" sz="3200" b="1">
              <a:solidFill>
                <a:srgbClr val="FFFF0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3200" b="1">
                <a:solidFill>
                  <a:srgbClr val="FFFF00"/>
                </a:solidFill>
                <a:latin typeface="Tw Cen MT" panose="020B0602020104020603" pitchFamily="34" charset="0"/>
                <a:cs typeface="Tw Cen MT" panose="020B0602020104020603" pitchFamily="34" charset="0"/>
              </a:rPr>
              <a:t>Membangun Sinergi</a:t>
            </a:r>
            <a:endParaRPr lang="en-US" sz="3200" b="1">
              <a:solidFill>
                <a:srgbClr val="FFFF00"/>
              </a:solidFill>
              <a:latin typeface="Tw Cen MT" panose="020B0602020104020603" pitchFamily="34" charset="0"/>
              <a:cs typeface="Tw Cen MT" panose="020B0602020104020603" pitchFamily="34" charset="0"/>
            </a:endParaRPr>
          </a:p>
        </p:txBody>
      </p:sp>
      <p:sp>
        <p:nvSpPr>
          <p:cNvPr id="4" name="Text Box 3"/>
          <p:cNvSpPr txBox="1"/>
          <p:nvPr/>
        </p:nvSpPr>
        <p:spPr>
          <a:xfrm>
            <a:off x="1195705" y="1056640"/>
            <a:ext cx="10222865" cy="1322070"/>
          </a:xfrm>
          <a:prstGeom prst="rect">
            <a:avLst/>
          </a:prstGeom>
          <a:solidFill>
            <a:srgbClr val="FF0000"/>
          </a:solidFill>
        </p:spPr>
        <p:txBody>
          <a:bodyPr wrap="square" rtlCol="0" anchor="t">
            <a:spAutoFit/>
          </a:bodyPr>
          <a:lstStyle/>
          <a:p>
            <a:r>
              <a:rPr lang="en-US" sz="8000" b="1">
                <a:solidFill>
                  <a:schemeClr val="bg1"/>
                </a:solidFill>
                <a:latin typeface="Tw Cen MT" panose="020B0602020104020603" pitchFamily="34" charset="0"/>
                <a:cs typeface="Tw Cen MT" panose="020B0602020104020603" pitchFamily="34" charset="0"/>
                <a:sym typeface="+mn-ea"/>
              </a:rPr>
              <a:t>Mengawalinya </a:t>
            </a:r>
            <a:endParaRPr lang="en-US" sz="8000" b="1">
              <a:solidFill>
                <a:schemeClr val="bg1"/>
              </a:solidFill>
              <a:latin typeface="Tw Cen MT" panose="020B0602020104020603" pitchFamily="34" charset="0"/>
              <a:cs typeface="Tw Cen MT" panose="020B0602020104020603" pitchFamily="34" charset="0"/>
              <a:sym typeface="+mn-ea"/>
            </a:endParaRPr>
          </a:p>
        </p:txBody>
      </p:sp>
      <p:sp>
        <p:nvSpPr>
          <p:cNvPr id="2" name="Text Box 1"/>
          <p:cNvSpPr txBox="1"/>
          <p:nvPr/>
        </p:nvSpPr>
        <p:spPr>
          <a:xfrm>
            <a:off x="1195705" y="2238375"/>
            <a:ext cx="10222865" cy="460375"/>
          </a:xfrm>
          <a:prstGeom prst="rect">
            <a:avLst/>
          </a:prstGeom>
          <a:solidFill>
            <a:schemeClr val="bg1"/>
          </a:solidFill>
        </p:spPr>
        <p:txBody>
          <a:bodyPr wrap="square" rtlCol="0">
            <a:spAutoFit/>
          </a:bodyPr>
          <a:lstStyle/>
          <a:p>
            <a:r>
              <a:rPr lang="en-US" sz="2400" b="1">
                <a:solidFill>
                  <a:srgbClr val="FF0000"/>
                </a:solidFill>
              </a:rPr>
              <a:t>identifikasi, refleksi,  SOLUTIF  meningkatkan kualitas kinerja</a:t>
            </a:r>
            <a:endParaRPr lang="en-US" sz="2400" b="1">
              <a:solidFill>
                <a:srgbClr val="FF0000"/>
              </a:solidFill>
            </a:endParaRPr>
          </a:p>
        </p:txBody>
      </p:sp>
      <p:sp>
        <p:nvSpPr>
          <p:cNvPr id="5" name="Text Box 4"/>
          <p:cNvSpPr txBox="1"/>
          <p:nvPr/>
        </p:nvSpPr>
        <p:spPr>
          <a:xfrm>
            <a:off x="8435975" y="2704465"/>
            <a:ext cx="3178175" cy="706755"/>
          </a:xfrm>
          <a:prstGeom prst="rect">
            <a:avLst/>
          </a:prstGeom>
          <a:noFill/>
        </p:spPr>
        <p:txBody>
          <a:bodyPr wrap="square" rtlCol="0">
            <a:spAutoFit/>
          </a:bodyPr>
          <a:lstStyle/>
          <a:p>
            <a:endParaRPr lang="en-US" sz="4000" b="1">
              <a:solidFill>
                <a:schemeClr val="bg1"/>
              </a:solidFill>
              <a:latin typeface="Tw Cen MT" panose="020B0602020104020603" pitchFamily="34" charset="0"/>
              <a:cs typeface="Tw Cen MT" panose="020B0602020104020603"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99" y="111757"/>
            <a:ext cx="10844530" cy="753110"/>
          </a:xfrm>
          <a:prstGeom prst="rect">
            <a:avLst/>
          </a:prstGeom>
        </p:spPr>
        <p:txBody>
          <a:bodyPr vert="horz" wrap="square" lIns="0" tIns="27940" rIns="0" bIns="0" rtlCol="0">
            <a:spAutoFit/>
          </a:bodyPr>
          <a:lstStyle/>
          <a:p>
            <a:pPr marL="12700" marR="5080">
              <a:lnSpc>
                <a:spcPts val="2850"/>
              </a:lnSpc>
              <a:spcBef>
                <a:spcPts val="220"/>
              </a:spcBef>
            </a:pPr>
            <a:r>
              <a:rPr spc="-5" dirty="0"/>
              <a:t>Oleh karena itu mekanisme PMO perlu diubah agar rapat PMO lebih efektif, </a:t>
            </a:r>
            <a:r>
              <a:rPr spc="-655" dirty="0"/>
              <a:t> </a:t>
            </a:r>
            <a:r>
              <a:rPr spc="-5" dirty="0"/>
              <a:t>rata-rata</a:t>
            </a:r>
            <a:r>
              <a:rPr spc="-10" dirty="0"/>
              <a:t> </a:t>
            </a:r>
            <a:r>
              <a:rPr dirty="0"/>
              <a:t>total</a:t>
            </a:r>
            <a:r>
              <a:rPr spc="-10" dirty="0"/>
              <a:t> </a:t>
            </a:r>
            <a:r>
              <a:rPr spc="-5" dirty="0"/>
              <a:t>jam</a:t>
            </a:r>
            <a:r>
              <a:rPr spc="-10" dirty="0"/>
              <a:t> </a:t>
            </a:r>
            <a:r>
              <a:rPr spc="-5" dirty="0"/>
              <a:t>orang</a:t>
            </a:r>
            <a:r>
              <a:rPr spc="-15" dirty="0"/>
              <a:t> </a:t>
            </a:r>
            <a:r>
              <a:rPr spc="-5" dirty="0"/>
              <a:t>berkurang</a:t>
            </a:r>
            <a:r>
              <a:rPr spc="-10" dirty="0"/>
              <a:t> </a:t>
            </a:r>
            <a:r>
              <a:rPr spc="-5" dirty="0"/>
              <a:t>75%</a:t>
            </a:r>
            <a:r>
              <a:rPr spc="-10" dirty="0"/>
              <a:t> </a:t>
            </a:r>
            <a:r>
              <a:rPr spc="-5" dirty="0"/>
              <a:t>dari</a:t>
            </a:r>
            <a:r>
              <a:rPr spc="-10" dirty="0"/>
              <a:t> </a:t>
            </a:r>
            <a:r>
              <a:rPr spc="-50" dirty="0"/>
              <a:t>110</a:t>
            </a:r>
            <a:r>
              <a:rPr spc="-10" dirty="0"/>
              <a:t> </a:t>
            </a:r>
            <a:r>
              <a:rPr spc="-5" dirty="0"/>
              <a:t>menjadi</a:t>
            </a:r>
            <a:r>
              <a:rPr spc="-10" dirty="0"/>
              <a:t> </a:t>
            </a:r>
            <a:r>
              <a:rPr spc="-5" dirty="0"/>
              <a:t>27.5 jam</a:t>
            </a:r>
            <a:r>
              <a:rPr spc="-15" dirty="0"/>
              <a:t> </a:t>
            </a:r>
            <a:r>
              <a:rPr spc="-5" dirty="0"/>
              <a:t>orang</a:t>
            </a:r>
            <a:endParaRPr spc="-5" dirty="0"/>
          </a:p>
        </p:txBody>
      </p:sp>
      <p:graphicFrame>
        <p:nvGraphicFramePr>
          <p:cNvPr id="3" name="object 3"/>
          <p:cNvGraphicFramePr>
            <a:graphicFrameLocks noGrp="1"/>
          </p:cNvGraphicFramePr>
          <p:nvPr/>
        </p:nvGraphicFramePr>
        <p:xfrm>
          <a:off x="273974" y="1423787"/>
          <a:ext cx="11264263" cy="3841396"/>
        </p:xfrm>
        <a:graphic>
          <a:graphicData uri="http://schemas.openxmlformats.org/drawingml/2006/table">
            <a:tbl>
              <a:tblPr firstRow="1" bandRow="1">
                <a:tableStyleId>{2D5ABB26-0587-4C30-8999-92F81FD0307C}</a:tableStyleId>
              </a:tblPr>
              <a:tblGrid>
                <a:gridCol w="1620520"/>
                <a:gridCol w="2978150"/>
                <a:gridCol w="2064385"/>
                <a:gridCol w="2300604"/>
                <a:gridCol w="2300604"/>
              </a:tblGrid>
              <a:tr h="422224">
                <a:tc>
                  <a:txBody>
                    <a:bodyPr/>
                    <a:lstStyle/>
                    <a:p>
                      <a:pPr>
                        <a:lnSpc>
                          <a:spcPct val="100000"/>
                        </a:lnSpc>
                      </a:pPr>
                      <a:endParaRPr sz="1700" dirty="0">
                        <a:latin typeface="Times New Roman" panose="02020603050405020304"/>
                        <a:cs typeface="Times New Roman" panose="020206030504050203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gn="ctr">
                        <a:lnSpc>
                          <a:spcPct val="100000"/>
                        </a:lnSpc>
                        <a:spcBef>
                          <a:spcPts val="635"/>
                        </a:spcBef>
                      </a:pPr>
                      <a:r>
                        <a:rPr sz="1600" b="1" spc="-5" dirty="0">
                          <a:solidFill>
                            <a:srgbClr val="FFFFFF"/>
                          </a:solidFill>
                          <a:latin typeface="Arial" panose="020B0604020202020204"/>
                          <a:cs typeface="Arial" panose="020B0604020202020204"/>
                        </a:rPr>
                        <a:t>Rapat</a:t>
                      </a:r>
                      <a:r>
                        <a:rPr sz="1600" b="1" spc="-5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PMO</a:t>
                      </a:r>
                      <a:endParaRPr sz="1600">
                        <a:latin typeface="Arial" panose="020B0604020202020204"/>
                        <a:cs typeface="Arial" panose="020B0604020202020204"/>
                      </a:endParaRPr>
                    </a:p>
                  </a:txBody>
                  <a:tcPr marL="0" marR="0" marT="80645"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c>
                  <a:txBody>
                    <a:bodyPr/>
                    <a:lstStyle/>
                    <a:p>
                      <a:pPr>
                        <a:lnSpc>
                          <a:spcPct val="100000"/>
                        </a:lnSpc>
                      </a:pPr>
                      <a:endParaRPr sz="1700">
                        <a:latin typeface="Times New Roman" panose="02020603050405020304"/>
                        <a:cs typeface="Times New Roman" panose="020206030504050203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608330">
                        <a:lnSpc>
                          <a:spcPct val="100000"/>
                        </a:lnSpc>
                        <a:spcBef>
                          <a:spcPts val="635"/>
                        </a:spcBef>
                      </a:pPr>
                      <a:r>
                        <a:rPr sz="1600" b="1" spc="-5" dirty="0">
                          <a:solidFill>
                            <a:srgbClr val="FFFFFF"/>
                          </a:solidFill>
                          <a:latin typeface="Arial" panose="020B0604020202020204"/>
                          <a:cs typeface="Arial" panose="020B0604020202020204"/>
                        </a:rPr>
                        <a:t>Rapat</a:t>
                      </a:r>
                      <a:r>
                        <a:rPr sz="1600" b="1" spc="-5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PMO</a:t>
                      </a:r>
                      <a:endParaRPr sz="1600">
                        <a:latin typeface="Arial" panose="020B0604020202020204"/>
                        <a:cs typeface="Arial" panose="020B0604020202020204"/>
                      </a:endParaRPr>
                    </a:p>
                  </a:txBody>
                  <a:tcPr marL="0" marR="0" marT="80645"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c>
                  <a:txBody>
                    <a:bodyPr/>
                    <a:lstStyle/>
                    <a:p>
                      <a:pPr algn="ctr">
                        <a:lnSpc>
                          <a:spcPct val="100000"/>
                        </a:lnSpc>
                        <a:spcBef>
                          <a:spcPts val="635"/>
                        </a:spcBef>
                      </a:pPr>
                      <a:r>
                        <a:rPr sz="1600" b="1" spc="-5" dirty="0">
                          <a:solidFill>
                            <a:srgbClr val="FFFFFF"/>
                          </a:solidFill>
                          <a:latin typeface="Arial" panose="020B0604020202020204"/>
                          <a:cs typeface="Arial" panose="020B0604020202020204"/>
                        </a:rPr>
                        <a:t>Rapat</a:t>
                      </a:r>
                      <a:r>
                        <a:rPr sz="1600" b="1" spc="-5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Konten*</a:t>
                      </a:r>
                      <a:endParaRPr sz="1600">
                        <a:latin typeface="Arial" panose="020B0604020202020204"/>
                        <a:cs typeface="Arial" panose="020B0604020202020204"/>
                      </a:endParaRPr>
                    </a:p>
                  </a:txBody>
                  <a:tcPr marL="0" marR="0" marT="80645"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r>
              <a:tr h="1139724">
                <a:tc>
                  <a:txBody>
                    <a:bodyPr/>
                    <a:lstStyle/>
                    <a:p>
                      <a:pPr>
                        <a:lnSpc>
                          <a:spcPct val="100000"/>
                        </a:lnSpc>
                        <a:spcBef>
                          <a:spcPts val="30"/>
                        </a:spcBef>
                      </a:pPr>
                      <a:endParaRPr sz="2150">
                        <a:latin typeface="Times New Roman" panose="02020603050405020304"/>
                        <a:cs typeface="Times New Roman" panose="02020603050405020304"/>
                      </a:endParaRPr>
                    </a:p>
                    <a:p>
                      <a:pPr marL="182880" marR="177165" indent="363220">
                        <a:lnSpc>
                          <a:spcPct val="100000"/>
                        </a:lnSpc>
                      </a:pPr>
                      <a:r>
                        <a:rPr sz="1600" b="1" spc="-30" dirty="0">
                          <a:solidFill>
                            <a:srgbClr val="FFFFFF"/>
                          </a:solidFill>
                          <a:latin typeface="Arial" panose="020B0604020202020204"/>
                          <a:cs typeface="Arial" panose="020B0604020202020204"/>
                        </a:rPr>
                        <a:t>Topik </a:t>
                      </a:r>
                      <a:r>
                        <a:rPr sz="1600" b="1" spc="-2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Pembahasan</a:t>
                      </a:r>
                      <a:endParaRPr sz="1600">
                        <a:latin typeface="Arial" panose="020B0604020202020204"/>
                        <a:cs typeface="Arial" panose="020B0604020202020204"/>
                      </a:endParaRPr>
                    </a:p>
                  </a:txBody>
                  <a:tcPr marL="0" marR="0" marT="381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c>
                  <a:txBody>
                    <a:bodyPr/>
                    <a:lstStyle/>
                    <a:p>
                      <a:pPr marL="409575" indent="-237490">
                        <a:lnSpc>
                          <a:spcPct val="100000"/>
                        </a:lnSpc>
                        <a:spcBef>
                          <a:spcPts val="1540"/>
                        </a:spcBef>
                        <a:buChar char="●"/>
                        <a:tabLst>
                          <a:tab pos="409575" algn="l"/>
                        </a:tabLst>
                      </a:pPr>
                      <a:r>
                        <a:rPr sz="1600" spc="-5" dirty="0">
                          <a:latin typeface="Arial MT"/>
                          <a:cs typeface="Arial MT"/>
                        </a:rPr>
                        <a:t>Kemajuan</a:t>
                      </a:r>
                      <a:r>
                        <a:rPr sz="1600" spc="-50" dirty="0">
                          <a:latin typeface="Arial MT"/>
                          <a:cs typeface="Arial MT"/>
                        </a:rPr>
                        <a:t> </a:t>
                      </a:r>
                      <a:r>
                        <a:rPr sz="1600" spc="-5" dirty="0">
                          <a:latin typeface="Arial MT"/>
                          <a:cs typeface="Arial MT"/>
                        </a:rPr>
                        <a:t>program</a:t>
                      </a:r>
                      <a:endParaRPr sz="1600" dirty="0">
                        <a:latin typeface="Arial MT"/>
                        <a:cs typeface="Arial MT"/>
                      </a:endParaRPr>
                    </a:p>
                    <a:p>
                      <a:pPr marL="408940" marR="600710" indent="-237490">
                        <a:lnSpc>
                          <a:spcPct val="100000"/>
                        </a:lnSpc>
                        <a:buChar char="●"/>
                        <a:tabLst>
                          <a:tab pos="409575" algn="l"/>
                        </a:tabLst>
                      </a:pPr>
                      <a:r>
                        <a:rPr sz="1600" spc="-5" dirty="0">
                          <a:latin typeface="Arial MT"/>
                          <a:cs typeface="Arial MT"/>
                        </a:rPr>
                        <a:t>Konten/desain</a:t>
                      </a:r>
                      <a:r>
                        <a:rPr sz="1600" spc="-95" dirty="0">
                          <a:latin typeface="Arial MT"/>
                          <a:cs typeface="Arial MT"/>
                        </a:rPr>
                        <a:t> </a:t>
                      </a:r>
                      <a:r>
                        <a:rPr sz="1600" dirty="0">
                          <a:latin typeface="Arial MT"/>
                          <a:cs typeface="Arial MT"/>
                        </a:rPr>
                        <a:t>secara </a:t>
                      </a:r>
                      <a:r>
                        <a:rPr sz="1600" spc="-430" dirty="0">
                          <a:latin typeface="Arial MT"/>
                          <a:cs typeface="Arial MT"/>
                        </a:rPr>
                        <a:t> </a:t>
                      </a:r>
                      <a:r>
                        <a:rPr sz="1600" spc="-5" dirty="0">
                          <a:latin typeface="Arial MT"/>
                          <a:cs typeface="Arial MT"/>
                        </a:rPr>
                        <a:t>detail</a:t>
                      </a:r>
                      <a:endParaRPr sz="1600" dirty="0">
                        <a:latin typeface="Arial MT"/>
                        <a:cs typeface="Arial MT"/>
                      </a:endParaRPr>
                    </a:p>
                  </a:txBody>
                  <a:tcPr marL="0" marR="0" marT="19558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EEEEEE"/>
                    </a:solidFill>
                  </a:tcPr>
                </a:tc>
                <a:tc>
                  <a:txBody>
                    <a:bodyPr/>
                    <a:lstStyle/>
                    <a:p>
                      <a:pPr>
                        <a:lnSpc>
                          <a:spcPct val="100000"/>
                        </a:lnSpc>
                      </a:pPr>
                      <a:endParaRPr sz="1700">
                        <a:latin typeface="Times New Roman" panose="02020603050405020304"/>
                        <a:cs typeface="Times New Roman" panose="020206030504050203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409575" indent="-237490">
                        <a:lnSpc>
                          <a:spcPct val="100000"/>
                        </a:lnSpc>
                        <a:spcBef>
                          <a:spcPts val="580"/>
                        </a:spcBef>
                        <a:buChar char="●"/>
                        <a:tabLst>
                          <a:tab pos="409575" algn="l"/>
                        </a:tabLst>
                      </a:pPr>
                      <a:r>
                        <a:rPr sz="1600" spc="-5" dirty="0">
                          <a:latin typeface="Arial MT"/>
                          <a:cs typeface="Arial MT"/>
                        </a:rPr>
                        <a:t>Kemajuan</a:t>
                      </a:r>
                      <a:r>
                        <a:rPr sz="1600" spc="-50" dirty="0">
                          <a:latin typeface="Arial MT"/>
                          <a:cs typeface="Arial MT"/>
                        </a:rPr>
                        <a:t> </a:t>
                      </a:r>
                      <a:r>
                        <a:rPr sz="1600" spc="-5" dirty="0">
                          <a:latin typeface="Arial MT"/>
                          <a:cs typeface="Arial MT"/>
                        </a:rPr>
                        <a:t>program</a:t>
                      </a:r>
                      <a:endParaRPr sz="1600">
                        <a:latin typeface="Arial MT"/>
                        <a:cs typeface="Arial MT"/>
                      </a:endParaRPr>
                    </a:p>
                    <a:p>
                      <a:pPr marL="409575" indent="-237490">
                        <a:lnSpc>
                          <a:spcPct val="100000"/>
                        </a:lnSpc>
                        <a:buChar char="●"/>
                        <a:tabLst>
                          <a:tab pos="409575" algn="l"/>
                        </a:tabLst>
                      </a:pPr>
                      <a:r>
                        <a:rPr sz="1600" dirty="0">
                          <a:latin typeface="Arial MT"/>
                          <a:cs typeface="Arial MT"/>
                        </a:rPr>
                        <a:t>Mitigasi</a:t>
                      </a:r>
                      <a:r>
                        <a:rPr sz="1600" spc="-55" dirty="0">
                          <a:latin typeface="Arial MT"/>
                          <a:cs typeface="Arial MT"/>
                        </a:rPr>
                        <a:t> </a:t>
                      </a:r>
                      <a:r>
                        <a:rPr sz="1600" dirty="0">
                          <a:latin typeface="Arial MT"/>
                          <a:cs typeface="Arial MT"/>
                        </a:rPr>
                        <a:t>risiko</a:t>
                      </a:r>
                      <a:endParaRPr sz="1600">
                        <a:latin typeface="Arial MT"/>
                        <a:cs typeface="Arial MT"/>
                      </a:endParaRPr>
                    </a:p>
                    <a:p>
                      <a:pPr marL="409575" indent="-237490">
                        <a:lnSpc>
                          <a:spcPct val="100000"/>
                        </a:lnSpc>
                        <a:buChar char="●"/>
                        <a:tabLst>
                          <a:tab pos="409575" algn="l"/>
                        </a:tabLst>
                      </a:pPr>
                      <a:r>
                        <a:rPr sz="1600" dirty="0">
                          <a:latin typeface="Arial MT"/>
                          <a:cs typeface="Arial MT"/>
                        </a:rPr>
                        <a:t>Manajemen</a:t>
                      </a:r>
                      <a:r>
                        <a:rPr sz="1600" spc="-55" dirty="0">
                          <a:latin typeface="Arial MT"/>
                          <a:cs typeface="Arial MT"/>
                        </a:rPr>
                        <a:t> </a:t>
                      </a:r>
                      <a:r>
                        <a:rPr sz="1600" spc="-5" dirty="0">
                          <a:latin typeface="Arial MT"/>
                          <a:cs typeface="Arial MT"/>
                        </a:rPr>
                        <a:t>isu</a:t>
                      </a:r>
                      <a:endParaRPr sz="1600">
                        <a:latin typeface="Arial MT"/>
                        <a:cs typeface="Arial MT"/>
                      </a:endParaRPr>
                    </a:p>
                    <a:p>
                      <a:pPr marL="409575" indent="-237490">
                        <a:lnSpc>
                          <a:spcPct val="100000"/>
                        </a:lnSpc>
                        <a:buChar char="●"/>
                        <a:tabLst>
                          <a:tab pos="409575" algn="l"/>
                        </a:tabLst>
                      </a:pPr>
                      <a:r>
                        <a:rPr sz="1600" spc="-15" dirty="0">
                          <a:latin typeface="Arial MT"/>
                          <a:cs typeface="Arial MT"/>
                        </a:rPr>
                        <a:t>RTL</a:t>
                      </a:r>
                      <a:endParaRPr sz="1600">
                        <a:latin typeface="Arial MT"/>
                        <a:cs typeface="Arial MT"/>
                      </a:endParaRPr>
                    </a:p>
                  </a:txBody>
                  <a:tcPr marL="0" marR="0" marT="7366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c>
                  <a:txBody>
                    <a:bodyPr/>
                    <a:lstStyle/>
                    <a:p>
                      <a:pPr>
                        <a:lnSpc>
                          <a:spcPct val="100000"/>
                        </a:lnSpc>
                        <a:spcBef>
                          <a:spcPts val="30"/>
                        </a:spcBef>
                      </a:pPr>
                      <a:endParaRPr sz="2150">
                        <a:latin typeface="Times New Roman" panose="02020603050405020304"/>
                        <a:cs typeface="Times New Roman" panose="02020603050405020304"/>
                      </a:endParaRPr>
                    </a:p>
                    <a:p>
                      <a:pPr marL="409575" marR="617855" indent="-237490">
                        <a:lnSpc>
                          <a:spcPct val="100000"/>
                        </a:lnSpc>
                        <a:buChar char="●"/>
                        <a:tabLst>
                          <a:tab pos="409575" algn="l"/>
                        </a:tabLst>
                      </a:pPr>
                      <a:r>
                        <a:rPr sz="1600" dirty="0">
                          <a:latin typeface="Arial MT"/>
                          <a:cs typeface="Arial MT"/>
                        </a:rPr>
                        <a:t>konten/desain  secara</a:t>
                      </a:r>
                      <a:r>
                        <a:rPr sz="1600" spc="-40" dirty="0">
                          <a:latin typeface="Arial MT"/>
                          <a:cs typeface="Arial MT"/>
                        </a:rPr>
                        <a:t> </a:t>
                      </a:r>
                      <a:r>
                        <a:rPr sz="1600" spc="-5" dirty="0">
                          <a:latin typeface="Arial MT"/>
                          <a:cs typeface="Arial MT"/>
                        </a:rPr>
                        <a:t>detail</a:t>
                      </a:r>
                      <a:endParaRPr sz="1600">
                        <a:latin typeface="Arial MT"/>
                        <a:cs typeface="Arial MT"/>
                      </a:endParaRPr>
                    </a:p>
                  </a:txBody>
                  <a:tcPr marL="0" marR="0" marT="381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r>
              <a:tr h="1139724">
                <a:tc>
                  <a:txBody>
                    <a:bodyPr/>
                    <a:lstStyle/>
                    <a:p>
                      <a:pPr>
                        <a:lnSpc>
                          <a:spcPct val="100000"/>
                        </a:lnSpc>
                      </a:pPr>
                      <a:endParaRPr sz="1800">
                        <a:latin typeface="Times New Roman" panose="02020603050405020304"/>
                        <a:cs typeface="Times New Roman" panose="02020603050405020304"/>
                      </a:endParaRPr>
                    </a:p>
                    <a:p>
                      <a:pPr marL="493395">
                        <a:lnSpc>
                          <a:spcPct val="100000"/>
                        </a:lnSpc>
                        <a:spcBef>
                          <a:spcPts val="1390"/>
                        </a:spcBef>
                      </a:pPr>
                      <a:r>
                        <a:rPr sz="1600" b="1" spc="-5" dirty="0">
                          <a:solidFill>
                            <a:srgbClr val="FFFFFF"/>
                          </a:solidFill>
                          <a:latin typeface="Arial" panose="020B0604020202020204"/>
                          <a:cs typeface="Arial" panose="020B0604020202020204"/>
                        </a:rPr>
                        <a:t>Durasi</a:t>
                      </a:r>
                      <a:endParaRPr sz="1600">
                        <a:latin typeface="Arial" panose="020B0604020202020204"/>
                        <a:cs typeface="Arial" panose="020B06040202020202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c>
                  <a:txBody>
                    <a:bodyPr/>
                    <a:lstStyle/>
                    <a:p>
                      <a:pPr>
                        <a:lnSpc>
                          <a:spcPct val="100000"/>
                        </a:lnSpc>
                      </a:pPr>
                      <a:endParaRPr sz="1800">
                        <a:latin typeface="Times New Roman" panose="02020603050405020304"/>
                        <a:cs typeface="Times New Roman" panose="02020603050405020304"/>
                      </a:endParaRPr>
                    </a:p>
                    <a:p>
                      <a:pPr algn="ctr">
                        <a:lnSpc>
                          <a:spcPct val="100000"/>
                        </a:lnSpc>
                        <a:spcBef>
                          <a:spcPts val="1390"/>
                        </a:spcBef>
                      </a:pPr>
                      <a:r>
                        <a:rPr sz="1600" spc="-5" dirty="0">
                          <a:latin typeface="Arial MT"/>
                          <a:cs typeface="Arial MT"/>
                        </a:rPr>
                        <a:t>2-4</a:t>
                      </a:r>
                      <a:r>
                        <a:rPr sz="1600" spc="-50" dirty="0">
                          <a:latin typeface="Arial MT"/>
                          <a:cs typeface="Arial MT"/>
                        </a:rPr>
                        <a:t> </a:t>
                      </a:r>
                      <a:r>
                        <a:rPr sz="1600" spc="-5" dirty="0">
                          <a:latin typeface="Arial MT"/>
                          <a:cs typeface="Arial MT"/>
                        </a:rPr>
                        <a:t>jam</a:t>
                      </a:r>
                      <a:endParaRPr sz="1600">
                        <a:latin typeface="Arial MT"/>
                        <a:cs typeface="Arial MT"/>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EEEEEE"/>
                    </a:solidFill>
                  </a:tcPr>
                </a:tc>
                <a:tc>
                  <a:txBody>
                    <a:bodyPr/>
                    <a:lstStyle/>
                    <a:p>
                      <a:pPr>
                        <a:lnSpc>
                          <a:spcPct val="100000"/>
                        </a:lnSpc>
                      </a:pPr>
                      <a:endParaRPr sz="1700">
                        <a:latin typeface="Times New Roman" panose="02020603050405020304"/>
                        <a:cs typeface="Times New Roman" panose="020206030504050203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1800">
                        <a:latin typeface="Times New Roman" panose="02020603050405020304"/>
                        <a:cs typeface="Times New Roman" panose="02020603050405020304"/>
                      </a:endParaRPr>
                    </a:p>
                    <a:p>
                      <a:pPr marL="613410">
                        <a:lnSpc>
                          <a:spcPct val="100000"/>
                        </a:lnSpc>
                        <a:spcBef>
                          <a:spcPts val="1390"/>
                        </a:spcBef>
                      </a:pPr>
                      <a:r>
                        <a:rPr sz="1600" spc="-5" dirty="0">
                          <a:latin typeface="Arial MT"/>
                          <a:cs typeface="Arial MT"/>
                        </a:rPr>
                        <a:t>30-60</a:t>
                      </a:r>
                      <a:r>
                        <a:rPr sz="1600" spc="-50" dirty="0">
                          <a:latin typeface="Arial MT"/>
                          <a:cs typeface="Arial MT"/>
                        </a:rPr>
                        <a:t> </a:t>
                      </a:r>
                      <a:r>
                        <a:rPr sz="1600" dirty="0">
                          <a:latin typeface="Arial MT"/>
                          <a:cs typeface="Arial MT"/>
                        </a:rPr>
                        <a:t>menit</a:t>
                      </a:r>
                      <a:endParaRPr sz="1600">
                        <a:latin typeface="Arial MT"/>
                        <a:cs typeface="Arial MT"/>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c>
                  <a:txBody>
                    <a:bodyPr/>
                    <a:lstStyle/>
                    <a:p>
                      <a:pPr>
                        <a:lnSpc>
                          <a:spcPct val="100000"/>
                        </a:lnSpc>
                      </a:pPr>
                      <a:endParaRPr sz="1800">
                        <a:latin typeface="Times New Roman" panose="02020603050405020304"/>
                        <a:cs typeface="Times New Roman" panose="02020603050405020304"/>
                      </a:endParaRPr>
                    </a:p>
                    <a:p>
                      <a:pPr algn="ctr">
                        <a:lnSpc>
                          <a:spcPct val="100000"/>
                        </a:lnSpc>
                        <a:spcBef>
                          <a:spcPts val="1390"/>
                        </a:spcBef>
                      </a:pPr>
                      <a:r>
                        <a:rPr sz="1600" dirty="0">
                          <a:latin typeface="Arial MT"/>
                          <a:cs typeface="Arial MT"/>
                        </a:rPr>
                        <a:t>sesuai</a:t>
                      </a:r>
                      <a:r>
                        <a:rPr sz="1600" spc="-55" dirty="0">
                          <a:latin typeface="Arial MT"/>
                          <a:cs typeface="Arial MT"/>
                        </a:rPr>
                        <a:t> </a:t>
                      </a:r>
                      <a:r>
                        <a:rPr sz="1600" dirty="0">
                          <a:latin typeface="Arial MT"/>
                          <a:cs typeface="Arial MT"/>
                        </a:rPr>
                        <a:t>kebutuhan</a:t>
                      </a:r>
                      <a:endParaRPr sz="1600">
                        <a:latin typeface="Arial MT"/>
                        <a:cs typeface="Arial MT"/>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r>
              <a:tr h="1139724">
                <a:tc>
                  <a:txBody>
                    <a:bodyPr/>
                    <a:lstStyle/>
                    <a:p>
                      <a:pPr>
                        <a:lnSpc>
                          <a:spcPct val="100000"/>
                        </a:lnSpc>
                        <a:spcBef>
                          <a:spcPts val="30"/>
                        </a:spcBef>
                      </a:pPr>
                      <a:endParaRPr sz="2150">
                        <a:latin typeface="Times New Roman" panose="02020603050405020304"/>
                        <a:cs typeface="Times New Roman" panose="02020603050405020304"/>
                      </a:endParaRPr>
                    </a:p>
                    <a:p>
                      <a:pPr marL="442595" marR="436245" indent="11430">
                        <a:lnSpc>
                          <a:spcPct val="100000"/>
                        </a:lnSpc>
                      </a:pPr>
                      <a:r>
                        <a:rPr sz="1600" b="1" spc="-5" dirty="0">
                          <a:solidFill>
                            <a:srgbClr val="FFFFFF"/>
                          </a:solidFill>
                          <a:latin typeface="Arial" panose="020B0604020202020204"/>
                          <a:cs typeface="Arial" panose="020B0604020202020204"/>
                        </a:rPr>
                        <a:t>Jumlah  Peserta</a:t>
                      </a:r>
                      <a:endParaRPr sz="1600">
                        <a:latin typeface="Arial" panose="020B0604020202020204"/>
                        <a:cs typeface="Arial" panose="020B0604020202020204"/>
                      </a:endParaRPr>
                    </a:p>
                  </a:txBody>
                  <a:tcPr marL="0" marR="0" marT="381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2060"/>
                    </a:solidFill>
                  </a:tcPr>
                </a:tc>
                <a:tc>
                  <a:txBody>
                    <a:bodyPr/>
                    <a:lstStyle/>
                    <a:p>
                      <a:pPr>
                        <a:lnSpc>
                          <a:spcPct val="100000"/>
                        </a:lnSpc>
                        <a:spcBef>
                          <a:spcPts val="30"/>
                        </a:spcBef>
                      </a:pPr>
                      <a:endParaRPr sz="2150" dirty="0">
                        <a:latin typeface="Times New Roman" panose="02020603050405020304"/>
                        <a:cs typeface="Times New Roman" panose="02020603050405020304"/>
                      </a:endParaRPr>
                    </a:p>
                    <a:p>
                      <a:pPr marL="433070" marR="426720" indent="507365">
                        <a:lnSpc>
                          <a:spcPct val="100000"/>
                        </a:lnSpc>
                      </a:pPr>
                      <a:r>
                        <a:rPr sz="1600" spc="-5" dirty="0">
                          <a:latin typeface="Arial MT"/>
                          <a:cs typeface="Arial MT"/>
                        </a:rPr>
                        <a:t>30-40 orang </a:t>
                      </a:r>
                      <a:r>
                        <a:rPr sz="1600" dirty="0">
                          <a:latin typeface="Arial MT"/>
                          <a:cs typeface="Arial MT"/>
                        </a:rPr>
                        <a:t> (seluruh</a:t>
                      </a:r>
                      <a:r>
                        <a:rPr sz="1600" spc="-50" dirty="0">
                          <a:latin typeface="Arial MT"/>
                          <a:cs typeface="Arial MT"/>
                        </a:rPr>
                        <a:t> </a:t>
                      </a:r>
                      <a:r>
                        <a:rPr sz="1600" spc="-5" dirty="0">
                          <a:latin typeface="Arial MT"/>
                          <a:cs typeface="Arial MT"/>
                        </a:rPr>
                        <a:t>anggota</a:t>
                      </a:r>
                      <a:r>
                        <a:rPr sz="1600" spc="-50" dirty="0">
                          <a:latin typeface="Arial MT"/>
                          <a:cs typeface="Arial MT"/>
                        </a:rPr>
                        <a:t> </a:t>
                      </a:r>
                      <a:r>
                        <a:rPr sz="1600" spc="-5" dirty="0">
                          <a:latin typeface="Arial MT"/>
                          <a:cs typeface="Arial MT"/>
                        </a:rPr>
                        <a:t>PMO)</a:t>
                      </a:r>
                      <a:endParaRPr sz="1600" dirty="0">
                        <a:latin typeface="Arial MT"/>
                        <a:cs typeface="Arial MT"/>
                      </a:endParaRPr>
                    </a:p>
                  </a:txBody>
                  <a:tcPr marL="0" marR="0" marT="381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EEEEEE"/>
                    </a:solidFill>
                  </a:tcPr>
                </a:tc>
                <a:tc>
                  <a:txBody>
                    <a:bodyPr/>
                    <a:lstStyle/>
                    <a:p>
                      <a:pPr>
                        <a:lnSpc>
                          <a:spcPct val="100000"/>
                        </a:lnSpc>
                      </a:pPr>
                      <a:endParaRPr sz="1700">
                        <a:latin typeface="Times New Roman" panose="02020603050405020304"/>
                        <a:cs typeface="Times New Roman" panose="02020603050405020304"/>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spcBef>
                          <a:spcPts val="30"/>
                        </a:spcBef>
                      </a:pPr>
                      <a:endParaRPr sz="2150">
                        <a:latin typeface="Times New Roman" panose="02020603050405020304"/>
                        <a:cs typeface="Times New Roman" panose="02020603050405020304"/>
                      </a:endParaRPr>
                    </a:p>
                    <a:p>
                      <a:pPr marL="93980" marR="87630" indent="507365">
                        <a:lnSpc>
                          <a:spcPct val="100000"/>
                        </a:lnSpc>
                      </a:pPr>
                      <a:r>
                        <a:rPr sz="1600" spc="-5" dirty="0">
                          <a:latin typeface="Arial MT"/>
                          <a:cs typeface="Arial MT"/>
                        </a:rPr>
                        <a:t>30-40 orang </a:t>
                      </a:r>
                      <a:r>
                        <a:rPr sz="1600" dirty="0">
                          <a:latin typeface="Arial MT"/>
                          <a:cs typeface="Arial MT"/>
                        </a:rPr>
                        <a:t> (seluruh</a:t>
                      </a:r>
                      <a:r>
                        <a:rPr sz="1600" spc="-50" dirty="0">
                          <a:latin typeface="Arial MT"/>
                          <a:cs typeface="Arial MT"/>
                        </a:rPr>
                        <a:t> </a:t>
                      </a:r>
                      <a:r>
                        <a:rPr sz="1600" spc="-5" dirty="0">
                          <a:latin typeface="Arial MT"/>
                          <a:cs typeface="Arial MT"/>
                        </a:rPr>
                        <a:t>anggota</a:t>
                      </a:r>
                      <a:r>
                        <a:rPr sz="1600" spc="-50" dirty="0">
                          <a:latin typeface="Arial MT"/>
                          <a:cs typeface="Arial MT"/>
                        </a:rPr>
                        <a:t> </a:t>
                      </a:r>
                      <a:r>
                        <a:rPr sz="1600" spc="-5" dirty="0">
                          <a:latin typeface="Arial MT"/>
                          <a:cs typeface="Arial MT"/>
                        </a:rPr>
                        <a:t>PMO)</a:t>
                      </a:r>
                      <a:endParaRPr sz="1600">
                        <a:latin typeface="Arial MT"/>
                        <a:cs typeface="Arial MT"/>
                      </a:endParaRPr>
                    </a:p>
                  </a:txBody>
                  <a:tcPr marL="0" marR="0" marT="381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c>
                  <a:txBody>
                    <a:bodyPr/>
                    <a:lstStyle/>
                    <a:p>
                      <a:pPr>
                        <a:lnSpc>
                          <a:spcPct val="100000"/>
                        </a:lnSpc>
                      </a:pPr>
                      <a:endParaRPr sz="1800">
                        <a:latin typeface="Times New Roman" panose="02020603050405020304"/>
                        <a:cs typeface="Times New Roman" panose="02020603050405020304"/>
                      </a:endParaRPr>
                    </a:p>
                    <a:p>
                      <a:pPr algn="ctr">
                        <a:lnSpc>
                          <a:spcPct val="100000"/>
                        </a:lnSpc>
                        <a:spcBef>
                          <a:spcPts val="1390"/>
                        </a:spcBef>
                      </a:pPr>
                      <a:r>
                        <a:rPr sz="1600" spc="-5" dirty="0">
                          <a:latin typeface="Arial MT"/>
                          <a:cs typeface="Arial MT"/>
                        </a:rPr>
                        <a:t>3-5</a:t>
                      </a:r>
                      <a:r>
                        <a:rPr sz="1600" spc="-30" dirty="0">
                          <a:latin typeface="Arial MT"/>
                          <a:cs typeface="Arial MT"/>
                        </a:rPr>
                        <a:t> </a:t>
                      </a:r>
                      <a:r>
                        <a:rPr sz="1600" spc="-5" dirty="0">
                          <a:latin typeface="Arial MT"/>
                          <a:cs typeface="Arial MT"/>
                        </a:rPr>
                        <a:t>orang</a:t>
                      </a:r>
                      <a:r>
                        <a:rPr sz="1600" spc="-25" dirty="0">
                          <a:latin typeface="Arial MT"/>
                          <a:cs typeface="Arial MT"/>
                        </a:rPr>
                        <a:t> </a:t>
                      </a:r>
                      <a:r>
                        <a:rPr sz="1600" dirty="0">
                          <a:latin typeface="Arial MT"/>
                          <a:cs typeface="Arial MT"/>
                        </a:rPr>
                        <a:t>(tim</a:t>
                      </a:r>
                      <a:r>
                        <a:rPr sz="1600" spc="-25" dirty="0">
                          <a:latin typeface="Arial MT"/>
                          <a:cs typeface="Arial MT"/>
                        </a:rPr>
                        <a:t> </a:t>
                      </a:r>
                      <a:r>
                        <a:rPr sz="1600" dirty="0">
                          <a:latin typeface="Arial MT"/>
                          <a:cs typeface="Arial MT"/>
                        </a:rPr>
                        <a:t>kecil)</a:t>
                      </a:r>
                      <a:endParaRPr sz="1600">
                        <a:latin typeface="Arial MT"/>
                        <a:cs typeface="Arial MT"/>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9EAD3"/>
                    </a:solidFill>
                  </a:tcPr>
                </a:tc>
              </a:tr>
            </a:tbl>
          </a:graphicData>
        </a:graphic>
      </p:graphicFrame>
      <p:sp>
        <p:nvSpPr>
          <p:cNvPr id="4" name="object 4"/>
          <p:cNvSpPr txBox="1"/>
          <p:nvPr/>
        </p:nvSpPr>
        <p:spPr>
          <a:xfrm>
            <a:off x="2339050" y="1111056"/>
            <a:ext cx="8336280" cy="3454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5109845" algn="l"/>
              </a:tabLst>
              <a:defRPr/>
            </a:pPr>
            <a:r>
              <a:rPr kumimoji="0" sz="21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Kondisi saat</a:t>
            </a:r>
            <a:r>
              <a:rPr kumimoji="0" sz="2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 </a:t>
            </a:r>
            <a:r>
              <a:rPr kumimoji="0" sz="21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ini	Usulan</a:t>
            </a:r>
            <a:r>
              <a:rPr kumimoji="0" sz="21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21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yang</a:t>
            </a:r>
            <a:r>
              <a:rPr kumimoji="0" sz="21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21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akan</a:t>
            </a:r>
            <a:r>
              <a:rPr kumimoji="0" sz="21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21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datang</a:t>
            </a:r>
            <a:endParaRPr kumimoji="0" sz="21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5" name="object 5"/>
          <p:cNvGrpSpPr/>
          <p:nvPr/>
        </p:nvGrpSpPr>
        <p:grpSpPr>
          <a:xfrm>
            <a:off x="5279712" y="1879362"/>
            <a:ext cx="1350010" cy="3213735"/>
            <a:chOff x="5279712" y="1879362"/>
            <a:chExt cx="1350010" cy="3213735"/>
          </a:xfrm>
        </p:grpSpPr>
        <p:sp>
          <p:nvSpPr>
            <p:cNvPr id="6" name="object 6"/>
            <p:cNvSpPr/>
            <p:nvPr/>
          </p:nvSpPr>
          <p:spPr>
            <a:xfrm>
              <a:off x="5284475" y="1884124"/>
              <a:ext cx="1340485" cy="3204210"/>
            </a:xfrm>
            <a:custGeom>
              <a:avLst/>
              <a:gdLst/>
              <a:ahLst/>
              <a:cxnLst/>
              <a:rect l="l" t="t" r="r" b="b"/>
              <a:pathLst>
                <a:path w="1340484" h="3204210">
                  <a:moveTo>
                    <a:pt x="670049" y="3203999"/>
                  </a:moveTo>
                  <a:lnTo>
                    <a:pt x="670049" y="2402999"/>
                  </a:lnTo>
                  <a:lnTo>
                    <a:pt x="0" y="2402999"/>
                  </a:lnTo>
                  <a:lnTo>
                    <a:pt x="0" y="800999"/>
                  </a:lnTo>
                  <a:lnTo>
                    <a:pt x="670049" y="800999"/>
                  </a:lnTo>
                  <a:lnTo>
                    <a:pt x="670049" y="0"/>
                  </a:lnTo>
                  <a:lnTo>
                    <a:pt x="1340099" y="1601999"/>
                  </a:lnTo>
                  <a:lnTo>
                    <a:pt x="670049" y="3203999"/>
                  </a:lnTo>
                  <a:close/>
                </a:path>
              </a:pathLst>
            </a:custGeom>
            <a:solidFill>
              <a:srgbClr val="0020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5284475" y="1884124"/>
              <a:ext cx="1340485" cy="3204210"/>
            </a:xfrm>
            <a:custGeom>
              <a:avLst/>
              <a:gdLst/>
              <a:ahLst/>
              <a:cxnLst/>
              <a:rect l="l" t="t" r="r" b="b"/>
              <a:pathLst>
                <a:path w="1340484" h="3204210">
                  <a:moveTo>
                    <a:pt x="0" y="800999"/>
                  </a:moveTo>
                  <a:lnTo>
                    <a:pt x="670049" y="800999"/>
                  </a:lnTo>
                  <a:lnTo>
                    <a:pt x="670049" y="0"/>
                  </a:lnTo>
                  <a:lnTo>
                    <a:pt x="1340099" y="1601999"/>
                  </a:lnTo>
                  <a:lnTo>
                    <a:pt x="670049" y="3203999"/>
                  </a:lnTo>
                  <a:lnTo>
                    <a:pt x="670049" y="2402999"/>
                  </a:lnTo>
                  <a:lnTo>
                    <a:pt x="0" y="2402999"/>
                  </a:lnTo>
                  <a:lnTo>
                    <a:pt x="0" y="800999"/>
                  </a:lnTo>
                  <a:close/>
                </a:path>
              </a:pathLst>
            </a:custGeom>
            <a:ln w="9524">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object 8"/>
          <p:cNvSpPr txBox="1"/>
          <p:nvPr/>
        </p:nvSpPr>
        <p:spPr>
          <a:xfrm>
            <a:off x="6773799" y="5447113"/>
            <a:ext cx="4806950" cy="66548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 Rapat </a:t>
            </a:r>
            <a:r>
              <a:rPr kumimoji="0" sz="1400" b="0" i="0" u="none" strike="noStrike" kern="1200" cap="none" spc="0" normalizeH="0" baseline="0" noProof="0" dirty="0">
                <a:ln>
                  <a:noFill/>
                </a:ln>
                <a:solidFill>
                  <a:prstClr val="black"/>
                </a:solidFill>
                <a:effectLst/>
                <a:uLnTx/>
                <a:uFillTx/>
                <a:latin typeface="Arial MT"/>
                <a:ea typeface="+mn-ea"/>
                <a:cs typeface="Arial MT"/>
              </a:rPr>
              <a:t>konten membahas </a:t>
            </a:r>
            <a:r>
              <a:rPr kumimoji="0" sz="1400" b="0" i="0" u="none" strike="noStrike" kern="1200" cap="none" spc="-5" normalizeH="0" baseline="0" noProof="0" dirty="0">
                <a:ln>
                  <a:noFill/>
                </a:ln>
                <a:solidFill>
                  <a:prstClr val="black"/>
                </a:solidFill>
                <a:effectLst/>
                <a:uLnTx/>
                <a:uFillTx/>
                <a:latin typeface="Arial MT"/>
                <a:ea typeface="+mn-ea"/>
                <a:cs typeface="Arial MT"/>
              </a:rPr>
              <a:t>isu </a:t>
            </a:r>
            <a:r>
              <a:rPr kumimoji="0" sz="1400" b="0" i="0" u="none" strike="noStrike" kern="1200" cap="none" spc="0" normalizeH="0" baseline="0" noProof="0" dirty="0">
                <a:ln>
                  <a:noFill/>
                </a:ln>
                <a:solidFill>
                  <a:prstClr val="black"/>
                </a:solidFill>
                <a:effectLst/>
                <a:uLnTx/>
                <a:uFillTx/>
                <a:latin typeface="Arial MT"/>
                <a:ea typeface="+mn-ea"/>
                <a:cs typeface="Arial MT"/>
              </a:rPr>
              <a:t>seperti </a:t>
            </a:r>
            <a:r>
              <a:rPr kumimoji="0" sz="1400" b="0" i="0" u="none" strike="noStrike" kern="1200" cap="none" spc="-5" normalizeH="0" baseline="0" noProof="0" dirty="0">
                <a:ln>
                  <a:noFill/>
                </a:ln>
                <a:solidFill>
                  <a:prstClr val="black"/>
                </a:solidFill>
                <a:effectLst/>
                <a:uLnTx/>
                <a:uFillTx/>
                <a:latin typeface="Arial MT"/>
                <a:ea typeface="+mn-ea"/>
                <a:cs typeface="Arial MT"/>
              </a:rPr>
              <a:t>desain, perencanaan, </a:t>
            </a:r>
            <a:r>
              <a:rPr kumimoji="0" sz="1400" b="0" i="0" u="none" strike="noStrike" kern="1200" cap="none" spc="-37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dll dan dibuat bertingkat dimana ada tim </a:t>
            </a:r>
            <a:r>
              <a:rPr kumimoji="0" sz="1400" b="0" i="0" u="none" strike="noStrike" kern="1200" cap="none" spc="0" normalizeH="0" baseline="0" noProof="0" dirty="0">
                <a:ln>
                  <a:noFill/>
                </a:ln>
                <a:solidFill>
                  <a:prstClr val="black"/>
                </a:solidFill>
                <a:effectLst/>
                <a:uLnTx/>
                <a:uFillTx/>
                <a:latin typeface="Arial MT"/>
                <a:ea typeface="+mn-ea"/>
                <a:cs typeface="Arial MT"/>
              </a:rPr>
              <a:t>kecil yg membuat </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materi</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untuk didiskusikan</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di tim </a:t>
            </a:r>
            <a:r>
              <a:rPr kumimoji="0" sz="1400" b="0" i="0" u="none" strike="noStrike" kern="1200" cap="none" spc="0" normalizeH="0" baseline="0" noProof="0" dirty="0">
                <a:ln>
                  <a:noFill/>
                </a:ln>
                <a:solidFill>
                  <a:prstClr val="black"/>
                </a:solidFill>
                <a:effectLst/>
                <a:uLnTx/>
                <a:uFillTx/>
                <a:latin typeface="Arial MT"/>
                <a:ea typeface="+mn-ea"/>
                <a:cs typeface="Arial MT"/>
              </a:rPr>
              <a:t>yg</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lebih </a:t>
            </a:r>
            <a:r>
              <a:rPr kumimoji="0" sz="1400" b="0" i="0" u="none" strike="noStrike" kern="1200" cap="none" spc="-20" normalizeH="0" baseline="0" noProof="0" dirty="0">
                <a:ln>
                  <a:noFill/>
                </a:ln>
                <a:solidFill>
                  <a:prstClr val="black"/>
                </a:solidFill>
                <a:effectLst/>
                <a:uLnTx/>
                <a:uFillTx/>
                <a:latin typeface="Arial MT"/>
                <a:ea typeface="+mn-ea"/>
                <a:cs typeface="Arial MT"/>
              </a:rPr>
              <a:t>besar.</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9" name="object 9"/>
          <p:cNvSpPr txBox="1"/>
          <p:nvPr/>
        </p:nvSpPr>
        <p:spPr>
          <a:xfrm>
            <a:off x="7666266" y="6503465"/>
            <a:ext cx="4387850" cy="210185"/>
          </a:xfrm>
          <a:prstGeom prst="rect">
            <a:avLst/>
          </a:prstGeom>
        </p:spPr>
        <p:txBody>
          <a:bodyPr vert="horz" wrap="square" lIns="0" tIns="0" rIns="0" bIns="0" rtlCol="0">
            <a:spAutoFit/>
          </a:bodyPr>
          <a:lstStyle/>
          <a:p>
            <a:pPr marL="12700" marR="0" lvl="0" indent="0" algn="l" defTabSz="914400" rtl="0" eaLnBrk="1" fontAlgn="auto" latinLnBrk="0" hangingPunct="1">
              <a:lnSpc>
                <a:spcPts val="1535"/>
              </a:lnSpc>
              <a:spcBef>
                <a:spcPts val="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5"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r>
              <a:rPr kumimoji="0" sz="1200" b="0" i="0" u="none" strike="noStrike" kern="1200" cap="none" spc="500" normalizeH="0" baseline="0" noProof="0" dirty="0">
                <a:ln>
                  <a:noFill/>
                </a:ln>
                <a:solidFill>
                  <a:srgbClr val="FFFFFF"/>
                </a:solidFill>
                <a:effectLst/>
                <a:uLnTx/>
                <a:uFillTx/>
                <a:latin typeface="Arial MT"/>
                <a:ea typeface="+mn-ea"/>
                <a:cs typeface="Arial MT"/>
              </a:rPr>
              <a:t> </a:t>
            </a:r>
            <a:fld id="{81D60167-4931-47E6-BA6A-407CBD079E47}" type="slidenum">
              <a:rPr kumimoji="0" sz="1300" b="0" i="0" u="none" strike="noStrike" kern="1200" cap="none" spc="0" normalizeH="0" baseline="0" noProof="0" dirty="0">
                <a:ln>
                  <a:noFill/>
                </a:ln>
                <a:solidFill>
                  <a:srgbClr val="FFFFFF"/>
                </a:solidFill>
                <a:effectLst/>
                <a:uLnTx/>
                <a:uFillTx/>
                <a:latin typeface="Arial MT"/>
                <a:ea typeface="+mn-ea"/>
                <a:cs typeface="Arial MT"/>
              </a:rPr>
            </a:fld>
            <a:endParaRPr kumimoji="0" sz="13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55" y="1760855"/>
            <a:ext cx="11819255" cy="620395"/>
          </a:xfrm>
        </p:spPr>
        <p:txBody>
          <a:bodyPr>
            <a:scene3d>
              <a:camera prst="orthographicFront"/>
              <a:lightRig rig="threePt" dir="t"/>
            </a:scene3d>
          </a:bodyPr>
          <a:lstStyle/>
          <a:p>
            <a:r>
              <a:rPr lang="en-US">
                <a:solidFill>
                  <a:schemeClr val="tx1"/>
                </a:solidFill>
                <a:effectLst>
                  <a:outerShdw blurRad="38100" dist="19050" dir="2700000" algn="tl" rotWithShape="0">
                    <a:schemeClr val="dk1">
                      <a:alpha val="40000"/>
                    </a:schemeClr>
                  </a:outerShdw>
                </a:effectLst>
              </a:rPr>
              <a:t>MANAJEMEN PERUBAHAN</a:t>
            </a:r>
            <a:endParaRPr lang="en-US">
              <a:solidFill>
                <a:schemeClr val="tx1"/>
              </a:solidFill>
              <a:effectLst>
                <a:outerShdw blurRad="38100" dist="19050" dir="2700000" algn="tl" rotWithShape="0">
                  <a:schemeClr val="dk1">
                    <a:alpha val="40000"/>
                  </a:schemeClr>
                </a:outerShdw>
              </a:effectLst>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z="865" smtClean="0"/>
            </a:fld>
            <a:endParaRPr lang="en-GB" sz="865"/>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99" y="149715"/>
            <a:ext cx="11355705" cy="747395"/>
          </a:xfrm>
          <a:prstGeom prst="rect">
            <a:avLst/>
          </a:prstGeom>
        </p:spPr>
        <p:txBody>
          <a:bodyPr vert="horz" wrap="square" lIns="0" tIns="12700" rIns="0" bIns="0" rtlCol="0">
            <a:spAutoFit/>
          </a:bodyPr>
          <a:lstStyle/>
          <a:p>
            <a:pPr marL="12700" algn="l">
              <a:lnSpc>
                <a:spcPts val="2865"/>
              </a:lnSpc>
              <a:spcBef>
                <a:spcPts val="100"/>
              </a:spcBef>
            </a:pPr>
            <a:r>
              <a:rPr lang="en-US" sz="2000" dirty="0"/>
              <a:t>Kenali </a:t>
            </a:r>
            <a:r>
              <a:rPr lang="en-US" sz="2000" b="1" dirty="0"/>
              <a:t>“</a:t>
            </a:r>
            <a:r>
              <a:rPr sz="2000" b="1" dirty="0"/>
              <a:t>Manajemen</a:t>
            </a:r>
            <a:r>
              <a:rPr sz="2000" b="1" spc="-15" dirty="0"/>
              <a:t> </a:t>
            </a:r>
            <a:r>
              <a:rPr sz="2000" b="1" spc="-5" dirty="0"/>
              <a:t>Perubahan</a:t>
            </a:r>
            <a:r>
              <a:rPr lang="en-US" sz="2000" b="1" spc="-5" dirty="0"/>
              <a:t>” dalam bersinergi</a:t>
            </a:r>
            <a:r>
              <a:rPr sz="2000" b="1" spc="-15" dirty="0"/>
              <a:t> </a:t>
            </a:r>
            <a:r>
              <a:rPr sz="2000" b="1" spc="-5" dirty="0"/>
              <a:t>yang</a:t>
            </a:r>
            <a:r>
              <a:rPr sz="2000" b="1" spc="-10" dirty="0"/>
              <a:t> </a:t>
            </a:r>
            <a:r>
              <a:rPr sz="2000" b="1" spc="-5" dirty="0"/>
              <a:t>baik</a:t>
            </a:r>
            <a:r>
              <a:rPr sz="2000" spc="-20" dirty="0"/>
              <a:t> </a:t>
            </a:r>
            <a:r>
              <a:rPr sz="2000" spc="-5" dirty="0"/>
              <a:t>akan</a:t>
            </a:r>
            <a:r>
              <a:rPr sz="2000" spc="-10" dirty="0"/>
              <a:t> </a:t>
            </a:r>
            <a:r>
              <a:rPr sz="2000" spc="-5" dirty="0"/>
              <a:t>mengurangi</a:t>
            </a:r>
            <a:r>
              <a:rPr sz="2000" spc="-10" dirty="0"/>
              <a:t> </a:t>
            </a:r>
            <a:r>
              <a:rPr sz="2000" spc="-5" dirty="0"/>
              <a:t>durasi</a:t>
            </a:r>
            <a:r>
              <a:rPr sz="2000" spc="-15" dirty="0"/>
              <a:t> </a:t>
            </a:r>
            <a:r>
              <a:rPr sz="2000" spc="-5" dirty="0"/>
              <a:t>dan</a:t>
            </a:r>
            <a:r>
              <a:rPr sz="2000" spc="-20" dirty="0"/>
              <a:t> </a:t>
            </a:r>
            <a:r>
              <a:rPr sz="2000" spc="-5" dirty="0"/>
              <a:t>kedalaman</a:t>
            </a:r>
            <a:r>
              <a:rPr sz="2000" spc="-10" dirty="0"/>
              <a:t> </a:t>
            </a:r>
            <a:r>
              <a:rPr sz="2000" spc="-5" dirty="0"/>
              <a:t>dari</a:t>
            </a:r>
            <a:r>
              <a:rPr lang="en-US" sz="2000" spc="-5" dirty="0"/>
              <a:t> </a:t>
            </a:r>
            <a:r>
              <a:rPr sz="2000" i="1" spc="-20" dirty="0">
                <a:latin typeface="Arial" panose="020B0604020202020204"/>
                <a:cs typeface="Arial" panose="020B0604020202020204"/>
              </a:rPr>
              <a:t>Valley </a:t>
            </a:r>
            <a:r>
              <a:rPr sz="2000" i="1" spc="-5" dirty="0">
                <a:latin typeface="Arial" panose="020B0604020202020204"/>
                <a:cs typeface="Arial" panose="020B0604020202020204"/>
              </a:rPr>
              <a:t>of</a:t>
            </a:r>
            <a:r>
              <a:rPr sz="2000" i="1" spc="-20" dirty="0">
                <a:latin typeface="Arial" panose="020B0604020202020204"/>
                <a:cs typeface="Arial" panose="020B0604020202020204"/>
              </a:rPr>
              <a:t> </a:t>
            </a:r>
            <a:r>
              <a:rPr sz="2000" i="1" spc="-5" dirty="0">
                <a:latin typeface="Arial" panose="020B0604020202020204"/>
                <a:cs typeface="Arial" panose="020B0604020202020204"/>
              </a:rPr>
              <a:t>Despair</a:t>
            </a:r>
            <a:r>
              <a:rPr sz="2000" i="1" spc="10" dirty="0">
                <a:latin typeface="Arial" panose="020B0604020202020204"/>
                <a:cs typeface="Arial" panose="020B0604020202020204"/>
              </a:rPr>
              <a:t> </a:t>
            </a:r>
            <a:r>
              <a:rPr sz="2000" spc="-5" dirty="0"/>
              <a:t>dan</a:t>
            </a:r>
            <a:r>
              <a:rPr sz="2000" spc="-20" dirty="0"/>
              <a:t> </a:t>
            </a:r>
            <a:r>
              <a:rPr sz="2000" spc="-5" dirty="0"/>
              <a:t>meningkatkan</a:t>
            </a:r>
            <a:r>
              <a:rPr sz="2000" spc="-15" dirty="0"/>
              <a:t> </a:t>
            </a:r>
            <a:r>
              <a:rPr sz="2000" dirty="0"/>
              <a:t>target</a:t>
            </a:r>
            <a:r>
              <a:rPr sz="2000" spc="-15" dirty="0"/>
              <a:t> </a:t>
            </a:r>
            <a:r>
              <a:rPr sz="2000" spc="-5" dirty="0"/>
              <a:t>kinerja</a:t>
            </a:r>
            <a:endParaRPr lang="en-US" sz="2000" spc="-5" dirty="0"/>
          </a:p>
        </p:txBody>
      </p:sp>
      <p:grpSp>
        <p:nvGrpSpPr>
          <p:cNvPr id="3" name="object 3"/>
          <p:cNvGrpSpPr/>
          <p:nvPr/>
        </p:nvGrpSpPr>
        <p:grpSpPr>
          <a:xfrm>
            <a:off x="871253" y="1180923"/>
            <a:ext cx="178435" cy="4785360"/>
            <a:chOff x="871253" y="1180923"/>
            <a:chExt cx="178435" cy="4785360"/>
          </a:xfrm>
        </p:grpSpPr>
        <p:sp>
          <p:nvSpPr>
            <p:cNvPr id="4" name="object 4"/>
            <p:cNvSpPr/>
            <p:nvPr/>
          </p:nvSpPr>
          <p:spPr>
            <a:xfrm>
              <a:off x="953233" y="1372873"/>
              <a:ext cx="14604" cy="4401820"/>
            </a:xfrm>
            <a:custGeom>
              <a:avLst/>
              <a:gdLst/>
              <a:ahLst/>
              <a:cxnLst/>
              <a:rect l="l" t="t" r="r" b="b"/>
              <a:pathLst>
                <a:path w="14605" h="4401820">
                  <a:moveTo>
                    <a:pt x="0" y="0"/>
                  </a:moveTo>
                  <a:lnTo>
                    <a:pt x="14131" y="4401302"/>
                  </a:lnTo>
                </a:path>
              </a:pathLst>
            </a:custGeom>
            <a:ln w="38099">
              <a:solidFill>
                <a:srgbClr val="44546A"/>
              </a:solidFill>
            </a:ln>
          </p:spPr>
          <p:txBody>
            <a:bodyPr wrap="square" lIns="0" tIns="0" rIns="0" bIns="0" rtlCol="0"/>
            <a:lstStyle/>
            <a:p/>
          </p:txBody>
        </p:sp>
        <p:pic>
          <p:nvPicPr>
            <p:cNvPr id="5" name="object 5"/>
            <p:cNvPicPr/>
            <p:nvPr/>
          </p:nvPicPr>
          <p:blipFill>
            <a:blip r:embed="rId1" cstate="print"/>
            <a:stretch>
              <a:fillRect/>
            </a:stretch>
          </p:blipFill>
          <p:spPr>
            <a:xfrm>
              <a:off x="871253" y="1180923"/>
              <a:ext cx="163961" cy="211202"/>
            </a:xfrm>
            <a:prstGeom prst="rect">
              <a:avLst/>
            </a:prstGeom>
          </p:spPr>
        </p:pic>
        <p:pic>
          <p:nvPicPr>
            <p:cNvPr id="6" name="object 6"/>
            <p:cNvPicPr/>
            <p:nvPr/>
          </p:nvPicPr>
          <p:blipFill>
            <a:blip r:embed="rId2" cstate="print"/>
            <a:stretch>
              <a:fillRect/>
            </a:stretch>
          </p:blipFill>
          <p:spPr>
            <a:xfrm>
              <a:off x="885385" y="5754924"/>
              <a:ext cx="163961" cy="211202"/>
            </a:xfrm>
            <a:prstGeom prst="rect">
              <a:avLst/>
            </a:prstGeom>
          </p:spPr>
        </p:pic>
      </p:grpSp>
      <p:sp>
        <p:nvSpPr>
          <p:cNvPr id="7" name="object 7"/>
          <p:cNvSpPr txBox="1"/>
          <p:nvPr/>
        </p:nvSpPr>
        <p:spPr>
          <a:xfrm>
            <a:off x="7540275" y="3160672"/>
            <a:ext cx="593725" cy="269240"/>
          </a:xfrm>
          <a:prstGeom prst="rect">
            <a:avLst/>
          </a:prstGeom>
        </p:spPr>
        <p:txBody>
          <a:bodyPr vert="horz" wrap="square" lIns="0" tIns="12700" rIns="0" bIns="0" rtlCol="0">
            <a:spAutoFit/>
          </a:bodyPr>
          <a:lstStyle/>
          <a:p>
            <a:pPr marL="12700">
              <a:lnSpc>
                <a:spcPct val="100000"/>
              </a:lnSpc>
              <a:spcBef>
                <a:spcPts val="100"/>
              </a:spcBef>
            </a:pPr>
            <a:r>
              <a:rPr sz="1600" spc="-65" dirty="0">
                <a:latin typeface="Arial MT"/>
                <a:cs typeface="Arial MT"/>
              </a:rPr>
              <a:t>W</a:t>
            </a:r>
            <a:r>
              <a:rPr sz="1600" spc="-5" dirty="0">
                <a:latin typeface="Arial MT"/>
                <a:cs typeface="Arial MT"/>
              </a:rPr>
              <a:t>aktu</a:t>
            </a:r>
            <a:endParaRPr sz="1600">
              <a:latin typeface="Arial MT"/>
              <a:cs typeface="Arial MT"/>
            </a:endParaRPr>
          </a:p>
        </p:txBody>
      </p:sp>
      <p:grpSp>
        <p:nvGrpSpPr>
          <p:cNvPr id="8" name="object 8"/>
          <p:cNvGrpSpPr/>
          <p:nvPr/>
        </p:nvGrpSpPr>
        <p:grpSpPr>
          <a:xfrm>
            <a:off x="899202" y="1165342"/>
            <a:ext cx="7496809" cy="4324350"/>
            <a:chOff x="953812" y="1172962"/>
            <a:chExt cx="7496809" cy="4324350"/>
          </a:xfrm>
        </p:grpSpPr>
        <p:sp>
          <p:nvSpPr>
            <p:cNvPr id="9" name="object 9"/>
            <p:cNvSpPr/>
            <p:nvPr/>
          </p:nvSpPr>
          <p:spPr>
            <a:xfrm>
              <a:off x="968100" y="3495974"/>
              <a:ext cx="7467600" cy="155575"/>
            </a:xfrm>
            <a:custGeom>
              <a:avLst/>
              <a:gdLst/>
              <a:ahLst/>
              <a:cxnLst/>
              <a:rect l="l" t="t" r="r" b="b"/>
              <a:pathLst>
                <a:path w="7467600" h="155575">
                  <a:moveTo>
                    <a:pt x="7390049" y="155099"/>
                  </a:moveTo>
                  <a:lnTo>
                    <a:pt x="7390049" y="116324"/>
                  </a:lnTo>
                  <a:lnTo>
                    <a:pt x="0" y="116324"/>
                  </a:lnTo>
                  <a:lnTo>
                    <a:pt x="0" y="38774"/>
                  </a:lnTo>
                  <a:lnTo>
                    <a:pt x="7390049" y="38774"/>
                  </a:lnTo>
                  <a:lnTo>
                    <a:pt x="7390049" y="0"/>
                  </a:lnTo>
                  <a:lnTo>
                    <a:pt x="7467599" y="77549"/>
                  </a:lnTo>
                  <a:lnTo>
                    <a:pt x="7390049" y="155099"/>
                  </a:lnTo>
                  <a:close/>
                </a:path>
              </a:pathLst>
            </a:custGeom>
            <a:solidFill>
              <a:srgbClr val="E7E6E6"/>
            </a:solidFill>
          </p:spPr>
          <p:txBody>
            <a:bodyPr wrap="square" lIns="0" tIns="0" rIns="0" bIns="0" rtlCol="0"/>
            <a:lstStyle/>
            <a:p/>
          </p:txBody>
        </p:sp>
        <p:sp>
          <p:nvSpPr>
            <p:cNvPr id="10" name="object 10"/>
            <p:cNvSpPr/>
            <p:nvPr/>
          </p:nvSpPr>
          <p:spPr>
            <a:xfrm>
              <a:off x="968100" y="3495974"/>
              <a:ext cx="7467600" cy="155575"/>
            </a:xfrm>
            <a:custGeom>
              <a:avLst/>
              <a:gdLst/>
              <a:ahLst/>
              <a:cxnLst/>
              <a:rect l="l" t="t" r="r" b="b"/>
              <a:pathLst>
                <a:path w="7467600" h="155575">
                  <a:moveTo>
                    <a:pt x="0" y="38774"/>
                  </a:moveTo>
                  <a:lnTo>
                    <a:pt x="7390049" y="38774"/>
                  </a:lnTo>
                  <a:lnTo>
                    <a:pt x="7390049" y="0"/>
                  </a:lnTo>
                  <a:lnTo>
                    <a:pt x="7467599" y="77549"/>
                  </a:lnTo>
                  <a:lnTo>
                    <a:pt x="7390049" y="155099"/>
                  </a:lnTo>
                  <a:lnTo>
                    <a:pt x="7390049" y="116324"/>
                  </a:lnTo>
                  <a:lnTo>
                    <a:pt x="0" y="116324"/>
                  </a:lnTo>
                  <a:lnTo>
                    <a:pt x="0" y="38774"/>
                  </a:lnTo>
                  <a:close/>
                </a:path>
              </a:pathLst>
            </a:custGeom>
            <a:ln w="9524">
              <a:solidFill>
                <a:srgbClr val="44546A"/>
              </a:solidFill>
            </a:ln>
          </p:spPr>
          <p:txBody>
            <a:bodyPr wrap="square" lIns="0" tIns="0" rIns="0" bIns="0" rtlCol="0"/>
            <a:lstStyle/>
            <a:p/>
          </p:txBody>
        </p:sp>
        <p:sp>
          <p:nvSpPr>
            <p:cNvPr id="11" name="object 11"/>
            <p:cNvSpPr/>
            <p:nvPr/>
          </p:nvSpPr>
          <p:spPr>
            <a:xfrm>
              <a:off x="968100" y="3562392"/>
              <a:ext cx="2126615" cy="11430"/>
            </a:xfrm>
            <a:custGeom>
              <a:avLst/>
              <a:gdLst/>
              <a:ahLst/>
              <a:cxnLst/>
              <a:rect l="l" t="t" r="r" b="b"/>
              <a:pathLst>
                <a:path w="2126615" h="11429">
                  <a:moveTo>
                    <a:pt x="0" y="11132"/>
                  </a:moveTo>
                  <a:lnTo>
                    <a:pt x="2126102" y="0"/>
                  </a:lnTo>
                </a:path>
              </a:pathLst>
            </a:custGeom>
            <a:ln w="28574">
              <a:solidFill>
                <a:srgbClr val="44546A"/>
              </a:solidFill>
            </a:ln>
          </p:spPr>
          <p:txBody>
            <a:bodyPr wrap="square" lIns="0" tIns="0" rIns="0" bIns="0" rtlCol="0"/>
            <a:lstStyle/>
            <a:p/>
          </p:txBody>
        </p:sp>
        <p:pic>
          <p:nvPicPr>
            <p:cNvPr id="12" name="object 12"/>
            <p:cNvPicPr/>
            <p:nvPr/>
          </p:nvPicPr>
          <p:blipFill>
            <a:blip r:embed="rId3" cstate="print"/>
            <a:stretch>
              <a:fillRect/>
            </a:stretch>
          </p:blipFill>
          <p:spPr>
            <a:xfrm>
              <a:off x="3079914" y="3500852"/>
              <a:ext cx="122585" cy="122585"/>
            </a:xfrm>
            <a:prstGeom prst="rect">
              <a:avLst/>
            </a:prstGeom>
          </p:spPr>
        </p:pic>
        <p:sp>
          <p:nvSpPr>
            <p:cNvPr id="13" name="object 13"/>
            <p:cNvSpPr/>
            <p:nvPr/>
          </p:nvSpPr>
          <p:spPr>
            <a:xfrm>
              <a:off x="3171250" y="1429260"/>
              <a:ext cx="5264785" cy="4053840"/>
            </a:xfrm>
            <a:custGeom>
              <a:avLst/>
              <a:gdLst/>
              <a:ahLst/>
              <a:cxnLst/>
              <a:rect l="l" t="t" r="r" b="b"/>
              <a:pathLst>
                <a:path w="5264784" h="4053840">
                  <a:moveTo>
                    <a:pt x="0" y="2179388"/>
                  </a:moveTo>
                  <a:lnTo>
                    <a:pt x="24734" y="2216437"/>
                  </a:lnTo>
                  <a:lnTo>
                    <a:pt x="51503" y="2263420"/>
                  </a:lnTo>
                  <a:lnTo>
                    <a:pt x="80261" y="2319447"/>
                  </a:lnTo>
                  <a:lnTo>
                    <a:pt x="110960" y="2383622"/>
                  </a:lnTo>
                  <a:lnTo>
                    <a:pt x="127023" y="2418486"/>
                  </a:lnTo>
                  <a:lnTo>
                    <a:pt x="143555" y="2455052"/>
                  </a:lnTo>
                  <a:lnTo>
                    <a:pt x="160550" y="2493209"/>
                  </a:lnTo>
                  <a:lnTo>
                    <a:pt x="178000" y="2532844"/>
                  </a:lnTo>
                  <a:lnTo>
                    <a:pt x="195902" y="2573847"/>
                  </a:lnTo>
                  <a:lnTo>
                    <a:pt x="214249" y="2616104"/>
                  </a:lnTo>
                  <a:lnTo>
                    <a:pt x="233036" y="2659506"/>
                  </a:lnTo>
                  <a:lnTo>
                    <a:pt x="252256" y="2703939"/>
                  </a:lnTo>
                  <a:lnTo>
                    <a:pt x="271904" y="2749293"/>
                  </a:lnTo>
                  <a:lnTo>
                    <a:pt x="291974" y="2795455"/>
                  </a:lnTo>
                  <a:lnTo>
                    <a:pt x="312461" y="2842315"/>
                  </a:lnTo>
                  <a:lnTo>
                    <a:pt x="333358" y="2889759"/>
                  </a:lnTo>
                  <a:lnTo>
                    <a:pt x="354659" y="2937677"/>
                  </a:lnTo>
                  <a:lnTo>
                    <a:pt x="376360" y="2985957"/>
                  </a:lnTo>
                  <a:lnTo>
                    <a:pt x="398455" y="3034486"/>
                  </a:lnTo>
                  <a:lnTo>
                    <a:pt x="420936" y="3083155"/>
                  </a:lnTo>
                  <a:lnTo>
                    <a:pt x="443800" y="3131850"/>
                  </a:lnTo>
                  <a:lnTo>
                    <a:pt x="467039" y="3180460"/>
                  </a:lnTo>
                  <a:lnTo>
                    <a:pt x="490649" y="3228873"/>
                  </a:lnTo>
                  <a:lnTo>
                    <a:pt x="514623" y="3276978"/>
                  </a:lnTo>
                  <a:lnTo>
                    <a:pt x="538956" y="3324663"/>
                  </a:lnTo>
                  <a:lnTo>
                    <a:pt x="563641" y="3371817"/>
                  </a:lnTo>
                  <a:lnTo>
                    <a:pt x="588674" y="3418327"/>
                  </a:lnTo>
                  <a:lnTo>
                    <a:pt x="614049" y="3464081"/>
                  </a:lnTo>
                  <a:lnTo>
                    <a:pt x="639759" y="3508969"/>
                  </a:lnTo>
                  <a:lnTo>
                    <a:pt x="665798" y="3552879"/>
                  </a:lnTo>
                  <a:lnTo>
                    <a:pt x="692162" y="3595698"/>
                  </a:lnTo>
                  <a:lnTo>
                    <a:pt x="718845" y="3637316"/>
                  </a:lnTo>
                  <a:lnTo>
                    <a:pt x="745839" y="3677620"/>
                  </a:lnTo>
                  <a:lnTo>
                    <a:pt x="773141" y="3716499"/>
                  </a:lnTo>
                  <a:lnTo>
                    <a:pt x="800744" y="3753840"/>
                  </a:lnTo>
                  <a:lnTo>
                    <a:pt x="828642" y="3789533"/>
                  </a:lnTo>
                  <a:lnTo>
                    <a:pt x="856829" y="3823466"/>
                  </a:lnTo>
                  <a:lnTo>
                    <a:pt x="885300" y="3855527"/>
                  </a:lnTo>
                  <a:lnTo>
                    <a:pt x="914049" y="3885604"/>
                  </a:lnTo>
                  <a:lnTo>
                    <a:pt x="943071" y="3913586"/>
                  </a:lnTo>
                  <a:lnTo>
                    <a:pt x="972359" y="3939360"/>
                  </a:lnTo>
                  <a:lnTo>
                    <a:pt x="1031711" y="3983841"/>
                  </a:lnTo>
                  <a:lnTo>
                    <a:pt x="1092059" y="4018154"/>
                  </a:lnTo>
                  <a:lnTo>
                    <a:pt x="1153358" y="4041404"/>
                  </a:lnTo>
                  <a:lnTo>
                    <a:pt x="1215562" y="4052698"/>
                  </a:lnTo>
                  <a:lnTo>
                    <a:pt x="1246988" y="4053582"/>
                  </a:lnTo>
                  <a:lnTo>
                    <a:pt x="1278624" y="4051143"/>
                  </a:lnTo>
                  <a:lnTo>
                    <a:pt x="1342497" y="4035845"/>
                  </a:lnTo>
                  <a:lnTo>
                    <a:pt x="1396210" y="4012015"/>
                  </a:lnTo>
                  <a:lnTo>
                    <a:pt x="1440256" y="3985251"/>
                  </a:lnTo>
                  <a:lnTo>
                    <a:pt x="1485680" y="3951718"/>
                  </a:lnTo>
                  <a:lnTo>
                    <a:pt x="1532418" y="3911717"/>
                  </a:lnTo>
                  <a:lnTo>
                    <a:pt x="1580403" y="3865549"/>
                  </a:lnTo>
                  <a:lnTo>
                    <a:pt x="1629569" y="3813516"/>
                  </a:lnTo>
                  <a:lnTo>
                    <a:pt x="1679853" y="3755920"/>
                  </a:lnTo>
                  <a:lnTo>
                    <a:pt x="1705393" y="3725129"/>
                  </a:lnTo>
                  <a:lnTo>
                    <a:pt x="1731187" y="3693061"/>
                  </a:lnTo>
                  <a:lnTo>
                    <a:pt x="1757228" y="3659752"/>
                  </a:lnTo>
                  <a:lnTo>
                    <a:pt x="1783507" y="3625241"/>
                  </a:lnTo>
                  <a:lnTo>
                    <a:pt x="1810016" y="3589566"/>
                  </a:lnTo>
                  <a:lnTo>
                    <a:pt x="1836747" y="3552763"/>
                  </a:lnTo>
                  <a:lnTo>
                    <a:pt x="1863692" y="3514871"/>
                  </a:lnTo>
                  <a:lnTo>
                    <a:pt x="1890842" y="3475927"/>
                  </a:lnTo>
                  <a:lnTo>
                    <a:pt x="1918190" y="3435968"/>
                  </a:lnTo>
                  <a:lnTo>
                    <a:pt x="1945726" y="3395034"/>
                  </a:lnTo>
                  <a:lnTo>
                    <a:pt x="1973444" y="3353161"/>
                  </a:lnTo>
                  <a:lnTo>
                    <a:pt x="2001334" y="3310387"/>
                  </a:lnTo>
                  <a:lnTo>
                    <a:pt x="2029389" y="3266749"/>
                  </a:lnTo>
                  <a:lnTo>
                    <a:pt x="2057600" y="3222286"/>
                  </a:lnTo>
                  <a:lnTo>
                    <a:pt x="2085959" y="3177035"/>
                  </a:lnTo>
                  <a:lnTo>
                    <a:pt x="2114459" y="3131034"/>
                  </a:lnTo>
                  <a:lnTo>
                    <a:pt x="2143090" y="3084320"/>
                  </a:lnTo>
                  <a:lnTo>
                    <a:pt x="2171845" y="3036932"/>
                  </a:lnTo>
                  <a:lnTo>
                    <a:pt x="2200715" y="2988906"/>
                  </a:lnTo>
                  <a:lnTo>
                    <a:pt x="2229693" y="2940281"/>
                  </a:lnTo>
                  <a:lnTo>
                    <a:pt x="2258770" y="2891094"/>
                  </a:lnTo>
                  <a:lnTo>
                    <a:pt x="2287937" y="2841382"/>
                  </a:lnTo>
                  <a:lnTo>
                    <a:pt x="2317188" y="2791185"/>
                  </a:lnTo>
                  <a:lnTo>
                    <a:pt x="2346513" y="2740538"/>
                  </a:lnTo>
                  <a:lnTo>
                    <a:pt x="2375904" y="2689481"/>
                  </a:lnTo>
                  <a:lnTo>
                    <a:pt x="2405353" y="2638050"/>
                  </a:lnTo>
                  <a:lnTo>
                    <a:pt x="2434853" y="2586283"/>
                  </a:lnTo>
                  <a:lnTo>
                    <a:pt x="2464394" y="2534218"/>
                  </a:lnTo>
                  <a:lnTo>
                    <a:pt x="2493969" y="2481893"/>
                  </a:lnTo>
                  <a:lnTo>
                    <a:pt x="2523569" y="2429346"/>
                  </a:lnTo>
                  <a:lnTo>
                    <a:pt x="2553187" y="2376613"/>
                  </a:lnTo>
                  <a:lnTo>
                    <a:pt x="2582814" y="2323734"/>
                  </a:lnTo>
                  <a:lnTo>
                    <a:pt x="2612441" y="2270744"/>
                  </a:lnTo>
                  <a:lnTo>
                    <a:pt x="2642061" y="2217683"/>
                  </a:lnTo>
                  <a:lnTo>
                    <a:pt x="2671666" y="2164588"/>
                  </a:lnTo>
                  <a:lnTo>
                    <a:pt x="2701247" y="2111496"/>
                  </a:lnTo>
                  <a:lnTo>
                    <a:pt x="2730797" y="2058445"/>
                  </a:lnTo>
                  <a:lnTo>
                    <a:pt x="2760306" y="2005473"/>
                  </a:lnTo>
                  <a:lnTo>
                    <a:pt x="2789767" y="1952618"/>
                  </a:lnTo>
                  <a:lnTo>
                    <a:pt x="2819172" y="1899916"/>
                  </a:lnTo>
                  <a:lnTo>
                    <a:pt x="2848512" y="1847407"/>
                  </a:lnTo>
                  <a:lnTo>
                    <a:pt x="2877779" y="1795127"/>
                  </a:lnTo>
                  <a:lnTo>
                    <a:pt x="2906966" y="1743115"/>
                  </a:lnTo>
                  <a:lnTo>
                    <a:pt x="2936063" y="1691408"/>
                  </a:lnTo>
                  <a:lnTo>
                    <a:pt x="2965063" y="1640043"/>
                  </a:lnTo>
                  <a:lnTo>
                    <a:pt x="2993958" y="1589059"/>
                  </a:lnTo>
                  <a:lnTo>
                    <a:pt x="3022738" y="1538492"/>
                  </a:lnTo>
                  <a:lnTo>
                    <a:pt x="3051397" y="1488382"/>
                  </a:lnTo>
                  <a:lnTo>
                    <a:pt x="3079926" y="1438764"/>
                  </a:lnTo>
                  <a:lnTo>
                    <a:pt x="3108317" y="1389678"/>
                  </a:lnTo>
                  <a:lnTo>
                    <a:pt x="3136561" y="1341161"/>
                  </a:lnTo>
                  <a:lnTo>
                    <a:pt x="3164651" y="1293250"/>
                  </a:lnTo>
                  <a:lnTo>
                    <a:pt x="3192578" y="1245983"/>
                  </a:lnTo>
                  <a:lnTo>
                    <a:pt x="3220334" y="1199398"/>
                  </a:lnTo>
                  <a:lnTo>
                    <a:pt x="3247911" y="1153533"/>
                  </a:lnTo>
                  <a:lnTo>
                    <a:pt x="3275300" y="1108425"/>
                  </a:lnTo>
                  <a:lnTo>
                    <a:pt x="3302494" y="1064112"/>
                  </a:lnTo>
                  <a:lnTo>
                    <a:pt x="3329485" y="1020631"/>
                  </a:lnTo>
                  <a:lnTo>
                    <a:pt x="3356263" y="978021"/>
                  </a:lnTo>
                  <a:lnTo>
                    <a:pt x="3382821" y="936318"/>
                  </a:lnTo>
                  <a:lnTo>
                    <a:pt x="3409151" y="895561"/>
                  </a:lnTo>
                  <a:lnTo>
                    <a:pt x="3435245" y="855788"/>
                  </a:lnTo>
                  <a:lnTo>
                    <a:pt x="3461094" y="817036"/>
                  </a:lnTo>
                  <a:lnTo>
                    <a:pt x="3486690" y="779342"/>
                  </a:lnTo>
                  <a:lnTo>
                    <a:pt x="3512026" y="742744"/>
                  </a:lnTo>
                  <a:lnTo>
                    <a:pt x="3537092" y="707281"/>
                  </a:lnTo>
                  <a:lnTo>
                    <a:pt x="3561881" y="672990"/>
                  </a:lnTo>
                  <a:lnTo>
                    <a:pt x="3586384" y="639908"/>
                  </a:lnTo>
                  <a:lnTo>
                    <a:pt x="3610593" y="608073"/>
                  </a:lnTo>
                  <a:lnTo>
                    <a:pt x="3634501" y="577523"/>
                  </a:lnTo>
                  <a:lnTo>
                    <a:pt x="3681378" y="520428"/>
                  </a:lnTo>
                  <a:lnTo>
                    <a:pt x="3726949" y="468924"/>
                  </a:lnTo>
                  <a:lnTo>
                    <a:pt x="3801709" y="393216"/>
                  </a:lnTo>
                  <a:lnTo>
                    <a:pt x="3854006" y="345177"/>
                  </a:lnTo>
                  <a:lnTo>
                    <a:pt x="3906078" y="301085"/>
                  </a:lnTo>
                  <a:lnTo>
                    <a:pt x="3957884" y="260780"/>
                  </a:lnTo>
                  <a:lnTo>
                    <a:pt x="4009387" y="224104"/>
                  </a:lnTo>
                  <a:lnTo>
                    <a:pt x="4060547" y="190894"/>
                  </a:lnTo>
                  <a:lnTo>
                    <a:pt x="4111326" y="160992"/>
                  </a:lnTo>
                  <a:lnTo>
                    <a:pt x="4161684" y="134237"/>
                  </a:lnTo>
                  <a:lnTo>
                    <a:pt x="4211583" y="110469"/>
                  </a:lnTo>
                  <a:lnTo>
                    <a:pt x="4260984" y="89529"/>
                  </a:lnTo>
                  <a:lnTo>
                    <a:pt x="4309849" y="71256"/>
                  </a:lnTo>
                  <a:lnTo>
                    <a:pt x="4358137" y="55489"/>
                  </a:lnTo>
                  <a:lnTo>
                    <a:pt x="4405811" y="42070"/>
                  </a:lnTo>
                  <a:lnTo>
                    <a:pt x="4452831" y="30838"/>
                  </a:lnTo>
                  <a:lnTo>
                    <a:pt x="4499159" y="21632"/>
                  </a:lnTo>
                  <a:lnTo>
                    <a:pt x="4544756" y="14293"/>
                  </a:lnTo>
                  <a:lnTo>
                    <a:pt x="4589582" y="8661"/>
                  </a:lnTo>
                  <a:lnTo>
                    <a:pt x="4633600" y="4576"/>
                  </a:lnTo>
                  <a:lnTo>
                    <a:pt x="4676770" y="1877"/>
                  </a:lnTo>
                  <a:lnTo>
                    <a:pt x="4719053" y="405"/>
                  </a:lnTo>
                  <a:lnTo>
                    <a:pt x="4760411" y="0"/>
                  </a:lnTo>
                  <a:lnTo>
                    <a:pt x="4800804" y="500"/>
                  </a:lnTo>
                  <a:lnTo>
                    <a:pt x="4840194" y="1747"/>
                  </a:lnTo>
                  <a:lnTo>
                    <a:pt x="4878542" y="3581"/>
                  </a:lnTo>
                  <a:lnTo>
                    <a:pt x="4951956" y="8366"/>
                  </a:lnTo>
                  <a:lnTo>
                    <a:pt x="5020735" y="13576"/>
                  </a:lnTo>
                  <a:lnTo>
                    <a:pt x="5053289" y="15940"/>
                  </a:lnTo>
                  <a:lnTo>
                    <a:pt x="5084568" y="17929"/>
                  </a:lnTo>
                  <a:lnTo>
                    <a:pt x="5114533" y="19385"/>
                  </a:lnTo>
                  <a:lnTo>
                    <a:pt x="5143145" y="20147"/>
                  </a:lnTo>
                  <a:lnTo>
                    <a:pt x="5170365" y="20054"/>
                  </a:lnTo>
                  <a:lnTo>
                    <a:pt x="5196155" y="18947"/>
                  </a:lnTo>
                  <a:lnTo>
                    <a:pt x="5220474" y="16665"/>
                  </a:lnTo>
                  <a:lnTo>
                    <a:pt x="5243286" y="13049"/>
                  </a:lnTo>
                  <a:lnTo>
                    <a:pt x="5264549" y="7938"/>
                  </a:lnTo>
                </a:path>
              </a:pathLst>
            </a:custGeom>
            <a:ln w="28574">
              <a:solidFill>
                <a:srgbClr val="44546A"/>
              </a:solidFill>
            </a:ln>
          </p:spPr>
          <p:txBody>
            <a:bodyPr wrap="square" lIns="0" tIns="0" rIns="0" bIns="0" rtlCol="0"/>
            <a:lstStyle/>
            <a:p/>
          </p:txBody>
        </p:sp>
        <p:sp>
          <p:nvSpPr>
            <p:cNvPr id="14" name="object 14"/>
            <p:cNvSpPr/>
            <p:nvPr/>
          </p:nvSpPr>
          <p:spPr>
            <a:xfrm>
              <a:off x="3171250" y="1187250"/>
              <a:ext cx="5217795" cy="3369310"/>
            </a:xfrm>
            <a:custGeom>
              <a:avLst/>
              <a:gdLst/>
              <a:ahLst/>
              <a:cxnLst/>
              <a:rect l="l" t="t" r="r" b="b"/>
              <a:pathLst>
                <a:path w="5217795" h="3369310">
                  <a:moveTo>
                    <a:pt x="0" y="2395252"/>
                  </a:moveTo>
                  <a:lnTo>
                    <a:pt x="25969" y="2442528"/>
                  </a:lnTo>
                  <a:lnTo>
                    <a:pt x="57233" y="2509870"/>
                  </a:lnTo>
                  <a:lnTo>
                    <a:pt x="74684" y="2549749"/>
                  </a:lnTo>
                  <a:lnTo>
                    <a:pt x="93260" y="2593063"/>
                  </a:lnTo>
                  <a:lnTo>
                    <a:pt x="112892" y="2639286"/>
                  </a:lnTo>
                  <a:lnTo>
                    <a:pt x="133515" y="2687890"/>
                  </a:lnTo>
                  <a:lnTo>
                    <a:pt x="155062" y="2738348"/>
                  </a:lnTo>
                  <a:lnTo>
                    <a:pt x="177465" y="2790134"/>
                  </a:lnTo>
                  <a:lnTo>
                    <a:pt x="200660" y="2842720"/>
                  </a:lnTo>
                  <a:lnTo>
                    <a:pt x="224578" y="2895579"/>
                  </a:lnTo>
                  <a:lnTo>
                    <a:pt x="249153" y="2948184"/>
                  </a:lnTo>
                  <a:lnTo>
                    <a:pt x="274319" y="3000008"/>
                  </a:lnTo>
                  <a:lnTo>
                    <a:pt x="300009" y="3050525"/>
                  </a:lnTo>
                  <a:lnTo>
                    <a:pt x="326156" y="3099206"/>
                  </a:lnTo>
                  <a:lnTo>
                    <a:pt x="352693" y="3145525"/>
                  </a:lnTo>
                  <a:lnTo>
                    <a:pt x="379554" y="3188955"/>
                  </a:lnTo>
                  <a:lnTo>
                    <a:pt x="406672" y="3228969"/>
                  </a:lnTo>
                  <a:lnTo>
                    <a:pt x="433981" y="3265040"/>
                  </a:lnTo>
                  <a:lnTo>
                    <a:pt x="461414" y="3296640"/>
                  </a:lnTo>
                  <a:lnTo>
                    <a:pt x="488903" y="3323243"/>
                  </a:lnTo>
                  <a:lnTo>
                    <a:pt x="543787" y="3359349"/>
                  </a:lnTo>
                  <a:lnTo>
                    <a:pt x="598099" y="3369141"/>
                  </a:lnTo>
                  <a:lnTo>
                    <a:pt x="624874" y="3362852"/>
                  </a:lnTo>
                  <a:lnTo>
                    <a:pt x="665131" y="3340096"/>
                  </a:lnTo>
                  <a:lnTo>
                    <a:pt x="706047" y="3303492"/>
                  </a:lnTo>
                  <a:lnTo>
                    <a:pt x="747606" y="3254274"/>
                  </a:lnTo>
                  <a:lnTo>
                    <a:pt x="789791" y="3193673"/>
                  </a:lnTo>
                  <a:lnTo>
                    <a:pt x="811114" y="3159490"/>
                  </a:lnTo>
                  <a:lnTo>
                    <a:pt x="832587" y="3122922"/>
                  </a:lnTo>
                  <a:lnTo>
                    <a:pt x="854209" y="3084125"/>
                  </a:lnTo>
                  <a:lnTo>
                    <a:pt x="875978" y="3043252"/>
                  </a:lnTo>
                  <a:lnTo>
                    <a:pt x="897891" y="3000458"/>
                  </a:lnTo>
                  <a:lnTo>
                    <a:pt x="919947" y="2955896"/>
                  </a:lnTo>
                  <a:lnTo>
                    <a:pt x="942144" y="2909720"/>
                  </a:lnTo>
                  <a:lnTo>
                    <a:pt x="964479" y="2862085"/>
                  </a:lnTo>
                  <a:lnTo>
                    <a:pt x="986951" y="2813144"/>
                  </a:lnTo>
                  <a:lnTo>
                    <a:pt x="1009557" y="2763052"/>
                  </a:lnTo>
                  <a:lnTo>
                    <a:pt x="1032296" y="2711962"/>
                  </a:lnTo>
                  <a:lnTo>
                    <a:pt x="1055166" y="2660029"/>
                  </a:lnTo>
                  <a:lnTo>
                    <a:pt x="1078164" y="2607406"/>
                  </a:lnTo>
                  <a:lnTo>
                    <a:pt x="1101289" y="2554248"/>
                  </a:lnTo>
                  <a:lnTo>
                    <a:pt x="1124538" y="2500708"/>
                  </a:lnTo>
                  <a:lnTo>
                    <a:pt x="1147910" y="2446941"/>
                  </a:lnTo>
                  <a:lnTo>
                    <a:pt x="1171402" y="2393101"/>
                  </a:lnTo>
                  <a:lnTo>
                    <a:pt x="1195013" y="2339341"/>
                  </a:lnTo>
                  <a:lnTo>
                    <a:pt x="1218740" y="2285815"/>
                  </a:lnTo>
                  <a:lnTo>
                    <a:pt x="1242582" y="2232679"/>
                  </a:lnTo>
                  <a:lnTo>
                    <a:pt x="1266537" y="2180085"/>
                  </a:lnTo>
                  <a:lnTo>
                    <a:pt x="1290602" y="2128187"/>
                  </a:lnTo>
                  <a:lnTo>
                    <a:pt x="1314775" y="2077140"/>
                  </a:lnTo>
                  <a:lnTo>
                    <a:pt x="1339055" y="2027098"/>
                  </a:lnTo>
                  <a:lnTo>
                    <a:pt x="1363439" y="1978215"/>
                  </a:lnTo>
                  <a:lnTo>
                    <a:pt x="1387926" y="1930644"/>
                  </a:lnTo>
                  <a:lnTo>
                    <a:pt x="1412514" y="1884540"/>
                  </a:lnTo>
                  <a:lnTo>
                    <a:pt x="1437199" y="1840056"/>
                  </a:lnTo>
                  <a:lnTo>
                    <a:pt x="1458474" y="1801294"/>
                  </a:lnTo>
                  <a:lnTo>
                    <a:pt x="1478912" y="1761652"/>
                  </a:lnTo>
                  <a:lnTo>
                    <a:pt x="1498586" y="1721197"/>
                  </a:lnTo>
                  <a:lnTo>
                    <a:pt x="1517569" y="1679992"/>
                  </a:lnTo>
                  <a:lnTo>
                    <a:pt x="1535935" y="1638104"/>
                  </a:lnTo>
                  <a:lnTo>
                    <a:pt x="1553758" y="1595596"/>
                  </a:lnTo>
                  <a:lnTo>
                    <a:pt x="1571111" y="1552535"/>
                  </a:lnTo>
                  <a:lnTo>
                    <a:pt x="1588067" y="1508984"/>
                  </a:lnTo>
                  <a:lnTo>
                    <a:pt x="1604699" y="1465009"/>
                  </a:lnTo>
                  <a:lnTo>
                    <a:pt x="1621082" y="1420674"/>
                  </a:lnTo>
                  <a:lnTo>
                    <a:pt x="1637289" y="1376044"/>
                  </a:lnTo>
                  <a:lnTo>
                    <a:pt x="1653393" y="1331185"/>
                  </a:lnTo>
                  <a:lnTo>
                    <a:pt x="1669467" y="1286161"/>
                  </a:lnTo>
                  <a:lnTo>
                    <a:pt x="1685585" y="1241038"/>
                  </a:lnTo>
                  <a:lnTo>
                    <a:pt x="1701821" y="1195879"/>
                  </a:lnTo>
                  <a:lnTo>
                    <a:pt x="1718248" y="1150750"/>
                  </a:lnTo>
                  <a:lnTo>
                    <a:pt x="1734938" y="1105716"/>
                  </a:lnTo>
                  <a:lnTo>
                    <a:pt x="1751967" y="1060842"/>
                  </a:lnTo>
                  <a:lnTo>
                    <a:pt x="1769407" y="1016192"/>
                  </a:lnTo>
                  <a:lnTo>
                    <a:pt x="1787331" y="971832"/>
                  </a:lnTo>
                  <a:lnTo>
                    <a:pt x="1805814" y="927826"/>
                  </a:lnTo>
                  <a:lnTo>
                    <a:pt x="1824927" y="884240"/>
                  </a:lnTo>
                  <a:lnTo>
                    <a:pt x="1844746" y="841138"/>
                  </a:lnTo>
                  <a:lnTo>
                    <a:pt x="1865343" y="798585"/>
                  </a:lnTo>
                  <a:lnTo>
                    <a:pt x="1886792" y="756646"/>
                  </a:lnTo>
                  <a:lnTo>
                    <a:pt x="1909167" y="715386"/>
                  </a:lnTo>
                  <a:lnTo>
                    <a:pt x="1932540" y="674870"/>
                  </a:lnTo>
                  <a:lnTo>
                    <a:pt x="1956985" y="635162"/>
                  </a:lnTo>
                  <a:lnTo>
                    <a:pt x="1982575" y="596329"/>
                  </a:lnTo>
                  <a:lnTo>
                    <a:pt x="2009385" y="558434"/>
                  </a:lnTo>
                  <a:lnTo>
                    <a:pt x="2037487" y="521542"/>
                  </a:lnTo>
                  <a:lnTo>
                    <a:pt x="2066955" y="485718"/>
                  </a:lnTo>
                  <a:lnTo>
                    <a:pt x="2097862" y="451028"/>
                  </a:lnTo>
                  <a:lnTo>
                    <a:pt x="2130283" y="417536"/>
                  </a:lnTo>
                  <a:lnTo>
                    <a:pt x="2164289" y="385307"/>
                  </a:lnTo>
                  <a:lnTo>
                    <a:pt x="2199955" y="354407"/>
                  </a:lnTo>
                  <a:lnTo>
                    <a:pt x="2237354" y="324898"/>
                  </a:lnTo>
                  <a:lnTo>
                    <a:pt x="2276559" y="296848"/>
                  </a:lnTo>
                  <a:lnTo>
                    <a:pt x="2317645" y="270321"/>
                  </a:lnTo>
                  <a:lnTo>
                    <a:pt x="2360684" y="245380"/>
                  </a:lnTo>
                  <a:lnTo>
                    <a:pt x="2405749" y="222093"/>
                  </a:lnTo>
                  <a:lnTo>
                    <a:pt x="2475974" y="191368"/>
                  </a:lnTo>
                  <a:lnTo>
                    <a:pt x="2513898" y="177144"/>
                  </a:lnTo>
                  <a:lnTo>
                    <a:pt x="2553596" y="163654"/>
                  </a:lnTo>
                  <a:lnTo>
                    <a:pt x="2594993" y="150879"/>
                  </a:lnTo>
                  <a:lnTo>
                    <a:pt x="2638012" y="138800"/>
                  </a:lnTo>
                  <a:lnTo>
                    <a:pt x="2682580" y="127397"/>
                  </a:lnTo>
                  <a:lnTo>
                    <a:pt x="2728620" y="116652"/>
                  </a:lnTo>
                  <a:lnTo>
                    <a:pt x="2776057" y="106547"/>
                  </a:lnTo>
                  <a:lnTo>
                    <a:pt x="2824815" y="97060"/>
                  </a:lnTo>
                  <a:lnTo>
                    <a:pt x="2874819" y="88175"/>
                  </a:lnTo>
                  <a:lnTo>
                    <a:pt x="2925994" y="79872"/>
                  </a:lnTo>
                  <a:lnTo>
                    <a:pt x="2978265" y="72131"/>
                  </a:lnTo>
                  <a:lnTo>
                    <a:pt x="3031555" y="64934"/>
                  </a:lnTo>
                  <a:lnTo>
                    <a:pt x="3085790" y="58261"/>
                  </a:lnTo>
                  <a:lnTo>
                    <a:pt x="3140893" y="52094"/>
                  </a:lnTo>
                  <a:lnTo>
                    <a:pt x="3196790" y="46414"/>
                  </a:lnTo>
                  <a:lnTo>
                    <a:pt x="3253406" y="41202"/>
                  </a:lnTo>
                  <a:lnTo>
                    <a:pt x="3310664" y="36438"/>
                  </a:lnTo>
                  <a:lnTo>
                    <a:pt x="3368490" y="32104"/>
                  </a:lnTo>
                  <a:lnTo>
                    <a:pt x="3426807" y="28181"/>
                  </a:lnTo>
                  <a:lnTo>
                    <a:pt x="3485542" y="24649"/>
                  </a:lnTo>
                  <a:lnTo>
                    <a:pt x="3544617" y="21489"/>
                  </a:lnTo>
                  <a:lnTo>
                    <a:pt x="3603958" y="18684"/>
                  </a:lnTo>
                  <a:lnTo>
                    <a:pt x="3663489" y="16212"/>
                  </a:lnTo>
                  <a:lnTo>
                    <a:pt x="3723135" y="14057"/>
                  </a:lnTo>
                  <a:lnTo>
                    <a:pt x="3782821" y="12198"/>
                  </a:lnTo>
                  <a:lnTo>
                    <a:pt x="3842471" y="10616"/>
                  </a:lnTo>
                  <a:lnTo>
                    <a:pt x="3902009" y="9293"/>
                  </a:lnTo>
                  <a:lnTo>
                    <a:pt x="3961361" y="8209"/>
                  </a:lnTo>
                  <a:lnTo>
                    <a:pt x="4020450" y="7346"/>
                  </a:lnTo>
                  <a:lnTo>
                    <a:pt x="4079202" y="6685"/>
                  </a:lnTo>
                  <a:lnTo>
                    <a:pt x="4137541" y="6205"/>
                  </a:lnTo>
                  <a:lnTo>
                    <a:pt x="4195392" y="5890"/>
                  </a:lnTo>
                  <a:lnTo>
                    <a:pt x="4252678" y="5718"/>
                  </a:lnTo>
                  <a:lnTo>
                    <a:pt x="4309326" y="5672"/>
                  </a:lnTo>
                  <a:lnTo>
                    <a:pt x="4365259" y="5733"/>
                  </a:lnTo>
                  <a:lnTo>
                    <a:pt x="4420401" y="5880"/>
                  </a:lnTo>
                  <a:lnTo>
                    <a:pt x="4474678" y="6096"/>
                  </a:lnTo>
                  <a:lnTo>
                    <a:pt x="4528015" y="6362"/>
                  </a:lnTo>
                  <a:lnTo>
                    <a:pt x="4580335" y="6658"/>
                  </a:lnTo>
                  <a:lnTo>
                    <a:pt x="4631563" y="6965"/>
                  </a:lnTo>
                  <a:lnTo>
                    <a:pt x="4681624" y="7264"/>
                  </a:lnTo>
                  <a:lnTo>
                    <a:pt x="4730443" y="7537"/>
                  </a:lnTo>
                  <a:lnTo>
                    <a:pt x="4777943" y="7764"/>
                  </a:lnTo>
                  <a:lnTo>
                    <a:pt x="4824051" y="7926"/>
                  </a:lnTo>
                  <a:lnTo>
                    <a:pt x="4868689" y="8005"/>
                  </a:lnTo>
                  <a:lnTo>
                    <a:pt x="4911783" y="7980"/>
                  </a:lnTo>
                  <a:lnTo>
                    <a:pt x="4953258" y="7834"/>
                  </a:lnTo>
                  <a:lnTo>
                    <a:pt x="4993038" y="7547"/>
                  </a:lnTo>
                  <a:lnTo>
                    <a:pt x="5067210" y="6475"/>
                  </a:lnTo>
                  <a:lnTo>
                    <a:pt x="5133698" y="4611"/>
                  </a:lnTo>
                  <a:lnTo>
                    <a:pt x="5191897" y="1804"/>
                  </a:lnTo>
                  <a:lnTo>
                    <a:pt x="5217699" y="0"/>
                  </a:lnTo>
                </a:path>
              </a:pathLst>
            </a:custGeom>
            <a:ln w="28574">
              <a:solidFill>
                <a:srgbClr val="0B5394"/>
              </a:solidFill>
            </a:ln>
          </p:spPr>
          <p:txBody>
            <a:bodyPr wrap="square" lIns="0" tIns="0" rIns="0" bIns="0" rtlCol="0"/>
            <a:lstStyle/>
            <a:p/>
          </p:txBody>
        </p:sp>
        <p:sp>
          <p:nvSpPr>
            <p:cNvPr id="15" name="object 15"/>
            <p:cNvSpPr/>
            <p:nvPr/>
          </p:nvSpPr>
          <p:spPr>
            <a:xfrm>
              <a:off x="4514315" y="3563577"/>
              <a:ext cx="1141730" cy="12065"/>
            </a:xfrm>
            <a:custGeom>
              <a:avLst/>
              <a:gdLst/>
              <a:ahLst/>
              <a:cxnLst/>
              <a:rect l="l" t="t" r="r" b="b"/>
              <a:pathLst>
                <a:path w="1141729" h="12064">
                  <a:moveTo>
                    <a:pt x="0" y="0"/>
                  </a:moveTo>
                  <a:lnTo>
                    <a:pt x="1141218" y="11995"/>
                  </a:lnTo>
                </a:path>
              </a:pathLst>
            </a:custGeom>
            <a:ln w="28574">
              <a:solidFill>
                <a:srgbClr val="44546A"/>
              </a:solidFill>
            </a:ln>
          </p:spPr>
          <p:txBody>
            <a:bodyPr wrap="square" lIns="0" tIns="0" rIns="0" bIns="0" rtlCol="0"/>
            <a:lstStyle/>
            <a:p/>
          </p:txBody>
        </p:sp>
        <p:pic>
          <p:nvPicPr>
            <p:cNvPr id="16" name="object 16"/>
            <p:cNvPicPr/>
            <p:nvPr/>
          </p:nvPicPr>
          <p:blipFill>
            <a:blip r:embed="rId4" cstate="print"/>
            <a:stretch>
              <a:fillRect/>
            </a:stretch>
          </p:blipFill>
          <p:spPr>
            <a:xfrm>
              <a:off x="4370359" y="3502093"/>
              <a:ext cx="158740" cy="122966"/>
            </a:xfrm>
            <a:prstGeom prst="rect">
              <a:avLst/>
            </a:prstGeom>
          </p:spPr>
        </p:pic>
        <p:pic>
          <p:nvPicPr>
            <p:cNvPr id="17" name="object 17"/>
            <p:cNvPicPr/>
            <p:nvPr/>
          </p:nvPicPr>
          <p:blipFill>
            <a:blip r:embed="rId5" cstate="print"/>
            <a:stretch>
              <a:fillRect/>
            </a:stretch>
          </p:blipFill>
          <p:spPr>
            <a:xfrm>
              <a:off x="5640750" y="3514089"/>
              <a:ext cx="158740" cy="122966"/>
            </a:xfrm>
            <a:prstGeom prst="rect">
              <a:avLst/>
            </a:prstGeom>
          </p:spPr>
        </p:pic>
        <p:sp>
          <p:nvSpPr>
            <p:cNvPr id="18" name="object 18"/>
            <p:cNvSpPr/>
            <p:nvPr/>
          </p:nvSpPr>
          <p:spPr>
            <a:xfrm>
              <a:off x="4840574" y="3380175"/>
              <a:ext cx="375285" cy="375285"/>
            </a:xfrm>
            <a:custGeom>
              <a:avLst/>
              <a:gdLst/>
              <a:ahLst/>
              <a:cxnLst/>
              <a:rect l="l" t="t" r="r" b="b"/>
              <a:pathLst>
                <a:path w="375285" h="375285">
                  <a:moveTo>
                    <a:pt x="187499" y="374999"/>
                  </a:moveTo>
                  <a:lnTo>
                    <a:pt x="137655" y="368302"/>
                  </a:lnTo>
                  <a:lnTo>
                    <a:pt x="92865" y="349400"/>
                  </a:lnTo>
                  <a:lnTo>
                    <a:pt x="54917" y="320082"/>
                  </a:lnTo>
                  <a:lnTo>
                    <a:pt x="25599" y="282134"/>
                  </a:lnTo>
                  <a:lnTo>
                    <a:pt x="6697" y="237344"/>
                  </a:lnTo>
                  <a:lnTo>
                    <a:pt x="0" y="187499"/>
                  </a:lnTo>
                  <a:lnTo>
                    <a:pt x="6697" y="137655"/>
                  </a:lnTo>
                  <a:lnTo>
                    <a:pt x="25599" y="92865"/>
                  </a:lnTo>
                  <a:lnTo>
                    <a:pt x="54917" y="54917"/>
                  </a:lnTo>
                  <a:lnTo>
                    <a:pt x="92865" y="25599"/>
                  </a:lnTo>
                  <a:lnTo>
                    <a:pt x="137655" y="6697"/>
                  </a:lnTo>
                  <a:lnTo>
                    <a:pt x="187499" y="0"/>
                  </a:lnTo>
                  <a:lnTo>
                    <a:pt x="224250" y="3636"/>
                  </a:lnTo>
                  <a:lnTo>
                    <a:pt x="291525" y="31502"/>
                  </a:lnTo>
                  <a:lnTo>
                    <a:pt x="343497" y="83474"/>
                  </a:lnTo>
                  <a:lnTo>
                    <a:pt x="371363" y="150749"/>
                  </a:lnTo>
                  <a:lnTo>
                    <a:pt x="374999" y="187499"/>
                  </a:lnTo>
                  <a:lnTo>
                    <a:pt x="368302" y="237344"/>
                  </a:lnTo>
                  <a:lnTo>
                    <a:pt x="349400" y="282134"/>
                  </a:lnTo>
                  <a:lnTo>
                    <a:pt x="320082" y="320082"/>
                  </a:lnTo>
                  <a:lnTo>
                    <a:pt x="282134" y="349400"/>
                  </a:lnTo>
                  <a:lnTo>
                    <a:pt x="237344" y="368302"/>
                  </a:lnTo>
                  <a:lnTo>
                    <a:pt x="187499" y="374999"/>
                  </a:lnTo>
                  <a:close/>
                </a:path>
              </a:pathLst>
            </a:custGeom>
            <a:solidFill>
              <a:srgbClr val="E7E6E6"/>
            </a:solidFill>
          </p:spPr>
          <p:txBody>
            <a:bodyPr wrap="square" lIns="0" tIns="0" rIns="0" bIns="0" rtlCol="0"/>
            <a:lstStyle/>
            <a:p/>
          </p:txBody>
        </p:sp>
        <p:sp>
          <p:nvSpPr>
            <p:cNvPr id="19" name="object 19"/>
            <p:cNvSpPr/>
            <p:nvPr/>
          </p:nvSpPr>
          <p:spPr>
            <a:xfrm>
              <a:off x="4840574" y="3380175"/>
              <a:ext cx="375285" cy="375285"/>
            </a:xfrm>
            <a:custGeom>
              <a:avLst/>
              <a:gdLst/>
              <a:ahLst/>
              <a:cxnLst/>
              <a:rect l="l" t="t" r="r" b="b"/>
              <a:pathLst>
                <a:path w="375285" h="375285">
                  <a:moveTo>
                    <a:pt x="0" y="187499"/>
                  </a:moveTo>
                  <a:lnTo>
                    <a:pt x="6697" y="137655"/>
                  </a:lnTo>
                  <a:lnTo>
                    <a:pt x="25599" y="92865"/>
                  </a:lnTo>
                  <a:lnTo>
                    <a:pt x="54917" y="54917"/>
                  </a:lnTo>
                  <a:lnTo>
                    <a:pt x="92865" y="25599"/>
                  </a:lnTo>
                  <a:lnTo>
                    <a:pt x="137655" y="6697"/>
                  </a:lnTo>
                  <a:lnTo>
                    <a:pt x="187499" y="0"/>
                  </a:lnTo>
                  <a:lnTo>
                    <a:pt x="259253" y="14272"/>
                  </a:lnTo>
                  <a:lnTo>
                    <a:pt x="320082" y="54917"/>
                  </a:lnTo>
                  <a:lnTo>
                    <a:pt x="360727" y="115746"/>
                  </a:lnTo>
                  <a:lnTo>
                    <a:pt x="374999" y="187499"/>
                  </a:lnTo>
                  <a:lnTo>
                    <a:pt x="368302" y="237344"/>
                  </a:lnTo>
                  <a:lnTo>
                    <a:pt x="349400" y="282134"/>
                  </a:lnTo>
                  <a:lnTo>
                    <a:pt x="320082" y="320082"/>
                  </a:lnTo>
                  <a:lnTo>
                    <a:pt x="282134" y="349400"/>
                  </a:lnTo>
                  <a:lnTo>
                    <a:pt x="237344" y="368302"/>
                  </a:lnTo>
                  <a:lnTo>
                    <a:pt x="187499" y="374999"/>
                  </a:lnTo>
                  <a:lnTo>
                    <a:pt x="137655" y="368302"/>
                  </a:lnTo>
                  <a:lnTo>
                    <a:pt x="92865" y="349400"/>
                  </a:lnTo>
                  <a:lnTo>
                    <a:pt x="54917" y="320082"/>
                  </a:lnTo>
                  <a:lnTo>
                    <a:pt x="25599" y="282134"/>
                  </a:lnTo>
                  <a:lnTo>
                    <a:pt x="6697" y="237344"/>
                  </a:lnTo>
                  <a:lnTo>
                    <a:pt x="0" y="187499"/>
                  </a:lnTo>
                  <a:close/>
                </a:path>
              </a:pathLst>
            </a:custGeom>
            <a:ln w="9524">
              <a:solidFill>
                <a:srgbClr val="44546A"/>
              </a:solidFill>
            </a:ln>
          </p:spPr>
          <p:txBody>
            <a:bodyPr wrap="square" lIns="0" tIns="0" rIns="0" bIns="0" rtlCol="0"/>
            <a:lstStyle/>
            <a:p/>
          </p:txBody>
        </p:sp>
      </p:grpSp>
      <p:sp>
        <p:nvSpPr>
          <p:cNvPr id="20" name="object 20"/>
          <p:cNvSpPr txBox="1"/>
          <p:nvPr/>
        </p:nvSpPr>
        <p:spPr>
          <a:xfrm>
            <a:off x="4968517" y="3443087"/>
            <a:ext cx="12446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panose="020B0604020202020204"/>
                <a:cs typeface="Arial" panose="020B0604020202020204"/>
              </a:rPr>
              <a:t>1</a:t>
            </a:r>
            <a:endParaRPr sz="1400">
              <a:latin typeface="Arial" panose="020B0604020202020204"/>
              <a:cs typeface="Arial" panose="020B0604020202020204"/>
            </a:endParaRPr>
          </a:p>
        </p:txBody>
      </p:sp>
      <p:grpSp>
        <p:nvGrpSpPr>
          <p:cNvPr id="21" name="object 21"/>
          <p:cNvGrpSpPr/>
          <p:nvPr/>
        </p:nvGrpSpPr>
        <p:grpSpPr>
          <a:xfrm>
            <a:off x="3564787" y="3589239"/>
            <a:ext cx="384810" cy="913765"/>
            <a:chOff x="3564787" y="3589239"/>
            <a:chExt cx="384810" cy="913765"/>
          </a:xfrm>
        </p:grpSpPr>
        <p:sp>
          <p:nvSpPr>
            <p:cNvPr id="22" name="object 22"/>
            <p:cNvSpPr/>
            <p:nvPr/>
          </p:nvSpPr>
          <p:spPr>
            <a:xfrm>
              <a:off x="3754769" y="3733136"/>
              <a:ext cx="20320" cy="626110"/>
            </a:xfrm>
            <a:custGeom>
              <a:avLst/>
              <a:gdLst/>
              <a:ahLst/>
              <a:cxnLst/>
              <a:rect l="l" t="t" r="r" b="b"/>
              <a:pathLst>
                <a:path w="20320" h="626110">
                  <a:moveTo>
                    <a:pt x="0" y="0"/>
                  </a:moveTo>
                  <a:lnTo>
                    <a:pt x="20161" y="625977"/>
                  </a:lnTo>
                </a:path>
              </a:pathLst>
            </a:custGeom>
            <a:ln w="28574">
              <a:solidFill>
                <a:srgbClr val="44546A"/>
              </a:solidFill>
            </a:ln>
          </p:spPr>
          <p:txBody>
            <a:bodyPr wrap="square" lIns="0" tIns="0" rIns="0" bIns="0" rtlCol="0"/>
            <a:lstStyle/>
            <a:p/>
          </p:txBody>
        </p:sp>
        <p:pic>
          <p:nvPicPr>
            <p:cNvPr id="23" name="object 23"/>
            <p:cNvPicPr/>
            <p:nvPr/>
          </p:nvPicPr>
          <p:blipFill>
            <a:blip r:embed="rId6" cstate="print"/>
            <a:stretch>
              <a:fillRect/>
            </a:stretch>
          </p:blipFill>
          <p:spPr>
            <a:xfrm>
              <a:off x="3693307" y="3589239"/>
              <a:ext cx="122922" cy="159702"/>
            </a:xfrm>
            <a:prstGeom prst="rect">
              <a:avLst/>
            </a:prstGeom>
          </p:spPr>
        </p:pic>
        <p:pic>
          <p:nvPicPr>
            <p:cNvPr id="24" name="object 24"/>
            <p:cNvPicPr/>
            <p:nvPr/>
          </p:nvPicPr>
          <p:blipFill>
            <a:blip r:embed="rId7" cstate="print"/>
            <a:stretch>
              <a:fillRect/>
            </a:stretch>
          </p:blipFill>
          <p:spPr>
            <a:xfrm>
              <a:off x="3713469" y="4343306"/>
              <a:ext cx="122922" cy="159702"/>
            </a:xfrm>
            <a:prstGeom prst="rect">
              <a:avLst/>
            </a:prstGeom>
          </p:spPr>
        </p:pic>
        <p:sp>
          <p:nvSpPr>
            <p:cNvPr id="25" name="object 25"/>
            <p:cNvSpPr/>
            <p:nvPr/>
          </p:nvSpPr>
          <p:spPr>
            <a:xfrm>
              <a:off x="3569549" y="3858518"/>
              <a:ext cx="375285" cy="375285"/>
            </a:xfrm>
            <a:custGeom>
              <a:avLst/>
              <a:gdLst/>
              <a:ahLst/>
              <a:cxnLst/>
              <a:rect l="l" t="t" r="r" b="b"/>
              <a:pathLst>
                <a:path w="375285" h="375285">
                  <a:moveTo>
                    <a:pt x="187499" y="374999"/>
                  </a:moveTo>
                  <a:lnTo>
                    <a:pt x="137655" y="368302"/>
                  </a:lnTo>
                  <a:lnTo>
                    <a:pt x="92865" y="349400"/>
                  </a:lnTo>
                  <a:lnTo>
                    <a:pt x="54917" y="320082"/>
                  </a:lnTo>
                  <a:lnTo>
                    <a:pt x="25599" y="282134"/>
                  </a:lnTo>
                  <a:lnTo>
                    <a:pt x="6697" y="237344"/>
                  </a:lnTo>
                  <a:lnTo>
                    <a:pt x="0" y="187499"/>
                  </a:lnTo>
                  <a:lnTo>
                    <a:pt x="6697" y="137655"/>
                  </a:lnTo>
                  <a:lnTo>
                    <a:pt x="25599" y="92865"/>
                  </a:lnTo>
                  <a:lnTo>
                    <a:pt x="54917" y="54917"/>
                  </a:lnTo>
                  <a:lnTo>
                    <a:pt x="92865" y="25599"/>
                  </a:lnTo>
                  <a:lnTo>
                    <a:pt x="137655" y="6697"/>
                  </a:lnTo>
                  <a:lnTo>
                    <a:pt x="187499" y="0"/>
                  </a:lnTo>
                  <a:lnTo>
                    <a:pt x="224250" y="3636"/>
                  </a:lnTo>
                  <a:lnTo>
                    <a:pt x="291525" y="31502"/>
                  </a:lnTo>
                  <a:lnTo>
                    <a:pt x="343497" y="83474"/>
                  </a:lnTo>
                  <a:lnTo>
                    <a:pt x="371363" y="150749"/>
                  </a:lnTo>
                  <a:lnTo>
                    <a:pt x="374999" y="187499"/>
                  </a:lnTo>
                  <a:lnTo>
                    <a:pt x="368302" y="237344"/>
                  </a:lnTo>
                  <a:lnTo>
                    <a:pt x="349400" y="282134"/>
                  </a:lnTo>
                  <a:lnTo>
                    <a:pt x="320082" y="320082"/>
                  </a:lnTo>
                  <a:lnTo>
                    <a:pt x="282134" y="349400"/>
                  </a:lnTo>
                  <a:lnTo>
                    <a:pt x="237344" y="368302"/>
                  </a:lnTo>
                  <a:lnTo>
                    <a:pt x="187499" y="374999"/>
                  </a:lnTo>
                  <a:close/>
                </a:path>
              </a:pathLst>
            </a:custGeom>
            <a:solidFill>
              <a:srgbClr val="E7E6E6"/>
            </a:solidFill>
          </p:spPr>
          <p:txBody>
            <a:bodyPr wrap="square" lIns="0" tIns="0" rIns="0" bIns="0" rtlCol="0"/>
            <a:lstStyle/>
            <a:p/>
          </p:txBody>
        </p:sp>
        <p:sp>
          <p:nvSpPr>
            <p:cNvPr id="26" name="object 26"/>
            <p:cNvSpPr/>
            <p:nvPr/>
          </p:nvSpPr>
          <p:spPr>
            <a:xfrm>
              <a:off x="3569549" y="3858518"/>
              <a:ext cx="375285" cy="375285"/>
            </a:xfrm>
            <a:custGeom>
              <a:avLst/>
              <a:gdLst/>
              <a:ahLst/>
              <a:cxnLst/>
              <a:rect l="l" t="t" r="r" b="b"/>
              <a:pathLst>
                <a:path w="375285" h="375285">
                  <a:moveTo>
                    <a:pt x="0" y="187499"/>
                  </a:moveTo>
                  <a:lnTo>
                    <a:pt x="6697" y="137655"/>
                  </a:lnTo>
                  <a:lnTo>
                    <a:pt x="25599" y="92865"/>
                  </a:lnTo>
                  <a:lnTo>
                    <a:pt x="54917" y="54917"/>
                  </a:lnTo>
                  <a:lnTo>
                    <a:pt x="92865" y="25599"/>
                  </a:lnTo>
                  <a:lnTo>
                    <a:pt x="137655" y="6697"/>
                  </a:lnTo>
                  <a:lnTo>
                    <a:pt x="187499" y="0"/>
                  </a:lnTo>
                  <a:lnTo>
                    <a:pt x="259253" y="14272"/>
                  </a:lnTo>
                  <a:lnTo>
                    <a:pt x="320082" y="54917"/>
                  </a:lnTo>
                  <a:lnTo>
                    <a:pt x="360727" y="115746"/>
                  </a:lnTo>
                  <a:lnTo>
                    <a:pt x="374999" y="187499"/>
                  </a:lnTo>
                  <a:lnTo>
                    <a:pt x="368302" y="237344"/>
                  </a:lnTo>
                  <a:lnTo>
                    <a:pt x="349400" y="282134"/>
                  </a:lnTo>
                  <a:lnTo>
                    <a:pt x="320082" y="320082"/>
                  </a:lnTo>
                  <a:lnTo>
                    <a:pt x="282134" y="349400"/>
                  </a:lnTo>
                  <a:lnTo>
                    <a:pt x="237344" y="368302"/>
                  </a:lnTo>
                  <a:lnTo>
                    <a:pt x="187499" y="374999"/>
                  </a:lnTo>
                  <a:lnTo>
                    <a:pt x="137655" y="368302"/>
                  </a:lnTo>
                  <a:lnTo>
                    <a:pt x="92865" y="349400"/>
                  </a:lnTo>
                  <a:lnTo>
                    <a:pt x="54917" y="320082"/>
                  </a:lnTo>
                  <a:lnTo>
                    <a:pt x="25599" y="282134"/>
                  </a:lnTo>
                  <a:lnTo>
                    <a:pt x="6697" y="237344"/>
                  </a:lnTo>
                  <a:lnTo>
                    <a:pt x="0" y="187499"/>
                  </a:lnTo>
                  <a:close/>
                </a:path>
              </a:pathLst>
            </a:custGeom>
            <a:ln w="9524">
              <a:solidFill>
                <a:srgbClr val="44546A"/>
              </a:solidFill>
            </a:ln>
          </p:spPr>
          <p:txBody>
            <a:bodyPr wrap="square" lIns="0" tIns="0" rIns="0" bIns="0" rtlCol="0"/>
            <a:lstStyle/>
            <a:p/>
          </p:txBody>
        </p:sp>
      </p:grpSp>
      <p:sp>
        <p:nvSpPr>
          <p:cNvPr id="27" name="object 27"/>
          <p:cNvSpPr txBox="1"/>
          <p:nvPr/>
        </p:nvSpPr>
        <p:spPr>
          <a:xfrm>
            <a:off x="3697492" y="3921431"/>
            <a:ext cx="12446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panose="020B0604020202020204"/>
                <a:cs typeface="Arial" panose="020B0604020202020204"/>
              </a:rPr>
              <a:t>2</a:t>
            </a:r>
            <a:endParaRPr sz="1400">
              <a:latin typeface="Arial" panose="020B0604020202020204"/>
              <a:cs typeface="Arial" panose="020B0604020202020204"/>
            </a:endParaRPr>
          </a:p>
        </p:txBody>
      </p:sp>
      <p:grpSp>
        <p:nvGrpSpPr>
          <p:cNvPr id="28" name="object 28"/>
          <p:cNvGrpSpPr/>
          <p:nvPr/>
        </p:nvGrpSpPr>
        <p:grpSpPr>
          <a:xfrm>
            <a:off x="6536587" y="1230347"/>
            <a:ext cx="519430" cy="554355"/>
            <a:chOff x="6536587" y="1230347"/>
            <a:chExt cx="519430" cy="554355"/>
          </a:xfrm>
        </p:grpSpPr>
        <p:sp>
          <p:nvSpPr>
            <p:cNvPr id="29" name="object 29"/>
            <p:cNvSpPr/>
            <p:nvPr/>
          </p:nvSpPr>
          <p:spPr>
            <a:xfrm>
              <a:off x="6987363" y="1374268"/>
              <a:ext cx="6985" cy="266700"/>
            </a:xfrm>
            <a:custGeom>
              <a:avLst/>
              <a:gdLst/>
              <a:ahLst/>
              <a:cxnLst/>
              <a:rect l="l" t="t" r="r" b="b"/>
              <a:pathLst>
                <a:path w="6984" h="266700">
                  <a:moveTo>
                    <a:pt x="3411" y="-14287"/>
                  </a:moveTo>
                  <a:lnTo>
                    <a:pt x="3411" y="280799"/>
                  </a:lnTo>
                </a:path>
              </a:pathLst>
            </a:custGeom>
            <a:ln w="35398">
              <a:solidFill>
                <a:srgbClr val="44546A"/>
              </a:solidFill>
            </a:ln>
          </p:spPr>
          <p:txBody>
            <a:bodyPr wrap="square" lIns="0" tIns="0" rIns="0" bIns="0" rtlCol="0"/>
            <a:lstStyle/>
            <a:p/>
          </p:txBody>
        </p:sp>
        <p:pic>
          <p:nvPicPr>
            <p:cNvPr id="30" name="object 30"/>
            <p:cNvPicPr/>
            <p:nvPr/>
          </p:nvPicPr>
          <p:blipFill>
            <a:blip r:embed="rId8" cstate="print"/>
            <a:stretch>
              <a:fillRect/>
            </a:stretch>
          </p:blipFill>
          <p:spPr>
            <a:xfrm>
              <a:off x="6925893" y="1230347"/>
              <a:ext cx="122940" cy="159416"/>
            </a:xfrm>
            <a:prstGeom prst="rect">
              <a:avLst/>
            </a:prstGeom>
          </p:spPr>
        </p:pic>
        <p:pic>
          <p:nvPicPr>
            <p:cNvPr id="31" name="object 31"/>
            <p:cNvPicPr/>
            <p:nvPr/>
          </p:nvPicPr>
          <p:blipFill>
            <a:blip r:embed="rId9" cstate="print"/>
            <a:stretch>
              <a:fillRect/>
            </a:stretch>
          </p:blipFill>
          <p:spPr>
            <a:xfrm>
              <a:off x="6932716" y="1625285"/>
              <a:ext cx="122940" cy="159416"/>
            </a:xfrm>
            <a:prstGeom prst="rect">
              <a:avLst/>
            </a:prstGeom>
          </p:spPr>
        </p:pic>
        <p:sp>
          <p:nvSpPr>
            <p:cNvPr id="32" name="object 32"/>
            <p:cNvSpPr/>
            <p:nvPr/>
          </p:nvSpPr>
          <p:spPr>
            <a:xfrm>
              <a:off x="6541350" y="1343918"/>
              <a:ext cx="375285" cy="375285"/>
            </a:xfrm>
            <a:custGeom>
              <a:avLst/>
              <a:gdLst/>
              <a:ahLst/>
              <a:cxnLst/>
              <a:rect l="l" t="t" r="r" b="b"/>
              <a:pathLst>
                <a:path w="375284" h="375285">
                  <a:moveTo>
                    <a:pt x="187499" y="374999"/>
                  </a:moveTo>
                  <a:lnTo>
                    <a:pt x="137655" y="368302"/>
                  </a:lnTo>
                  <a:lnTo>
                    <a:pt x="92865" y="349400"/>
                  </a:lnTo>
                  <a:lnTo>
                    <a:pt x="54917" y="320082"/>
                  </a:lnTo>
                  <a:lnTo>
                    <a:pt x="25599" y="282134"/>
                  </a:lnTo>
                  <a:lnTo>
                    <a:pt x="6697" y="237344"/>
                  </a:lnTo>
                  <a:lnTo>
                    <a:pt x="0" y="187499"/>
                  </a:lnTo>
                  <a:lnTo>
                    <a:pt x="6697" y="137655"/>
                  </a:lnTo>
                  <a:lnTo>
                    <a:pt x="25599" y="92865"/>
                  </a:lnTo>
                  <a:lnTo>
                    <a:pt x="54917" y="54917"/>
                  </a:lnTo>
                  <a:lnTo>
                    <a:pt x="92865" y="25599"/>
                  </a:lnTo>
                  <a:lnTo>
                    <a:pt x="137655" y="6697"/>
                  </a:lnTo>
                  <a:lnTo>
                    <a:pt x="187499" y="0"/>
                  </a:lnTo>
                  <a:lnTo>
                    <a:pt x="224250" y="3636"/>
                  </a:lnTo>
                  <a:lnTo>
                    <a:pt x="291525" y="31502"/>
                  </a:lnTo>
                  <a:lnTo>
                    <a:pt x="343497" y="83474"/>
                  </a:lnTo>
                  <a:lnTo>
                    <a:pt x="371363" y="150749"/>
                  </a:lnTo>
                  <a:lnTo>
                    <a:pt x="374999" y="187499"/>
                  </a:lnTo>
                  <a:lnTo>
                    <a:pt x="368302" y="237344"/>
                  </a:lnTo>
                  <a:lnTo>
                    <a:pt x="349400" y="282134"/>
                  </a:lnTo>
                  <a:lnTo>
                    <a:pt x="320082" y="320082"/>
                  </a:lnTo>
                  <a:lnTo>
                    <a:pt x="282134" y="349400"/>
                  </a:lnTo>
                  <a:lnTo>
                    <a:pt x="237344" y="368302"/>
                  </a:lnTo>
                  <a:lnTo>
                    <a:pt x="187499" y="374999"/>
                  </a:lnTo>
                  <a:close/>
                </a:path>
              </a:pathLst>
            </a:custGeom>
            <a:solidFill>
              <a:srgbClr val="E7E6E6"/>
            </a:solidFill>
          </p:spPr>
          <p:txBody>
            <a:bodyPr wrap="square" lIns="0" tIns="0" rIns="0" bIns="0" rtlCol="0"/>
            <a:lstStyle/>
            <a:p/>
          </p:txBody>
        </p:sp>
        <p:sp>
          <p:nvSpPr>
            <p:cNvPr id="33" name="object 33"/>
            <p:cNvSpPr/>
            <p:nvPr/>
          </p:nvSpPr>
          <p:spPr>
            <a:xfrm>
              <a:off x="6541350" y="1343918"/>
              <a:ext cx="375285" cy="375285"/>
            </a:xfrm>
            <a:custGeom>
              <a:avLst/>
              <a:gdLst/>
              <a:ahLst/>
              <a:cxnLst/>
              <a:rect l="l" t="t" r="r" b="b"/>
              <a:pathLst>
                <a:path w="375284" h="375285">
                  <a:moveTo>
                    <a:pt x="0" y="187499"/>
                  </a:moveTo>
                  <a:lnTo>
                    <a:pt x="6697" y="137655"/>
                  </a:lnTo>
                  <a:lnTo>
                    <a:pt x="25599" y="92865"/>
                  </a:lnTo>
                  <a:lnTo>
                    <a:pt x="54917" y="54917"/>
                  </a:lnTo>
                  <a:lnTo>
                    <a:pt x="92865" y="25599"/>
                  </a:lnTo>
                  <a:lnTo>
                    <a:pt x="137655" y="6697"/>
                  </a:lnTo>
                  <a:lnTo>
                    <a:pt x="187499" y="0"/>
                  </a:lnTo>
                  <a:lnTo>
                    <a:pt x="259253" y="14272"/>
                  </a:lnTo>
                  <a:lnTo>
                    <a:pt x="320082" y="54917"/>
                  </a:lnTo>
                  <a:lnTo>
                    <a:pt x="360727" y="115746"/>
                  </a:lnTo>
                  <a:lnTo>
                    <a:pt x="374999" y="187499"/>
                  </a:lnTo>
                  <a:lnTo>
                    <a:pt x="368302" y="237344"/>
                  </a:lnTo>
                  <a:lnTo>
                    <a:pt x="349400" y="282134"/>
                  </a:lnTo>
                  <a:lnTo>
                    <a:pt x="320082" y="320082"/>
                  </a:lnTo>
                  <a:lnTo>
                    <a:pt x="282134" y="349400"/>
                  </a:lnTo>
                  <a:lnTo>
                    <a:pt x="237344" y="368302"/>
                  </a:lnTo>
                  <a:lnTo>
                    <a:pt x="187499" y="374999"/>
                  </a:lnTo>
                  <a:lnTo>
                    <a:pt x="137655" y="368302"/>
                  </a:lnTo>
                  <a:lnTo>
                    <a:pt x="92865" y="349400"/>
                  </a:lnTo>
                  <a:lnTo>
                    <a:pt x="54917" y="320082"/>
                  </a:lnTo>
                  <a:lnTo>
                    <a:pt x="25599" y="282134"/>
                  </a:lnTo>
                  <a:lnTo>
                    <a:pt x="6697" y="237344"/>
                  </a:lnTo>
                  <a:lnTo>
                    <a:pt x="0" y="187499"/>
                  </a:lnTo>
                  <a:close/>
                </a:path>
              </a:pathLst>
            </a:custGeom>
            <a:ln w="9524">
              <a:solidFill>
                <a:srgbClr val="44546A"/>
              </a:solidFill>
            </a:ln>
          </p:spPr>
          <p:txBody>
            <a:bodyPr wrap="square" lIns="0" tIns="0" rIns="0" bIns="0" rtlCol="0"/>
            <a:lstStyle/>
            <a:p/>
          </p:txBody>
        </p:sp>
      </p:grpSp>
      <p:sp>
        <p:nvSpPr>
          <p:cNvPr id="34" name="object 34"/>
          <p:cNvSpPr txBox="1"/>
          <p:nvPr/>
        </p:nvSpPr>
        <p:spPr>
          <a:xfrm>
            <a:off x="6669292" y="1406831"/>
            <a:ext cx="12446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panose="020B0604020202020204"/>
                <a:cs typeface="Arial" panose="020B0604020202020204"/>
              </a:rPr>
              <a:t>3</a:t>
            </a:r>
            <a:endParaRPr sz="1400">
              <a:latin typeface="Arial" panose="020B0604020202020204"/>
              <a:cs typeface="Arial" panose="020B0604020202020204"/>
            </a:endParaRPr>
          </a:p>
        </p:txBody>
      </p:sp>
      <p:sp>
        <p:nvSpPr>
          <p:cNvPr id="35" name="object 35"/>
          <p:cNvSpPr txBox="1"/>
          <p:nvPr/>
        </p:nvSpPr>
        <p:spPr>
          <a:xfrm>
            <a:off x="3699199" y="5549647"/>
            <a:ext cx="154559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Arial MT"/>
                <a:cs typeface="Arial MT"/>
              </a:rPr>
              <a:t>Valley</a:t>
            </a:r>
            <a:r>
              <a:rPr sz="1600" spc="-45" dirty="0">
                <a:latin typeface="Arial MT"/>
                <a:cs typeface="Arial MT"/>
              </a:rPr>
              <a:t> </a:t>
            </a:r>
            <a:r>
              <a:rPr sz="1600" spc="-5" dirty="0">
                <a:latin typeface="Arial MT"/>
                <a:cs typeface="Arial MT"/>
              </a:rPr>
              <a:t>of</a:t>
            </a:r>
            <a:r>
              <a:rPr sz="1600" spc="-40" dirty="0">
                <a:latin typeface="Arial MT"/>
                <a:cs typeface="Arial MT"/>
              </a:rPr>
              <a:t> </a:t>
            </a:r>
            <a:r>
              <a:rPr sz="1600" spc="-5" dirty="0">
                <a:latin typeface="Arial MT"/>
                <a:cs typeface="Arial MT"/>
              </a:rPr>
              <a:t>Despair</a:t>
            </a:r>
            <a:endParaRPr sz="1600">
              <a:latin typeface="Arial MT"/>
              <a:cs typeface="Arial MT"/>
            </a:endParaRPr>
          </a:p>
        </p:txBody>
      </p:sp>
      <p:grpSp>
        <p:nvGrpSpPr>
          <p:cNvPr id="36" name="object 36"/>
          <p:cNvGrpSpPr/>
          <p:nvPr/>
        </p:nvGrpSpPr>
        <p:grpSpPr>
          <a:xfrm>
            <a:off x="1315062" y="2614837"/>
            <a:ext cx="1174115" cy="920750"/>
            <a:chOff x="1315062" y="2614837"/>
            <a:chExt cx="1174115" cy="920750"/>
          </a:xfrm>
        </p:grpSpPr>
        <p:sp>
          <p:nvSpPr>
            <p:cNvPr id="37" name="object 37"/>
            <p:cNvSpPr/>
            <p:nvPr/>
          </p:nvSpPr>
          <p:spPr>
            <a:xfrm>
              <a:off x="1319824" y="2619599"/>
              <a:ext cx="1164590" cy="911225"/>
            </a:xfrm>
            <a:custGeom>
              <a:avLst/>
              <a:gdLst/>
              <a:ahLst/>
              <a:cxnLst/>
              <a:rect l="l" t="t" r="r" b="b"/>
              <a:pathLst>
                <a:path w="1164589" h="911225">
                  <a:moveTo>
                    <a:pt x="132998" y="910952"/>
                  </a:moveTo>
                  <a:lnTo>
                    <a:pt x="193999" y="609299"/>
                  </a:lnTo>
                  <a:lnTo>
                    <a:pt x="0" y="609299"/>
                  </a:lnTo>
                  <a:lnTo>
                    <a:pt x="0" y="0"/>
                  </a:lnTo>
                  <a:lnTo>
                    <a:pt x="1163999" y="0"/>
                  </a:lnTo>
                  <a:lnTo>
                    <a:pt x="1163999" y="609299"/>
                  </a:lnTo>
                  <a:lnTo>
                    <a:pt x="484999" y="609299"/>
                  </a:lnTo>
                  <a:lnTo>
                    <a:pt x="132998" y="910952"/>
                  </a:lnTo>
                  <a:close/>
                </a:path>
              </a:pathLst>
            </a:custGeom>
            <a:solidFill>
              <a:srgbClr val="FFFFFF"/>
            </a:solidFill>
          </p:spPr>
          <p:txBody>
            <a:bodyPr wrap="square" lIns="0" tIns="0" rIns="0" bIns="0" rtlCol="0"/>
            <a:lstStyle/>
            <a:p/>
          </p:txBody>
        </p:sp>
        <p:sp>
          <p:nvSpPr>
            <p:cNvPr id="38" name="object 38"/>
            <p:cNvSpPr/>
            <p:nvPr/>
          </p:nvSpPr>
          <p:spPr>
            <a:xfrm>
              <a:off x="1319824" y="2619599"/>
              <a:ext cx="1164590" cy="911225"/>
            </a:xfrm>
            <a:custGeom>
              <a:avLst/>
              <a:gdLst/>
              <a:ahLst/>
              <a:cxnLst/>
              <a:rect l="l" t="t" r="r" b="b"/>
              <a:pathLst>
                <a:path w="1164589" h="911225">
                  <a:moveTo>
                    <a:pt x="0" y="0"/>
                  </a:moveTo>
                  <a:lnTo>
                    <a:pt x="193999" y="0"/>
                  </a:lnTo>
                  <a:lnTo>
                    <a:pt x="484999" y="0"/>
                  </a:lnTo>
                  <a:lnTo>
                    <a:pt x="1163999" y="0"/>
                  </a:lnTo>
                  <a:lnTo>
                    <a:pt x="1163999" y="355424"/>
                  </a:lnTo>
                  <a:lnTo>
                    <a:pt x="1163999" y="507749"/>
                  </a:lnTo>
                  <a:lnTo>
                    <a:pt x="1163999" y="609299"/>
                  </a:lnTo>
                  <a:lnTo>
                    <a:pt x="484999" y="609299"/>
                  </a:lnTo>
                  <a:lnTo>
                    <a:pt x="132998" y="910952"/>
                  </a:lnTo>
                  <a:lnTo>
                    <a:pt x="193999" y="609299"/>
                  </a:lnTo>
                  <a:lnTo>
                    <a:pt x="0" y="609299"/>
                  </a:lnTo>
                  <a:lnTo>
                    <a:pt x="0" y="507749"/>
                  </a:lnTo>
                  <a:lnTo>
                    <a:pt x="0" y="355424"/>
                  </a:lnTo>
                  <a:lnTo>
                    <a:pt x="0" y="0"/>
                  </a:lnTo>
                  <a:close/>
                </a:path>
              </a:pathLst>
            </a:custGeom>
            <a:ln w="9524">
              <a:solidFill>
                <a:srgbClr val="44546A"/>
              </a:solidFill>
            </a:ln>
          </p:spPr>
          <p:txBody>
            <a:bodyPr wrap="square" lIns="0" tIns="0" rIns="0" bIns="0" rtlCol="0"/>
            <a:lstStyle/>
            <a:p/>
          </p:txBody>
        </p:sp>
      </p:grpSp>
      <p:sp>
        <p:nvSpPr>
          <p:cNvPr id="39" name="object 39"/>
          <p:cNvSpPr txBox="1"/>
          <p:nvPr/>
        </p:nvSpPr>
        <p:spPr>
          <a:xfrm>
            <a:off x="1392849" y="2694888"/>
            <a:ext cx="892810" cy="448309"/>
          </a:xfrm>
          <a:prstGeom prst="rect">
            <a:avLst/>
          </a:prstGeom>
        </p:spPr>
        <p:txBody>
          <a:bodyPr vert="horz" wrap="square" lIns="0" tIns="22860" rIns="0" bIns="0" rtlCol="0">
            <a:spAutoFit/>
          </a:bodyPr>
          <a:lstStyle/>
          <a:p>
            <a:pPr marL="12700" marR="5080">
              <a:lnSpc>
                <a:spcPts val="1650"/>
              </a:lnSpc>
              <a:spcBef>
                <a:spcPts val="180"/>
              </a:spcBef>
            </a:pPr>
            <a:r>
              <a:rPr sz="1400" spc="-5" dirty="0">
                <a:latin typeface="Arial MT"/>
                <a:cs typeface="Arial MT"/>
              </a:rPr>
              <a:t>Perubahan  dimulai</a:t>
            </a:r>
            <a:endParaRPr sz="1400">
              <a:latin typeface="Arial MT"/>
              <a:cs typeface="Arial MT"/>
            </a:endParaRPr>
          </a:p>
        </p:txBody>
      </p:sp>
      <p:grpSp>
        <p:nvGrpSpPr>
          <p:cNvPr id="40" name="object 40"/>
          <p:cNvGrpSpPr/>
          <p:nvPr/>
        </p:nvGrpSpPr>
        <p:grpSpPr>
          <a:xfrm>
            <a:off x="2830787" y="2611987"/>
            <a:ext cx="1595120" cy="923925"/>
            <a:chOff x="2830787" y="2611987"/>
            <a:chExt cx="1595120" cy="923925"/>
          </a:xfrm>
        </p:grpSpPr>
        <p:sp>
          <p:nvSpPr>
            <p:cNvPr id="41" name="object 41"/>
            <p:cNvSpPr/>
            <p:nvPr/>
          </p:nvSpPr>
          <p:spPr>
            <a:xfrm>
              <a:off x="2835549" y="2616749"/>
              <a:ext cx="1585595" cy="914400"/>
            </a:xfrm>
            <a:custGeom>
              <a:avLst/>
              <a:gdLst/>
              <a:ahLst/>
              <a:cxnLst/>
              <a:rect l="l" t="t" r="r" b="b"/>
              <a:pathLst>
                <a:path w="1585595" h="914400">
                  <a:moveTo>
                    <a:pt x="304447" y="913797"/>
                  </a:moveTo>
                  <a:lnTo>
                    <a:pt x="264249" y="609299"/>
                  </a:lnTo>
                  <a:lnTo>
                    <a:pt x="0" y="609299"/>
                  </a:lnTo>
                  <a:lnTo>
                    <a:pt x="0" y="0"/>
                  </a:lnTo>
                  <a:lnTo>
                    <a:pt x="1585499" y="0"/>
                  </a:lnTo>
                  <a:lnTo>
                    <a:pt x="1585499" y="609299"/>
                  </a:lnTo>
                  <a:lnTo>
                    <a:pt x="660624" y="609299"/>
                  </a:lnTo>
                  <a:lnTo>
                    <a:pt x="304447" y="913797"/>
                  </a:lnTo>
                  <a:close/>
                </a:path>
              </a:pathLst>
            </a:custGeom>
            <a:solidFill>
              <a:srgbClr val="FFFFFF"/>
            </a:solidFill>
          </p:spPr>
          <p:txBody>
            <a:bodyPr wrap="square" lIns="0" tIns="0" rIns="0" bIns="0" rtlCol="0"/>
            <a:lstStyle/>
            <a:p/>
          </p:txBody>
        </p:sp>
        <p:sp>
          <p:nvSpPr>
            <p:cNvPr id="42" name="object 42"/>
            <p:cNvSpPr/>
            <p:nvPr/>
          </p:nvSpPr>
          <p:spPr>
            <a:xfrm>
              <a:off x="2835549" y="2616749"/>
              <a:ext cx="1585595" cy="914400"/>
            </a:xfrm>
            <a:custGeom>
              <a:avLst/>
              <a:gdLst/>
              <a:ahLst/>
              <a:cxnLst/>
              <a:rect l="l" t="t" r="r" b="b"/>
              <a:pathLst>
                <a:path w="1585595" h="914400">
                  <a:moveTo>
                    <a:pt x="0" y="0"/>
                  </a:moveTo>
                  <a:lnTo>
                    <a:pt x="264249" y="0"/>
                  </a:lnTo>
                  <a:lnTo>
                    <a:pt x="660624" y="0"/>
                  </a:lnTo>
                  <a:lnTo>
                    <a:pt x="1585499" y="0"/>
                  </a:lnTo>
                  <a:lnTo>
                    <a:pt x="1585499" y="355424"/>
                  </a:lnTo>
                  <a:lnTo>
                    <a:pt x="1585499" y="507749"/>
                  </a:lnTo>
                  <a:lnTo>
                    <a:pt x="1585499" y="609299"/>
                  </a:lnTo>
                  <a:lnTo>
                    <a:pt x="660624" y="609299"/>
                  </a:lnTo>
                  <a:lnTo>
                    <a:pt x="304447" y="913797"/>
                  </a:lnTo>
                  <a:lnTo>
                    <a:pt x="264249" y="609299"/>
                  </a:lnTo>
                  <a:lnTo>
                    <a:pt x="0" y="609299"/>
                  </a:lnTo>
                  <a:lnTo>
                    <a:pt x="0" y="507749"/>
                  </a:lnTo>
                  <a:lnTo>
                    <a:pt x="0" y="355424"/>
                  </a:lnTo>
                  <a:lnTo>
                    <a:pt x="0" y="0"/>
                  </a:lnTo>
                  <a:close/>
                </a:path>
              </a:pathLst>
            </a:custGeom>
            <a:ln w="9524">
              <a:solidFill>
                <a:srgbClr val="44546A"/>
              </a:solidFill>
            </a:ln>
          </p:spPr>
          <p:txBody>
            <a:bodyPr wrap="square" lIns="0" tIns="0" rIns="0" bIns="0" rtlCol="0"/>
            <a:lstStyle/>
            <a:p/>
          </p:txBody>
        </p:sp>
      </p:grpSp>
      <p:sp>
        <p:nvSpPr>
          <p:cNvPr id="43" name="object 43"/>
          <p:cNvSpPr txBox="1"/>
          <p:nvPr/>
        </p:nvSpPr>
        <p:spPr>
          <a:xfrm>
            <a:off x="2908574" y="2692038"/>
            <a:ext cx="1366520" cy="448309"/>
          </a:xfrm>
          <a:prstGeom prst="rect">
            <a:avLst/>
          </a:prstGeom>
        </p:spPr>
        <p:txBody>
          <a:bodyPr vert="horz" wrap="square" lIns="0" tIns="22860" rIns="0" bIns="0" rtlCol="0">
            <a:spAutoFit/>
          </a:bodyPr>
          <a:lstStyle/>
          <a:p>
            <a:pPr marL="12700" marR="5080">
              <a:lnSpc>
                <a:spcPts val="1650"/>
              </a:lnSpc>
              <a:spcBef>
                <a:spcPts val="180"/>
              </a:spcBef>
            </a:pPr>
            <a:r>
              <a:rPr sz="1400" spc="-5" dirty="0">
                <a:latin typeface="Arial MT"/>
                <a:cs typeface="Arial MT"/>
              </a:rPr>
              <a:t>Perubaha</a:t>
            </a:r>
            <a:r>
              <a:rPr sz="1400" dirty="0">
                <a:latin typeface="Arial MT"/>
                <a:cs typeface="Arial MT"/>
              </a:rPr>
              <a:t>n</a:t>
            </a:r>
            <a:r>
              <a:rPr sz="1400" spc="-5" dirty="0">
                <a:latin typeface="Arial MT"/>
                <a:cs typeface="Arial MT"/>
              </a:rPr>
              <a:t> </a:t>
            </a:r>
            <a:r>
              <a:rPr sz="1400" dirty="0">
                <a:latin typeface="Arial MT"/>
                <a:cs typeface="Arial MT"/>
              </a:rPr>
              <a:t>mulai  </a:t>
            </a:r>
            <a:r>
              <a:rPr sz="1400" spc="-5" dirty="0">
                <a:latin typeface="Arial MT"/>
                <a:cs typeface="Arial MT"/>
              </a:rPr>
              <a:t>berdampak</a:t>
            </a:r>
            <a:endParaRPr sz="1400">
              <a:latin typeface="Arial MT"/>
              <a:cs typeface="Arial MT"/>
            </a:endParaRPr>
          </a:p>
        </p:txBody>
      </p:sp>
      <p:sp>
        <p:nvSpPr>
          <p:cNvPr id="44" name="object 44"/>
          <p:cNvSpPr/>
          <p:nvPr/>
        </p:nvSpPr>
        <p:spPr>
          <a:xfrm>
            <a:off x="8435799" y="2243925"/>
            <a:ext cx="3694429" cy="3016885"/>
          </a:xfrm>
          <a:custGeom>
            <a:avLst/>
            <a:gdLst/>
            <a:ahLst/>
            <a:cxnLst/>
            <a:rect l="l" t="t" r="r" b="b"/>
            <a:pathLst>
              <a:path w="3694429" h="3016885">
                <a:moveTo>
                  <a:pt x="3693899" y="3016799"/>
                </a:moveTo>
                <a:lnTo>
                  <a:pt x="0" y="3016799"/>
                </a:lnTo>
                <a:lnTo>
                  <a:pt x="0" y="0"/>
                </a:lnTo>
                <a:lnTo>
                  <a:pt x="3693899" y="0"/>
                </a:lnTo>
                <a:lnTo>
                  <a:pt x="3693899" y="3016799"/>
                </a:lnTo>
                <a:close/>
              </a:path>
            </a:pathLst>
          </a:custGeom>
          <a:solidFill>
            <a:srgbClr val="FFFFFF"/>
          </a:solidFill>
        </p:spPr>
        <p:txBody>
          <a:bodyPr wrap="square" lIns="0" tIns="0" rIns="0" bIns="0" rtlCol="0"/>
          <a:lstStyle/>
          <a:p/>
        </p:txBody>
      </p:sp>
      <p:sp>
        <p:nvSpPr>
          <p:cNvPr id="45" name="object 45"/>
          <p:cNvSpPr txBox="1"/>
          <p:nvPr/>
        </p:nvSpPr>
        <p:spPr>
          <a:xfrm>
            <a:off x="8457511" y="2082761"/>
            <a:ext cx="3586479" cy="4013835"/>
          </a:xfrm>
          <a:prstGeom prst="rect">
            <a:avLst/>
          </a:prstGeom>
        </p:spPr>
        <p:txBody>
          <a:bodyPr vert="horz" wrap="square" lIns="0" tIns="12700" rIns="0" bIns="0" rtlCol="0">
            <a:spAutoFit/>
          </a:bodyPr>
          <a:lstStyle/>
          <a:p>
            <a:pPr marL="238760" marR="5080" indent="-226695">
              <a:lnSpc>
                <a:spcPct val="150000"/>
              </a:lnSpc>
              <a:spcBef>
                <a:spcPts val="100"/>
              </a:spcBef>
              <a:buFont typeface="Arial MT"/>
              <a:buAutoNum type="arabicPeriod"/>
              <a:tabLst>
                <a:tab pos="239395" algn="l"/>
              </a:tabLst>
            </a:pPr>
            <a:r>
              <a:rPr b="1" spc="-20" dirty="0">
                <a:latin typeface="Gill Sans MT" panose="020B0502020104020203" pitchFamily="34" charset="0"/>
                <a:cs typeface="Gill Sans MT" panose="020B0502020104020203" pitchFamily="34" charset="0"/>
              </a:rPr>
              <a:t>Waktu </a:t>
            </a:r>
            <a:r>
              <a:rPr b="1" spc="-5" dirty="0">
                <a:latin typeface="Gill Sans MT" panose="020B0502020104020203" pitchFamily="34" charset="0"/>
                <a:cs typeface="Gill Sans MT" panose="020B0502020104020203" pitchFamily="34" charset="0"/>
              </a:rPr>
              <a:t>diperpendek </a:t>
            </a:r>
            <a:r>
              <a:rPr dirty="0">
                <a:latin typeface="Gill Sans MT" panose="020B0502020104020203" pitchFamily="34" charset="0"/>
                <a:cs typeface="Gill Sans MT" panose="020B0502020104020203" pitchFamily="34" charset="0"/>
              </a:rPr>
              <a:t>karena manfaat </a:t>
            </a:r>
            <a:r>
              <a:rPr spc="-43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perubahan</a:t>
            </a:r>
            <a:r>
              <a:rPr spc="-15"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disadari</a:t>
            </a:r>
            <a:r>
              <a:rPr spc="-10" dirty="0">
                <a:latin typeface="Gill Sans MT" panose="020B0502020104020203" pitchFamily="34" charset="0"/>
                <a:cs typeface="Gill Sans MT" panose="020B0502020104020203" pitchFamily="34" charset="0"/>
              </a:rPr>
              <a:t> </a:t>
            </a:r>
            <a:r>
              <a:rPr dirty="0">
                <a:latin typeface="Gill Sans MT" panose="020B0502020104020203" pitchFamily="34" charset="0"/>
                <a:cs typeface="Gill Sans MT" panose="020B0502020104020203" pitchFamily="34" charset="0"/>
              </a:rPr>
              <a:t>sejak</a:t>
            </a:r>
            <a:r>
              <a:rPr spc="-1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awal</a:t>
            </a:r>
            <a:endParaRPr>
              <a:latin typeface="Gill Sans MT" panose="020B0502020104020203" pitchFamily="34" charset="0"/>
              <a:cs typeface="Gill Sans MT" panose="020B0502020104020203" pitchFamily="34" charset="0"/>
            </a:endParaRPr>
          </a:p>
          <a:p>
            <a:pPr marL="238760" marR="52705" indent="-226695">
              <a:lnSpc>
                <a:spcPct val="150000"/>
              </a:lnSpc>
              <a:buFont typeface="Arial MT"/>
              <a:buAutoNum type="arabicPeriod"/>
              <a:tabLst>
                <a:tab pos="239395" algn="l"/>
              </a:tabLst>
            </a:pPr>
            <a:r>
              <a:rPr b="1" spc="-5" dirty="0">
                <a:latin typeface="Gill Sans MT" panose="020B0502020104020203" pitchFamily="34" charset="0"/>
                <a:cs typeface="Gill Sans MT" panose="020B0502020104020203" pitchFamily="34" charset="0"/>
              </a:rPr>
              <a:t>Reaksi negatif diminimalisir </a:t>
            </a:r>
            <a:r>
              <a:rPr b="1"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dengan </a:t>
            </a:r>
            <a:r>
              <a:rPr dirty="0">
                <a:latin typeface="Gill Sans MT" panose="020B0502020104020203" pitchFamily="34" charset="0"/>
                <a:cs typeface="Gill Sans MT" panose="020B0502020104020203" pitchFamily="34" charset="0"/>
              </a:rPr>
              <a:t>meningkatkan komunikasi, </a:t>
            </a:r>
            <a:r>
              <a:rPr spc="5"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edukasi dan </a:t>
            </a:r>
            <a:r>
              <a:rPr dirty="0">
                <a:latin typeface="Gill Sans MT" panose="020B0502020104020203" pitchFamily="34" charset="0"/>
                <a:cs typeface="Gill Sans MT" panose="020B0502020104020203" pitchFamily="34" charset="0"/>
              </a:rPr>
              <a:t>kerjasama </a:t>
            </a:r>
            <a:r>
              <a:rPr spc="-5" dirty="0">
                <a:latin typeface="Gill Sans MT" panose="020B0502020104020203" pitchFamily="34" charset="0"/>
                <a:cs typeface="Gill Sans MT" panose="020B0502020104020203" pitchFamily="34" charset="0"/>
              </a:rPr>
              <a:t>dengan </a:t>
            </a:r>
            <a:r>
              <a:rPr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pemangku</a:t>
            </a:r>
            <a:r>
              <a:rPr spc="-35" dirty="0">
                <a:latin typeface="Gill Sans MT" panose="020B0502020104020203" pitchFamily="34" charset="0"/>
                <a:cs typeface="Gill Sans MT" panose="020B0502020104020203" pitchFamily="34" charset="0"/>
              </a:rPr>
              <a:t> </a:t>
            </a:r>
            <a:r>
              <a:rPr dirty="0">
                <a:latin typeface="Gill Sans MT" panose="020B0502020104020203" pitchFamily="34" charset="0"/>
                <a:cs typeface="Gill Sans MT" panose="020B0502020104020203" pitchFamily="34" charset="0"/>
              </a:rPr>
              <a:t>kepentingan</a:t>
            </a:r>
            <a:r>
              <a:rPr spc="-35"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dan</a:t>
            </a:r>
            <a:r>
              <a:rPr spc="-35" dirty="0">
                <a:latin typeface="Gill Sans MT" panose="020B0502020104020203" pitchFamily="34" charset="0"/>
                <a:cs typeface="Gill Sans MT" panose="020B0502020104020203" pitchFamily="34" charset="0"/>
              </a:rPr>
              <a:t> </a:t>
            </a:r>
            <a:r>
              <a:rPr dirty="0">
                <a:latin typeface="Gill Sans MT" panose="020B0502020104020203" pitchFamily="34" charset="0"/>
                <a:cs typeface="Gill Sans MT" panose="020B0502020104020203" pitchFamily="34" charset="0"/>
              </a:rPr>
              <a:t>sasaran </a:t>
            </a:r>
            <a:r>
              <a:rPr spc="-43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perubahan</a:t>
            </a:r>
            <a:endParaRPr>
              <a:latin typeface="Gill Sans MT" panose="020B0502020104020203" pitchFamily="34" charset="0"/>
              <a:cs typeface="Gill Sans MT" panose="020B0502020104020203" pitchFamily="34" charset="0"/>
            </a:endParaRPr>
          </a:p>
          <a:p>
            <a:pPr marL="238760" indent="-226695">
              <a:lnSpc>
                <a:spcPct val="100000"/>
              </a:lnSpc>
              <a:spcBef>
                <a:spcPts val="960"/>
              </a:spcBef>
              <a:buAutoNum type="arabicPeriod"/>
              <a:tabLst>
                <a:tab pos="239395" algn="l"/>
              </a:tabLst>
            </a:pPr>
            <a:r>
              <a:rPr b="1" spc="-5" dirty="0">
                <a:latin typeface="Gill Sans MT" panose="020B0502020104020203" pitchFamily="34" charset="0"/>
                <a:cs typeface="Gill Sans MT" panose="020B0502020104020203" pitchFamily="34" charset="0"/>
              </a:rPr>
              <a:t>Kinerja</a:t>
            </a:r>
            <a:r>
              <a:rPr b="1" spc="-50" dirty="0">
                <a:latin typeface="Gill Sans MT" panose="020B0502020104020203" pitchFamily="34" charset="0"/>
                <a:cs typeface="Gill Sans MT" panose="020B0502020104020203" pitchFamily="34" charset="0"/>
              </a:rPr>
              <a:t> </a:t>
            </a:r>
            <a:r>
              <a:rPr b="1" spc="-5" dirty="0">
                <a:latin typeface="Gill Sans MT" panose="020B0502020104020203" pitchFamily="34" charset="0"/>
                <a:cs typeface="Gill Sans MT" panose="020B0502020104020203" pitchFamily="34" charset="0"/>
              </a:rPr>
              <a:t>meningkat</a:t>
            </a:r>
            <a:r>
              <a:rPr lang="en-US" b="1" spc="-5" dirty="0">
                <a:latin typeface="Gill Sans MT" panose="020B0502020104020203" pitchFamily="34" charset="0"/>
                <a:cs typeface="Gill Sans MT" panose="020B0502020104020203" pitchFamily="34" charset="0"/>
              </a:rPr>
              <a:t> secara signifikan</a:t>
            </a:r>
            <a:endParaRPr lang="en-US" b="1" spc="-5" dirty="0">
              <a:latin typeface="Gill Sans MT" panose="020B0502020104020203" pitchFamily="34" charset="0"/>
              <a:cs typeface="Gill Sans MT" panose="020B0502020104020203" pitchFamily="34" charset="0"/>
            </a:endParaRPr>
          </a:p>
        </p:txBody>
      </p:sp>
      <p:sp>
        <p:nvSpPr>
          <p:cNvPr id="46" name="object 46"/>
          <p:cNvSpPr txBox="1"/>
          <p:nvPr/>
        </p:nvSpPr>
        <p:spPr>
          <a:xfrm>
            <a:off x="543020" y="3327366"/>
            <a:ext cx="252729" cy="656590"/>
          </a:xfrm>
          <a:prstGeom prst="rect">
            <a:avLst/>
          </a:prstGeom>
        </p:spPr>
        <p:txBody>
          <a:bodyPr vert="vert270" wrap="square" lIns="0" tIns="0" rIns="0" bIns="0" rtlCol="0">
            <a:spAutoFit/>
          </a:bodyPr>
          <a:lstStyle/>
          <a:p>
            <a:pPr marL="12700">
              <a:lnSpc>
                <a:spcPts val="1870"/>
              </a:lnSpc>
            </a:pPr>
            <a:r>
              <a:rPr sz="1600" spc="-5" dirty="0">
                <a:latin typeface="Arial MT"/>
                <a:cs typeface="Arial MT"/>
              </a:rPr>
              <a:t>Kinerja</a:t>
            </a:r>
            <a:endParaRPr sz="1600">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124" y="65405"/>
            <a:ext cx="10548620" cy="807720"/>
          </a:xfrm>
          <a:prstGeom prst="rect">
            <a:avLst/>
          </a:prstGeom>
        </p:spPr>
        <p:txBody>
          <a:bodyPr vert="horz" wrap="square" lIns="0" tIns="59054" rIns="0" bIns="0" rtlCol="0">
            <a:spAutoFit/>
          </a:bodyPr>
          <a:lstStyle/>
          <a:p>
            <a:pPr marL="12700" marR="5080" algn="l">
              <a:lnSpc>
                <a:spcPts val="2920"/>
              </a:lnSpc>
              <a:spcBef>
                <a:spcPts val="465"/>
              </a:spcBef>
            </a:pPr>
            <a:r>
              <a:rPr sz="2700" spc="-10" dirty="0"/>
              <a:t>Secara </a:t>
            </a:r>
            <a:r>
              <a:rPr sz="2700" spc="-5" dirty="0"/>
              <a:t>sederhana manajemen perubahan </a:t>
            </a:r>
            <a:r>
              <a:rPr sz="2700" dirty="0"/>
              <a:t>terdiri </a:t>
            </a:r>
            <a:r>
              <a:rPr sz="2700" spc="-5" dirty="0"/>
              <a:t>dari manajemen </a:t>
            </a:r>
            <a:r>
              <a:rPr sz="2700" spc="-740" dirty="0"/>
              <a:t> </a:t>
            </a:r>
            <a:r>
              <a:rPr sz="2700" spc="-5" dirty="0"/>
              <a:t>pemangku</a:t>
            </a:r>
            <a:r>
              <a:rPr sz="2700" spc="-15" dirty="0"/>
              <a:t> </a:t>
            </a:r>
            <a:r>
              <a:rPr sz="2700" spc="-5" dirty="0"/>
              <a:t>kepentingan,</a:t>
            </a:r>
            <a:r>
              <a:rPr sz="2700" spc="-10" dirty="0"/>
              <a:t> </a:t>
            </a:r>
            <a:r>
              <a:rPr sz="2700" spc="-5" dirty="0"/>
              <a:t>komunikasi, dan</a:t>
            </a:r>
            <a:r>
              <a:rPr sz="2700" spc="-15" dirty="0"/>
              <a:t> </a:t>
            </a:r>
            <a:r>
              <a:rPr sz="2700" spc="-5" dirty="0"/>
              <a:t>pelatihan</a:t>
            </a:r>
            <a:endParaRPr sz="2700"/>
          </a:p>
        </p:txBody>
      </p:sp>
      <p:sp>
        <p:nvSpPr>
          <p:cNvPr id="3" name="object 3"/>
          <p:cNvSpPr txBox="1"/>
          <p:nvPr/>
        </p:nvSpPr>
        <p:spPr>
          <a:xfrm>
            <a:off x="743792" y="1286079"/>
            <a:ext cx="10032365" cy="575945"/>
          </a:xfrm>
          <a:prstGeom prst="rect">
            <a:avLst/>
          </a:prstGeom>
        </p:spPr>
        <p:txBody>
          <a:bodyPr vert="horz" wrap="square" lIns="0" tIns="45720" rIns="0" bIns="0" rtlCol="0">
            <a:spAutoFit/>
          </a:bodyPr>
          <a:lstStyle/>
          <a:p>
            <a:pPr marL="12700" marR="5080">
              <a:lnSpc>
                <a:spcPts val="2050"/>
              </a:lnSpc>
              <a:spcBef>
                <a:spcPts val="360"/>
              </a:spcBef>
            </a:pPr>
            <a:r>
              <a:rPr sz="1900" spc="-5" dirty="0">
                <a:latin typeface="Arial MT"/>
                <a:cs typeface="Arial MT"/>
              </a:rPr>
              <a:t>Lakukan Analisa Gap </a:t>
            </a:r>
            <a:r>
              <a:rPr sz="1900" spc="5" dirty="0">
                <a:latin typeface="Arial MT"/>
                <a:cs typeface="Arial MT"/>
              </a:rPr>
              <a:t>(</a:t>
            </a:r>
            <a:r>
              <a:rPr sz="1900" i="1" spc="5" dirty="0">
                <a:latin typeface="Arial" panose="020B0604020202020204"/>
                <a:cs typeface="Arial" panose="020B0604020202020204"/>
              </a:rPr>
              <a:t>Gap </a:t>
            </a:r>
            <a:r>
              <a:rPr sz="1900" i="1" spc="-5" dirty="0">
                <a:latin typeface="Arial" panose="020B0604020202020204"/>
                <a:cs typeface="Arial" panose="020B0604020202020204"/>
              </a:rPr>
              <a:t>Analysis</a:t>
            </a:r>
            <a:r>
              <a:rPr sz="1900" spc="-5" dirty="0">
                <a:latin typeface="Arial MT"/>
                <a:cs typeface="Arial MT"/>
              </a:rPr>
              <a:t>) untuk identifikasi pemangku </a:t>
            </a:r>
            <a:r>
              <a:rPr sz="1900" dirty="0">
                <a:latin typeface="Arial MT"/>
                <a:cs typeface="Arial MT"/>
              </a:rPr>
              <a:t>kepentingan </a:t>
            </a:r>
            <a:r>
              <a:rPr sz="1900" spc="-15" dirty="0">
                <a:latin typeface="Arial MT"/>
                <a:cs typeface="Arial MT"/>
              </a:rPr>
              <a:t>(sponsor, </a:t>
            </a:r>
            <a:r>
              <a:rPr sz="1900" spc="-5" dirty="0">
                <a:latin typeface="Arial MT"/>
                <a:cs typeface="Arial MT"/>
              </a:rPr>
              <a:t>agen </a:t>
            </a:r>
            <a:r>
              <a:rPr sz="1900" spc="-515" dirty="0">
                <a:latin typeface="Arial MT"/>
                <a:cs typeface="Arial MT"/>
              </a:rPr>
              <a:t> </a:t>
            </a:r>
            <a:r>
              <a:rPr sz="1900" spc="-5" dirty="0">
                <a:latin typeface="Arial MT"/>
                <a:cs typeface="Arial MT"/>
              </a:rPr>
              <a:t>perubahan,</a:t>
            </a:r>
            <a:r>
              <a:rPr sz="1900" spc="-10" dirty="0">
                <a:latin typeface="Arial MT"/>
                <a:cs typeface="Arial MT"/>
              </a:rPr>
              <a:t> </a:t>
            </a:r>
            <a:r>
              <a:rPr sz="1900" spc="-5" dirty="0">
                <a:latin typeface="Arial MT"/>
                <a:cs typeface="Arial MT"/>
              </a:rPr>
              <a:t>dan </a:t>
            </a:r>
            <a:r>
              <a:rPr sz="1900" dirty="0">
                <a:latin typeface="Arial MT"/>
                <a:cs typeface="Arial MT"/>
              </a:rPr>
              <a:t>sasaran</a:t>
            </a:r>
            <a:r>
              <a:rPr sz="1900" spc="-10" dirty="0">
                <a:latin typeface="Arial MT"/>
                <a:cs typeface="Arial MT"/>
              </a:rPr>
              <a:t> </a:t>
            </a:r>
            <a:r>
              <a:rPr sz="1900" spc="-5" dirty="0">
                <a:latin typeface="Arial MT"/>
                <a:cs typeface="Arial MT"/>
              </a:rPr>
              <a:t>perubahan) </a:t>
            </a:r>
            <a:r>
              <a:rPr sz="1900" dirty="0">
                <a:latin typeface="Arial MT"/>
                <a:cs typeface="Arial MT"/>
              </a:rPr>
              <a:t>,</a:t>
            </a:r>
            <a:r>
              <a:rPr sz="1900" spc="-10" dirty="0">
                <a:latin typeface="Arial MT"/>
                <a:cs typeface="Arial MT"/>
              </a:rPr>
              <a:t> </a:t>
            </a:r>
            <a:r>
              <a:rPr sz="1900" spc="-5" dirty="0">
                <a:latin typeface="Arial MT"/>
                <a:cs typeface="Arial MT"/>
              </a:rPr>
              <a:t>dan Perencanaan</a:t>
            </a:r>
            <a:r>
              <a:rPr sz="1900" spc="-10" dirty="0">
                <a:latin typeface="Arial MT"/>
                <a:cs typeface="Arial MT"/>
              </a:rPr>
              <a:t> </a:t>
            </a:r>
            <a:r>
              <a:rPr sz="1900" spc="-5" dirty="0">
                <a:latin typeface="Arial MT"/>
                <a:cs typeface="Arial MT"/>
              </a:rPr>
              <a:t>Rencana</a:t>
            </a:r>
            <a:r>
              <a:rPr sz="1900" spc="-10" dirty="0">
                <a:latin typeface="Arial MT"/>
                <a:cs typeface="Arial MT"/>
              </a:rPr>
              <a:t> </a:t>
            </a:r>
            <a:r>
              <a:rPr sz="1900" spc="-5" dirty="0">
                <a:latin typeface="Arial MT"/>
                <a:cs typeface="Arial MT"/>
              </a:rPr>
              <a:t>Perubahan.</a:t>
            </a:r>
            <a:endParaRPr sz="1900">
              <a:latin typeface="Arial MT"/>
              <a:cs typeface="Arial MT"/>
            </a:endParaRPr>
          </a:p>
        </p:txBody>
      </p:sp>
      <p:graphicFrame>
        <p:nvGraphicFramePr>
          <p:cNvPr id="4" name="object 4"/>
          <p:cNvGraphicFramePr>
            <a:graphicFrameLocks noGrp="1"/>
          </p:cNvGraphicFramePr>
          <p:nvPr/>
        </p:nvGraphicFramePr>
        <p:xfrm>
          <a:off x="2189996" y="2513004"/>
          <a:ext cx="2065020" cy="2648986"/>
        </p:xfrm>
        <a:graphic>
          <a:graphicData uri="http://schemas.openxmlformats.org/drawingml/2006/table">
            <a:tbl>
              <a:tblPr firstRow="1" bandRow="1">
                <a:tableStyleId>{2D5ABB26-0587-4C30-8999-92F81FD0307C}</a:tableStyleId>
              </a:tblPr>
              <a:tblGrid>
                <a:gridCol w="1645920"/>
                <a:gridCol w="238125"/>
                <a:gridCol w="180975"/>
              </a:tblGrid>
              <a:tr h="457199">
                <a:tc rowSpan="2">
                  <a:txBody>
                    <a:bodyPr/>
                    <a:lstStyle/>
                    <a:p>
                      <a:pPr>
                        <a:lnSpc>
                          <a:spcPct val="100000"/>
                        </a:lnSpc>
                        <a:spcBef>
                          <a:spcPts val="25"/>
                        </a:spcBef>
                      </a:pPr>
                      <a:endParaRPr sz="2050">
                        <a:latin typeface="Times New Roman" panose="02020603050405020304"/>
                        <a:cs typeface="Times New Roman" panose="02020603050405020304"/>
                      </a:endParaRPr>
                    </a:p>
                    <a:p>
                      <a:pPr marL="127000">
                        <a:lnSpc>
                          <a:spcPct val="100000"/>
                        </a:lnSpc>
                      </a:pPr>
                      <a:r>
                        <a:rPr sz="1900" spc="-10" dirty="0">
                          <a:solidFill>
                            <a:srgbClr val="FFFFFF"/>
                          </a:solidFill>
                          <a:latin typeface="Calibri" panose="020F0502020204030204"/>
                          <a:cs typeface="Calibri" panose="020F0502020204030204"/>
                        </a:rPr>
                        <a:t>Proses</a:t>
                      </a:r>
                      <a:r>
                        <a:rPr sz="1900" spc="-30" dirty="0">
                          <a:solidFill>
                            <a:srgbClr val="FFFFFF"/>
                          </a:solidFill>
                          <a:latin typeface="Calibri" panose="020F0502020204030204"/>
                          <a:cs typeface="Calibri" panose="020F0502020204030204"/>
                        </a:rPr>
                        <a:t> </a:t>
                      </a:r>
                      <a:r>
                        <a:rPr sz="1900" spc="-10" dirty="0">
                          <a:solidFill>
                            <a:srgbClr val="FFFFFF"/>
                          </a:solidFill>
                          <a:latin typeface="Calibri" panose="020F0502020204030204"/>
                          <a:cs typeface="Calibri" panose="020F0502020204030204"/>
                        </a:rPr>
                        <a:t>saat</a:t>
                      </a:r>
                      <a:r>
                        <a:rPr sz="1900" spc="-30" dirty="0">
                          <a:solidFill>
                            <a:srgbClr val="FFFFFF"/>
                          </a:solidFill>
                          <a:latin typeface="Calibri" panose="020F0502020204030204"/>
                          <a:cs typeface="Calibri" panose="020F0502020204030204"/>
                        </a:rPr>
                        <a:t> </a:t>
                      </a:r>
                      <a:r>
                        <a:rPr sz="1900" spc="-5" dirty="0">
                          <a:solidFill>
                            <a:srgbClr val="FFFFFF"/>
                          </a:solidFill>
                          <a:latin typeface="Calibri" panose="020F0502020204030204"/>
                          <a:cs typeface="Calibri" panose="020F0502020204030204"/>
                        </a:rPr>
                        <a:t>ini</a:t>
                      </a:r>
                      <a:endParaRPr sz="1900">
                        <a:latin typeface="Calibri" panose="020F0502020204030204"/>
                        <a:cs typeface="Calibri" panose="020F0502020204030204"/>
                      </a:endParaRPr>
                    </a:p>
                  </a:txBody>
                  <a:tcPr marL="0" marR="0" marT="3175" marB="0">
                    <a:lnL w="12700">
                      <a:solidFill>
                        <a:srgbClr val="42719B"/>
                      </a:solidFill>
                      <a:prstDash val="solid"/>
                    </a:lnL>
                    <a:lnR w="12700">
                      <a:solidFill>
                        <a:srgbClr val="42719B"/>
                      </a:solidFill>
                      <a:prstDash val="solid"/>
                    </a:lnR>
                    <a:lnT w="12700">
                      <a:solidFill>
                        <a:srgbClr val="42719B"/>
                      </a:solidFill>
                      <a:prstDash val="solid"/>
                    </a:lnT>
                    <a:lnB w="12700">
                      <a:solidFill>
                        <a:srgbClr val="42719B"/>
                      </a:solidFill>
                      <a:prstDash val="solid"/>
                    </a:lnB>
                    <a:solidFill>
                      <a:srgbClr val="4A86E7"/>
                    </a:solidFill>
                  </a:tcPr>
                </a:tc>
                <a:tc gridSpan="2">
                  <a:txBody>
                    <a:bodyPr/>
                    <a:lstStyle/>
                    <a:p>
                      <a:pPr>
                        <a:lnSpc>
                          <a:spcPct val="100000"/>
                        </a:lnSpc>
                      </a:pPr>
                      <a:endParaRPr sz="1900">
                        <a:latin typeface="Times New Roman" panose="02020603050405020304"/>
                        <a:cs typeface="Times New Roman" panose="02020603050405020304"/>
                      </a:endParaRPr>
                    </a:p>
                  </a:txBody>
                  <a:tcPr marL="0" marR="0" marT="0" marB="0">
                    <a:lnL w="12700">
                      <a:solidFill>
                        <a:srgbClr val="42719B"/>
                      </a:solidFill>
                      <a:prstDash val="solid"/>
                    </a:lnL>
                  </a:tcPr>
                </a:tc>
                <a:tc hMerge="1">
                  <a:tcPr marL="0" marR="0" marT="0" marB="0"/>
                </a:tc>
              </a:tr>
              <a:tr h="457199">
                <a:tc vMerge="1">
                  <a:tcPr marL="0" marR="0" marT="3175" marB="0">
                    <a:lnL w="12700">
                      <a:solidFill>
                        <a:srgbClr val="42719B"/>
                      </a:solidFill>
                      <a:prstDash val="solid"/>
                    </a:lnL>
                    <a:lnR w="12700">
                      <a:solidFill>
                        <a:srgbClr val="42719B"/>
                      </a:solidFill>
                      <a:prstDash val="solid"/>
                    </a:lnR>
                    <a:lnT w="12700">
                      <a:solidFill>
                        <a:srgbClr val="42719B"/>
                      </a:solidFill>
                      <a:prstDash val="solid"/>
                    </a:lnT>
                    <a:lnB w="12700">
                      <a:solidFill>
                        <a:srgbClr val="42719B"/>
                      </a:solidFill>
                      <a:prstDash val="solid"/>
                    </a:lnB>
                    <a:solidFill>
                      <a:srgbClr val="4A86E7"/>
                    </a:solidFill>
                  </a:tcPr>
                </a:tc>
                <a:tc>
                  <a:txBody>
                    <a:bodyPr/>
                    <a:lstStyle/>
                    <a:p>
                      <a:pPr>
                        <a:lnSpc>
                          <a:spcPct val="100000"/>
                        </a:lnSpc>
                      </a:pPr>
                      <a:endParaRPr sz="1900">
                        <a:latin typeface="Times New Roman" panose="02020603050405020304"/>
                        <a:cs typeface="Times New Roman" panose="02020603050405020304"/>
                      </a:endParaRPr>
                    </a:p>
                  </a:txBody>
                  <a:tcPr marL="0" marR="0" marT="0" marB="0">
                    <a:lnL w="12700">
                      <a:solidFill>
                        <a:srgbClr val="42719B"/>
                      </a:solidFill>
                      <a:prstDash val="solid"/>
                    </a:lnL>
                    <a:lnR w="9525">
                      <a:solidFill>
                        <a:srgbClr val="4A86E7"/>
                      </a:solidFill>
                      <a:prstDash val="solid"/>
                    </a:lnR>
                  </a:tcPr>
                </a:tc>
                <a:tc rowSpan="2">
                  <a:txBody>
                    <a:bodyPr/>
                    <a:lstStyle/>
                    <a:p>
                      <a:pPr>
                        <a:lnSpc>
                          <a:spcPct val="100000"/>
                        </a:lnSpc>
                      </a:pPr>
                      <a:endParaRPr sz="1900">
                        <a:latin typeface="Times New Roman" panose="02020603050405020304"/>
                        <a:cs typeface="Times New Roman" panose="02020603050405020304"/>
                      </a:endParaRPr>
                    </a:p>
                  </a:txBody>
                  <a:tcPr marL="0" marR="0" marT="0" marB="0">
                    <a:lnL w="9525">
                      <a:solidFill>
                        <a:srgbClr val="4A86E7"/>
                      </a:solidFill>
                      <a:prstDash val="solid"/>
                    </a:lnL>
                    <a:lnB w="12700">
                      <a:solidFill>
                        <a:srgbClr val="4A86E7"/>
                      </a:solidFill>
                      <a:prstDash val="solid"/>
                    </a:lnB>
                  </a:tcPr>
                </a:tc>
              </a:tr>
              <a:tr h="380995">
                <a:tc rowSpan="2" gridSpan="2">
                  <a:txBody>
                    <a:bodyPr/>
                    <a:lstStyle/>
                    <a:p>
                      <a:pPr>
                        <a:lnSpc>
                          <a:spcPct val="100000"/>
                        </a:lnSpc>
                      </a:pPr>
                      <a:endParaRPr sz="1900">
                        <a:latin typeface="Times New Roman" panose="02020603050405020304"/>
                        <a:cs typeface="Times New Roman" panose="02020603050405020304"/>
                      </a:endParaRPr>
                    </a:p>
                  </a:txBody>
                  <a:tcPr marL="0" marR="0" marT="0" marB="0">
                    <a:lnR w="9525">
                      <a:solidFill>
                        <a:srgbClr val="4A86E7"/>
                      </a:solidFill>
                      <a:prstDash val="solid"/>
                    </a:lnR>
                    <a:lnT w="12700" cap="flat" cmpd="sng" algn="ctr">
                      <a:solidFill>
                        <a:srgbClr val="42719B"/>
                      </a:solidFill>
                      <a:prstDash val="solid"/>
                      <a:round/>
                      <a:headEnd type="none" w="med" len="med"/>
                      <a:tailEnd type="none" w="med" len="med"/>
                    </a:lnT>
                  </a:tcPr>
                </a:tc>
                <a:tc rowSpan="2" hMerge="1">
                  <a:tcPr marL="0" marR="0" marT="0" marB="0"/>
                </a:tc>
                <a:tc vMerge="1">
                  <a:tcPr marL="0" marR="0" marT="0" marB="0">
                    <a:lnL w="9525">
                      <a:solidFill>
                        <a:srgbClr val="4A86E7"/>
                      </a:solidFill>
                      <a:prstDash val="solid"/>
                    </a:lnL>
                    <a:lnB w="12700">
                      <a:solidFill>
                        <a:srgbClr val="4A86E7"/>
                      </a:solidFill>
                      <a:prstDash val="solid"/>
                    </a:lnB>
                  </a:tcPr>
                </a:tc>
              </a:tr>
              <a:tr h="439195">
                <a:tc vMerge="1" gridSpan="2">
                  <a:tcPr marL="0" marR="0" marT="0" marB="0">
                    <a:lnR w="9525">
                      <a:solidFill>
                        <a:srgbClr val="4A86E7"/>
                      </a:solidFill>
                      <a:prstDash val="solid"/>
                    </a:lnR>
                  </a:tcPr>
                </a:tc>
                <a:tc vMerge="1" hMerge="1">
                  <a:tcPr marL="0" marR="0" marT="0" marB="0"/>
                </a:tc>
                <a:tc rowSpan="2">
                  <a:txBody>
                    <a:bodyPr/>
                    <a:lstStyle/>
                    <a:p>
                      <a:pPr>
                        <a:lnSpc>
                          <a:spcPct val="100000"/>
                        </a:lnSpc>
                      </a:pPr>
                      <a:endParaRPr sz="1900">
                        <a:latin typeface="Times New Roman" panose="02020603050405020304"/>
                        <a:cs typeface="Times New Roman" panose="02020603050405020304"/>
                      </a:endParaRPr>
                    </a:p>
                  </a:txBody>
                  <a:tcPr marL="0" marR="0" marT="0" marB="0">
                    <a:lnL w="9525">
                      <a:solidFill>
                        <a:srgbClr val="4A86E7"/>
                      </a:solidFill>
                      <a:prstDash val="solid"/>
                    </a:lnL>
                    <a:lnT w="12700">
                      <a:solidFill>
                        <a:srgbClr val="4A86E7"/>
                      </a:solidFill>
                      <a:prstDash val="solid"/>
                    </a:lnT>
                  </a:tcPr>
                </a:tc>
              </a:tr>
              <a:tr h="457199">
                <a:tc rowSpan="2">
                  <a:txBody>
                    <a:bodyPr/>
                    <a:lstStyle/>
                    <a:p>
                      <a:pPr marL="485775" marR="236220" indent="-242570">
                        <a:lnSpc>
                          <a:spcPct val="100000"/>
                        </a:lnSpc>
                        <a:spcBef>
                          <a:spcPts val="1245"/>
                        </a:spcBef>
                      </a:pPr>
                      <a:r>
                        <a:rPr sz="1900" spc="-10" dirty="0">
                          <a:solidFill>
                            <a:srgbClr val="FFFFFF"/>
                          </a:solidFill>
                          <a:latin typeface="Calibri" panose="020F0502020204030204"/>
                          <a:cs typeface="Calibri" panose="020F0502020204030204"/>
                        </a:rPr>
                        <a:t>Proses</a:t>
                      </a:r>
                      <a:r>
                        <a:rPr sz="1900" spc="-90" dirty="0">
                          <a:solidFill>
                            <a:srgbClr val="FFFFFF"/>
                          </a:solidFill>
                          <a:latin typeface="Calibri" panose="020F0502020204030204"/>
                          <a:cs typeface="Calibri" panose="020F0502020204030204"/>
                        </a:rPr>
                        <a:t> </a:t>
                      </a:r>
                      <a:r>
                        <a:rPr sz="1900" spc="-10" dirty="0">
                          <a:solidFill>
                            <a:srgbClr val="FFFFFF"/>
                          </a:solidFill>
                          <a:latin typeface="Calibri" panose="020F0502020204030204"/>
                          <a:cs typeface="Calibri" panose="020F0502020204030204"/>
                        </a:rPr>
                        <a:t>akan </a:t>
                      </a:r>
                      <a:r>
                        <a:rPr sz="1900" spc="-415" dirty="0">
                          <a:solidFill>
                            <a:srgbClr val="FFFFFF"/>
                          </a:solidFill>
                          <a:latin typeface="Calibri" panose="020F0502020204030204"/>
                          <a:cs typeface="Calibri" panose="020F0502020204030204"/>
                        </a:rPr>
                        <a:t> </a:t>
                      </a:r>
                      <a:r>
                        <a:rPr sz="1900" spc="-10" dirty="0">
                          <a:solidFill>
                            <a:srgbClr val="FFFFFF"/>
                          </a:solidFill>
                          <a:latin typeface="Calibri" panose="020F0502020204030204"/>
                          <a:cs typeface="Calibri" panose="020F0502020204030204"/>
                        </a:rPr>
                        <a:t>datang</a:t>
                      </a:r>
                      <a:endParaRPr sz="1900">
                        <a:latin typeface="Calibri" panose="020F0502020204030204"/>
                        <a:cs typeface="Calibri" panose="020F0502020204030204"/>
                      </a:endParaRPr>
                    </a:p>
                  </a:txBody>
                  <a:tcPr marL="0" marR="0" marT="158115" marB="0">
                    <a:lnL w="12700">
                      <a:solidFill>
                        <a:srgbClr val="42719B"/>
                      </a:solidFill>
                      <a:prstDash val="solid"/>
                    </a:lnL>
                    <a:lnR w="12700">
                      <a:solidFill>
                        <a:srgbClr val="42719B"/>
                      </a:solidFill>
                      <a:prstDash val="solid"/>
                    </a:lnR>
                    <a:lnB w="12700">
                      <a:solidFill>
                        <a:srgbClr val="42719B"/>
                      </a:solidFill>
                      <a:prstDash val="solid"/>
                    </a:lnB>
                    <a:solidFill>
                      <a:srgbClr val="4A86E7"/>
                    </a:solidFill>
                  </a:tcPr>
                </a:tc>
                <a:tc>
                  <a:txBody>
                    <a:bodyPr/>
                    <a:lstStyle/>
                    <a:p>
                      <a:pPr>
                        <a:lnSpc>
                          <a:spcPct val="100000"/>
                        </a:lnSpc>
                      </a:pPr>
                      <a:endParaRPr sz="1900">
                        <a:latin typeface="Times New Roman" panose="02020603050405020304"/>
                        <a:cs typeface="Times New Roman" panose="02020603050405020304"/>
                      </a:endParaRPr>
                    </a:p>
                  </a:txBody>
                  <a:tcPr marL="0" marR="0" marT="0" marB="0">
                    <a:lnL w="12700">
                      <a:solidFill>
                        <a:srgbClr val="42719B"/>
                      </a:solidFill>
                      <a:prstDash val="solid"/>
                    </a:lnL>
                    <a:lnR w="9525">
                      <a:solidFill>
                        <a:srgbClr val="4A86E7"/>
                      </a:solidFill>
                      <a:prstDash val="solid"/>
                    </a:lnR>
                    <a:lnB w="9525">
                      <a:solidFill>
                        <a:srgbClr val="4A86E7"/>
                      </a:solidFill>
                      <a:prstDash val="solid"/>
                    </a:lnB>
                  </a:tcPr>
                </a:tc>
                <a:tc vMerge="1">
                  <a:tcPr marL="0" marR="0" marT="0" marB="0">
                    <a:lnL w="9525">
                      <a:solidFill>
                        <a:srgbClr val="4A86E7"/>
                      </a:solidFill>
                      <a:prstDash val="solid"/>
                    </a:lnL>
                    <a:lnT w="12700">
                      <a:solidFill>
                        <a:srgbClr val="4A86E7"/>
                      </a:solidFill>
                      <a:prstDash val="solid"/>
                    </a:lnT>
                  </a:tcPr>
                </a:tc>
              </a:tr>
              <a:tr h="457199">
                <a:tc vMerge="1">
                  <a:tcPr marL="0" marR="0" marT="158115" marB="0">
                    <a:lnL w="12700">
                      <a:solidFill>
                        <a:srgbClr val="42719B"/>
                      </a:solidFill>
                      <a:prstDash val="solid"/>
                    </a:lnL>
                    <a:lnR w="12700">
                      <a:solidFill>
                        <a:srgbClr val="42719B"/>
                      </a:solidFill>
                      <a:prstDash val="solid"/>
                    </a:lnR>
                    <a:lnT w="12700">
                      <a:solidFill>
                        <a:srgbClr val="42719B"/>
                      </a:solidFill>
                      <a:prstDash val="solid"/>
                    </a:lnT>
                    <a:lnB w="12700">
                      <a:solidFill>
                        <a:srgbClr val="42719B"/>
                      </a:solidFill>
                      <a:prstDash val="solid"/>
                    </a:lnB>
                    <a:solidFill>
                      <a:srgbClr val="4A86E7"/>
                    </a:solidFill>
                  </a:tcPr>
                </a:tc>
                <a:tc gridSpan="2">
                  <a:txBody>
                    <a:bodyPr/>
                    <a:lstStyle/>
                    <a:p>
                      <a:pPr>
                        <a:lnSpc>
                          <a:spcPct val="100000"/>
                        </a:lnSpc>
                      </a:pPr>
                      <a:endParaRPr sz="1900">
                        <a:latin typeface="Times New Roman" panose="02020603050405020304"/>
                        <a:cs typeface="Times New Roman" panose="02020603050405020304"/>
                      </a:endParaRPr>
                    </a:p>
                  </a:txBody>
                  <a:tcPr marL="0" marR="0" marT="0" marB="0">
                    <a:lnL w="12700">
                      <a:solidFill>
                        <a:srgbClr val="42719B"/>
                      </a:solidFill>
                      <a:prstDash val="solid"/>
                    </a:lnL>
                    <a:lnT w="9525" cap="flat" cmpd="sng" algn="ctr">
                      <a:solidFill>
                        <a:srgbClr val="4A86E7"/>
                      </a:solidFill>
                      <a:prstDash val="solid"/>
                      <a:round/>
                      <a:headEnd type="none" w="med" len="med"/>
                      <a:tailEnd type="none" w="med" len="med"/>
                    </a:lnT>
                  </a:tcPr>
                </a:tc>
                <a:tc hMerge="1">
                  <a:tcPr marL="0" marR="0" marT="0" marB="0"/>
                </a:tc>
              </a:tr>
            </a:tbl>
          </a:graphicData>
        </a:graphic>
      </p:graphicFrame>
      <p:sp>
        <p:nvSpPr>
          <p:cNvPr id="5" name="object 5"/>
          <p:cNvSpPr txBox="1"/>
          <p:nvPr/>
        </p:nvSpPr>
        <p:spPr>
          <a:xfrm>
            <a:off x="5948159" y="3358064"/>
            <a:ext cx="330835" cy="314960"/>
          </a:xfrm>
          <a:prstGeom prst="rect">
            <a:avLst/>
          </a:prstGeom>
        </p:spPr>
        <p:txBody>
          <a:bodyPr vert="horz" wrap="square" lIns="0" tIns="12700" rIns="0" bIns="0" rtlCol="0">
            <a:spAutoFit/>
          </a:bodyPr>
          <a:lstStyle/>
          <a:p>
            <a:pPr marL="12700">
              <a:lnSpc>
                <a:spcPct val="100000"/>
              </a:lnSpc>
              <a:spcBef>
                <a:spcPts val="100"/>
              </a:spcBef>
              <a:tabLst>
                <a:tab pos="317500" algn="l"/>
              </a:tabLst>
            </a:pPr>
            <a:r>
              <a:rPr sz="1900" u="heavy" dirty="0">
                <a:solidFill>
                  <a:srgbClr val="FFFFFF"/>
                </a:solidFill>
                <a:uFill>
                  <a:solidFill>
                    <a:srgbClr val="4A86E7"/>
                  </a:solidFill>
                </a:uFill>
                <a:latin typeface="Times New Roman" panose="02020603050405020304"/>
                <a:cs typeface="Times New Roman" panose="02020603050405020304"/>
              </a:rPr>
              <a:t> 	</a:t>
            </a:r>
            <a:endParaRPr sz="1900">
              <a:latin typeface="Times New Roman" panose="02020603050405020304"/>
              <a:cs typeface="Times New Roman" panose="02020603050405020304"/>
            </a:endParaRPr>
          </a:p>
        </p:txBody>
      </p:sp>
      <p:sp>
        <p:nvSpPr>
          <p:cNvPr id="6" name="object 6"/>
          <p:cNvSpPr txBox="1"/>
          <p:nvPr/>
        </p:nvSpPr>
        <p:spPr>
          <a:xfrm>
            <a:off x="4319522" y="3357555"/>
            <a:ext cx="1646555" cy="914400"/>
          </a:xfrm>
          <a:prstGeom prst="rect">
            <a:avLst/>
          </a:prstGeom>
          <a:solidFill>
            <a:srgbClr val="4A86E7"/>
          </a:solidFill>
          <a:ln w="12699">
            <a:solidFill>
              <a:srgbClr val="42719B"/>
            </a:solidFill>
          </a:ln>
        </p:spPr>
        <p:txBody>
          <a:bodyPr vert="horz" wrap="square" lIns="0" tIns="13335" rIns="0" bIns="0" rtlCol="0">
            <a:spAutoFit/>
          </a:bodyPr>
          <a:lstStyle/>
          <a:p>
            <a:pPr marL="92075" marR="86360" indent="-1270" algn="ctr">
              <a:lnSpc>
                <a:spcPct val="100000"/>
              </a:lnSpc>
              <a:spcBef>
                <a:spcPts val="105"/>
              </a:spcBef>
            </a:pPr>
            <a:r>
              <a:rPr sz="1900" spc="-5" dirty="0">
                <a:solidFill>
                  <a:srgbClr val="FFFFFF"/>
                </a:solidFill>
                <a:latin typeface="Calibri" panose="020F0502020204030204"/>
                <a:cs typeface="Calibri" panose="020F0502020204030204"/>
              </a:rPr>
              <a:t>Analisa Gap </a:t>
            </a:r>
            <a:r>
              <a:rPr sz="1900" dirty="0">
                <a:solidFill>
                  <a:srgbClr val="FFFFFF"/>
                </a:solidFill>
                <a:latin typeface="Calibri" panose="020F0502020204030204"/>
                <a:cs typeface="Calibri" panose="020F0502020204030204"/>
              </a:rPr>
              <a:t> </a:t>
            </a:r>
            <a:r>
              <a:rPr sz="1900" spc="-5" dirty="0">
                <a:solidFill>
                  <a:srgbClr val="FFFFFF"/>
                </a:solidFill>
                <a:latin typeface="Calibri" panose="020F0502020204030204"/>
                <a:cs typeface="Calibri" panose="020F0502020204030204"/>
              </a:rPr>
              <a:t>tiap</a:t>
            </a:r>
            <a:r>
              <a:rPr sz="1900" spc="-70" dirty="0">
                <a:solidFill>
                  <a:srgbClr val="FFFFFF"/>
                </a:solidFill>
                <a:latin typeface="Calibri" panose="020F0502020204030204"/>
                <a:cs typeface="Calibri" panose="020F0502020204030204"/>
              </a:rPr>
              <a:t> </a:t>
            </a:r>
            <a:r>
              <a:rPr sz="1900" spc="-10" dirty="0">
                <a:solidFill>
                  <a:srgbClr val="FFFFFF"/>
                </a:solidFill>
                <a:latin typeface="Calibri" panose="020F0502020204030204"/>
                <a:cs typeface="Calibri" panose="020F0502020204030204"/>
              </a:rPr>
              <a:t>pemangku </a:t>
            </a:r>
            <a:r>
              <a:rPr sz="1900" spc="-415" dirty="0">
                <a:solidFill>
                  <a:srgbClr val="FFFFFF"/>
                </a:solidFill>
                <a:latin typeface="Calibri" panose="020F0502020204030204"/>
                <a:cs typeface="Calibri" panose="020F0502020204030204"/>
              </a:rPr>
              <a:t> </a:t>
            </a:r>
            <a:r>
              <a:rPr sz="1900" spc="-15" dirty="0">
                <a:solidFill>
                  <a:srgbClr val="FFFFFF"/>
                </a:solidFill>
                <a:latin typeface="Calibri" panose="020F0502020204030204"/>
                <a:cs typeface="Calibri" panose="020F0502020204030204"/>
              </a:rPr>
              <a:t>kepentingan</a:t>
            </a:r>
            <a:endParaRPr sz="1900">
              <a:latin typeface="Calibri" panose="020F0502020204030204"/>
              <a:cs typeface="Calibri" panose="020F0502020204030204"/>
            </a:endParaRPr>
          </a:p>
        </p:txBody>
      </p:sp>
      <p:grpSp>
        <p:nvGrpSpPr>
          <p:cNvPr id="7" name="object 7"/>
          <p:cNvGrpSpPr/>
          <p:nvPr/>
        </p:nvGrpSpPr>
        <p:grpSpPr>
          <a:xfrm>
            <a:off x="4257534" y="3794250"/>
            <a:ext cx="53340" cy="41275"/>
            <a:chOff x="4257534" y="3794250"/>
            <a:chExt cx="53340" cy="41275"/>
          </a:xfrm>
        </p:grpSpPr>
        <p:sp>
          <p:nvSpPr>
            <p:cNvPr id="8" name="object 8"/>
            <p:cNvSpPr/>
            <p:nvPr/>
          </p:nvSpPr>
          <p:spPr>
            <a:xfrm>
              <a:off x="4262296" y="3799022"/>
              <a:ext cx="43815" cy="31750"/>
            </a:xfrm>
            <a:custGeom>
              <a:avLst/>
              <a:gdLst/>
              <a:ahLst/>
              <a:cxnLst/>
              <a:rect l="l" t="t" r="r" b="b"/>
              <a:pathLst>
                <a:path w="43814" h="31750">
                  <a:moveTo>
                    <a:pt x="0" y="31465"/>
                  </a:moveTo>
                  <a:lnTo>
                    <a:pt x="0" y="0"/>
                  </a:lnTo>
                  <a:lnTo>
                    <a:pt x="43225" y="15732"/>
                  </a:lnTo>
                  <a:lnTo>
                    <a:pt x="0" y="31465"/>
                  </a:lnTo>
                  <a:close/>
                </a:path>
              </a:pathLst>
            </a:custGeom>
            <a:solidFill>
              <a:srgbClr val="4A86E7"/>
            </a:solidFill>
          </p:spPr>
          <p:txBody>
            <a:bodyPr wrap="square" lIns="0" tIns="0" rIns="0" bIns="0" rtlCol="0"/>
            <a:lstStyle/>
            <a:p/>
          </p:txBody>
        </p:sp>
        <p:sp>
          <p:nvSpPr>
            <p:cNvPr id="9" name="object 9"/>
            <p:cNvSpPr/>
            <p:nvPr/>
          </p:nvSpPr>
          <p:spPr>
            <a:xfrm>
              <a:off x="4262296" y="3799022"/>
              <a:ext cx="43815" cy="31750"/>
            </a:xfrm>
            <a:custGeom>
              <a:avLst/>
              <a:gdLst/>
              <a:ahLst/>
              <a:cxnLst/>
              <a:rect l="l" t="t" r="r" b="b"/>
              <a:pathLst>
                <a:path w="43814" h="31750">
                  <a:moveTo>
                    <a:pt x="0" y="31465"/>
                  </a:moveTo>
                  <a:lnTo>
                    <a:pt x="43225" y="15732"/>
                  </a:lnTo>
                  <a:lnTo>
                    <a:pt x="0" y="0"/>
                  </a:lnTo>
                  <a:lnTo>
                    <a:pt x="0" y="31465"/>
                  </a:lnTo>
                  <a:close/>
                </a:path>
              </a:pathLst>
            </a:custGeom>
            <a:ln w="9524">
              <a:solidFill>
                <a:srgbClr val="4A86E7"/>
              </a:solidFill>
            </a:ln>
          </p:spPr>
          <p:txBody>
            <a:bodyPr wrap="square" lIns="0" tIns="0" rIns="0" bIns="0" rtlCol="0"/>
            <a:lstStyle/>
            <a:p/>
          </p:txBody>
        </p:sp>
        <p:sp>
          <p:nvSpPr>
            <p:cNvPr id="10" name="object 10"/>
            <p:cNvSpPr/>
            <p:nvPr/>
          </p:nvSpPr>
          <p:spPr>
            <a:xfrm>
              <a:off x="4262296" y="3799013"/>
              <a:ext cx="43815" cy="31750"/>
            </a:xfrm>
            <a:custGeom>
              <a:avLst/>
              <a:gdLst/>
              <a:ahLst/>
              <a:cxnLst/>
              <a:rect l="l" t="t" r="r" b="b"/>
              <a:pathLst>
                <a:path w="43814" h="31750">
                  <a:moveTo>
                    <a:pt x="0" y="31465"/>
                  </a:moveTo>
                  <a:lnTo>
                    <a:pt x="0" y="0"/>
                  </a:lnTo>
                  <a:lnTo>
                    <a:pt x="43225" y="15732"/>
                  </a:lnTo>
                  <a:lnTo>
                    <a:pt x="0" y="31465"/>
                  </a:lnTo>
                  <a:close/>
                </a:path>
              </a:pathLst>
            </a:custGeom>
            <a:solidFill>
              <a:srgbClr val="4A86E7"/>
            </a:solidFill>
          </p:spPr>
          <p:txBody>
            <a:bodyPr wrap="square" lIns="0" tIns="0" rIns="0" bIns="0" rtlCol="0"/>
            <a:lstStyle/>
            <a:p/>
          </p:txBody>
        </p:sp>
        <p:sp>
          <p:nvSpPr>
            <p:cNvPr id="11" name="object 11"/>
            <p:cNvSpPr/>
            <p:nvPr/>
          </p:nvSpPr>
          <p:spPr>
            <a:xfrm>
              <a:off x="4262296" y="3799013"/>
              <a:ext cx="43815" cy="31750"/>
            </a:xfrm>
            <a:custGeom>
              <a:avLst/>
              <a:gdLst/>
              <a:ahLst/>
              <a:cxnLst/>
              <a:rect l="l" t="t" r="r" b="b"/>
              <a:pathLst>
                <a:path w="43814" h="31750">
                  <a:moveTo>
                    <a:pt x="0" y="31465"/>
                  </a:moveTo>
                  <a:lnTo>
                    <a:pt x="43225" y="15732"/>
                  </a:lnTo>
                  <a:lnTo>
                    <a:pt x="0" y="0"/>
                  </a:lnTo>
                  <a:lnTo>
                    <a:pt x="0" y="31465"/>
                  </a:lnTo>
                  <a:close/>
                </a:path>
              </a:pathLst>
            </a:custGeom>
            <a:ln w="9524">
              <a:solidFill>
                <a:srgbClr val="4A86E7"/>
              </a:solidFill>
            </a:ln>
          </p:spPr>
          <p:txBody>
            <a:bodyPr wrap="square" lIns="0" tIns="0" rIns="0" bIns="0" rtlCol="0"/>
            <a:lstStyle/>
            <a:p/>
          </p:txBody>
        </p:sp>
      </p:grpSp>
      <p:grpSp>
        <p:nvGrpSpPr>
          <p:cNvPr id="12" name="object 12"/>
          <p:cNvGrpSpPr/>
          <p:nvPr/>
        </p:nvGrpSpPr>
        <p:grpSpPr>
          <a:xfrm>
            <a:off x="6198075" y="3790634"/>
            <a:ext cx="53340" cy="41275"/>
            <a:chOff x="6198075" y="3790634"/>
            <a:chExt cx="53340" cy="41275"/>
          </a:xfrm>
        </p:grpSpPr>
        <p:sp>
          <p:nvSpPr>
            <p:cNvPr id="13" name="object 13"/>
            <p:cNvSpPr/>
            <p:nvPr/>
          </p:nvSpPr>
          <p:spPr>
            <a:xfrm>
              <a:off x="6202838" y="3795397"/>
              <a:ext cx="43815" cy="31750"/>
            </a:xfrm>
            <a:custGeom>
              <a:avLst/>
              <a:gdLst/>
              <a:ahLst/>
              <a:cxnLst/>
              <a:rect l="l" t="t" r="r" b="b"/>
              <a:pathLst>
                <a:path w="43814" h="31750">
                  <a:moveTo>
                    <a:pt x="480" y="31462"/>
                  </a:moveTo>
                  <a:lnTo>
                    <a:pt x="0" y="0"/>
                  </a:lnTo>
                  <a:lnTo>
                    <a:pt x="43460" y="15070"/>
                  </a:lnTo>
                  <a:lnTo>
                    <a:pt x="480" y="31462"/>
                  </a:lnTo>
                  <a:close/>
                </a:path>
              </a:pathLst>
            </a:custGeom>
            <a:solidFill>
              <a:srgbClr val="4A86E7"/>
            </a:solidFill>
          </p:spPr>
          <p:txBody>
            <a:bodyPr wrap="square" lIns="0" tIns="0" rIns="0" bIns="0" rtlCol="0"/>
            <a:lstStyle/>
            <a:p/>
          </p:txBody>
        </p:sp>
        <p:sp>
          <p:nvSpPr>
            <p:cNvPr id="14" name="object 14"/>
            <p:cNvSpPr/>
            <p:nvPr/>
          </p:nvSpPr>
          <p:spPr>
            <a:xfrm>
              <a:off x="6202838" y="3795397"/>
              <a:ext cx="43815" cy="31750"/>
            </a:xfrm>
            <a:custGeom>
              <a:avLst/>
              <a:gdLst/>
              <a:ahLst/>
              <a:cxnLst/>
              <a:rect l="l" t="t" r="r" b="b"/>
              <a:pathLst>
                <a:path w="43814" h="31750">
                  <a:moveTo>
                    <a:pt x="480" y="31462"/>
                  </a:moveTo>
                  <a:lnTo>
                    <a:pt x="43460" y="15070"/>
                  </a:lnTo>
                  <a:lnTo>
                    <a:pt x="0" y="0"/>
                  </a:lnTo>
                  <a:lnTo>
                    <a:pt x="480" y="31462"/>
                  </a:lnTo>
                  <a:close/>
                </a:path>
              </a:pathLst>
            </a:custGeom>
            <a:ln w="9524">
              <a:solidFill>
                <a:srgbClr val="4A86E7"/>
              </a:solidFill>
            </a:ln>
          </p:spPr>
          <p:txBody>
            <a:bodyPr wrap="square" lIns="0" tIns="0" rIns="0" bIns="0" rtlCol="0"/>
            <a:lstStyle/>
            <a:p/>
          </p:txBody>
        </p:sp>
      </p:grpSp>
      <p:sp>
        <p:nvSpPr>
          <p:cNvPr id="15" name="object 15"/>
          <p:cNvSpPr txBox="1"/>
          <p:nvPr/>
        </p:nvSpPr>
        <p:spPr>
          <a:xfrm>
            <a:off x="7893577" y="3353679"/>
            <a:ext cx="280035" cy="314960"/>
          </a:xfrm>
          <a:prstGeom prst="rect">
            <a:avLst/>
          </a:prstGeom>
        </p:spPr>
        <p:txBody>
          <a:bodyPr vert="horz" wrap="square" lIns="0" tIns="12700" rIns="0" bIns="0" rtlCol="0">
            <a:spAutoFit/>
          </a:bodyPr>
          <a:lstStyle/>
          <a:p>
            <a:pPr marL="12700">
              <a:lnSpc>
                <a:spcPct val="100000"/>
              </a:lnSpc>
              <a:spcBef>
                <a:spcPts val="100"/>
              </a:spcBef>
              <a:tabLst>
                <a:tab pos="266700" algn="l"/>
              </a:tabLst>
            </a:pPr>
            <a:r>
              <a:rPr sz="1900" u="sng" dirty="0">
                <a:solidFill>
                  <a:srgbClr val="FFFFFF"/>
                </a:solidFill>
                <a:uFill>
                  <a:solidFill>
                    <a:srgbClr val="4A86E7"/>
                  </a:solidFill>
                </a:uFill>
                <a:latin typeface="Times New Roman" panose="02020603050405020304"/>
                <a:cs typeface="Times New Roman" panose="02020603050405020304"/>
              </a:rPr>
              <a:t> 	</a:t>
            </a:r>
            <a:endParaRPr sz="1900">
              <a:latin typeface="Times New Roman" panose="02020603050405020304"/>
              <a:cs typeface="Times New Roman" panose="02020603050405020304"/>
            </a:endParaRPr>
          </a:p>
        </p:txBody>
      </p:sp>
      <p:sp>
        <p:nvSpPr>
          <p:cNvPr id="16" name="object 16"/>
          <p:cNvSpPr txBox="1"/>
          <p:nvPr/>
        </p:nvSpPr>
        <p:spPr>
          <a:xfrm>
            <a:off x="6260177" y="3353170"/>
            <a:ext cx="1646555" cy="914400"/>
          </a:xfrm>
          <a:prstGeom prst="rect">
            <a:avLst/>
          </a:prstGeom>
          <a:solidFill>
            <a:srgbClr val="4A86E7"/>
          </a:solidFill>
          <a:ln w="12699">
            <a:solidFill>
              <a:srgbClr val="42719B"/>
            </a:solidFill>
          </a:ln>
        </p:spPr>
        <p:txBody>
          <a:bodyPr vert="horz" wrap="square" lIns="0" tIns="13335" rIns="0" bIns="0" rtlCol="0">
            <a:spAutoFit/>
          </a:bodyPr>
          <a:lstStyle/>
          <a:p>
            <a:pPr marL="165735" marR="159385" indent="635" algn="ctr">
              <a:lnSpc>
                <a:spcPct val="100000"/>
              </a:lnSpc>
              <a:spcBef>
                <a:spcPts val="105"/>
              </a:spcBef>
            </a:pPr>
            <a:r>
              <a:rPr sz="1900" spc="-10" dirty="0">
                <a:solidFill>
                  <a:srgbClr val="FFFFFF"/>
                </a:solidFill>
                <a:latin typeface="Calibri" panose="020F0502020204030204"/>
                <a:cs typeface="Calibri" panose="020F0502020204030204"/>
              </a:rPr>
              <a:t>Perencanaan </a:t>
            </a:r>
            <a:r>
              <a:rPr sz="1900" spc="-415" dirty="0">
                <a:solidFill>
                  <a:srgbClr val="FFFFFF"/>
                </a:solidFill>
                <a:latin typeface="Calibri" panose="020F0502020204030204"/>
                <a:cs typeface="Calibri" panose="020F0502020204030204"/>
              </a:rPr>
              <a:t> </a:t>
            </a:r>
            <a:r>
              <a:rPr sz="1900" spc="-10" dirty="0">
                <a:solidFill>
                  <a:srgbClr val="FFFFFF"/>
                </a:solidFill>
                <a:latin typeface="Calibri" panose="020F0502020204030204"/>
                <a:cs typeface="Calibri" panose="020F0502020204030204"/>
              </a:rPr>
              <a:t>Change </a:t>
            </a:r>
            <a:r>
              <a:rPr sz="1900" spc="-5" dirty="0">
                <a:solidFill>
                  <a:srgbClr val="FFFFFF"/>
                </a:solidFill>
                <a:latin typeface="Calibri" panose="020F0502020204030204"/>
                <a:cs typeface="Calibri" panose="020F0502020204030204"/>
              </a:rPr>
              <a:t> Mana</a:t>
            </a:r>
            <a:r>
              <a:rPr sz="1900" spc="-20" dirty="0">
                <a:solidFill>
                  <a:srgbClr val="FFFFFF"/>
                </a:solidFill>
                <a:latin typeface="Calibri" panose="020F0502020204030204"/>
                <a:cs typeface="Calibri" panose="020F0502020204030204"/>
              </a:rPr>
              <a:t>g</a:t>
            </a:r>
            <a:r>
              <a:rPr sz="1900" spc="-5" dirty="0">
                <a:solidFill>
                  <a:srgbClr val="FFFFFF"/>
                </a:solidFill>
                <a:latin typeface="Calibri" panose="020F0502020204030204"/>
                <a:cs typeface="Calibri" panose="020F0502020204030204"/>
              </a:rPr>
              <a:t>eme</a:t>
            </a:r>
            <a:r>
              <a:rPr sz="1900" spc="-20" dirty="0">
                <a:solidFill>
                  <a:srgbClr val="FFFFFF"/>
                </a:solidFill>
                <a:latin typeface="Calibri" panose="020F0502020204030204"/>
                <a:cs typeface="Calibri" panose="020F0502020204030204"/>
              </a:rPr>
              <a:t>n</a:t>
            </a:r>
            <a:r>
              <a:rPr sz="1900" dirty="0">
                <a:solidFill>
                  <a:srgbClr val="FFFFFF"/>
                </a:solidFill>
                <a:latin typeface="Calibri" panose="020F0502020204030204"/>
                <a:cs typeface="Calibri" panose="020F0502020204030204"/>
              </a:rPr>
              <a:t>t</a:t>
            </a:r>
            <a:endParaRPr sz="1900">
              <a:latin typeface="Calibri" panose="020F0502020204030204"/>
              <a:cs typeface="Calibri" panose="020F0502020204030204"/>
            </a:endParaRPr>
          </a:p>
        </p:txBody>
      </p:sp>
      <p:sp>
        <p:nvSpPr>
          <p:cNvPr id="17" name="object 17"/>
          <p:cNvSpPr txBox="1"/>
          <p:nvPr/>
        </p:nvSpPr>
        <p:spPr>
          <a:xfrm>
            <a:off x="8310744" y="4711146"/>
            <a:ext cx="1646555" cy="914400"/>
          </a:xfrm>
          <a:prstGeom prst="rect">
            <a:avLst/>
          </a:prstGeom>
          <a:solidFill>
            <a:srgbClr val="4A86E7"/>
          </a:solidFill>
          <a:ln w="12699">
            <a:solidFill>
              <a:srgbClr val="42719B"/>
            </a:solidFill>
          </a:ln>
        </p:spPr>
        <p:txBody>
          <a:bodyPr vert="horz" wrap="square" lIns="0" tIns="158115" rIns="0" bIns="0" rtlCol="0">
            <a:spAutoFit/>
          </a:bodyPr>
          <a:lstStyle/>
          <a:p>
            <a:pPr marL="365760" marR="181610" indent="-177165">
              <a:lnSpc>
                <a:spcPct val="100000"/>
              </a:lnSpc>
              <a:spcBef>
                <a:spcPts val="1245"/>
              </a:spcBef>
            </a:pPr>
            <a:r>
              <a:rPr sz="1900" spc="-40" dirty="0">
                <a:solidFill>
                  <a:srgbClr val="FFFFFF"/>
                </a:solidFill>
                <a:latin typeface="Calibri" panose="020F0502020204030204"/>
                <a:cs typeface="Calibri" panose="020F0502020204030204"/>
              </a:rPr>
              <a:t>P</a:t>
            </a:r>
            <a:r>
              <a:rPr sz="1900" spc="-5" dirty="0">
                <a:solidFill>
                  <a:srgbClr val="FFFFFF"/>
                </a:solidFill>
                <a:latin typeface="Calibri" panose="020F0502020204030204"/>
                <a:cs typeface="Calibri" panose="020F0502020204030204"/>
              </a:rPr>
              <a:t>e</a:t>
            </a:r>
            <a:r>
              <a:rPr sz="1900" spc="-30" dirty="0">
                <a:solidFill>
                  <a:srgbClr val="FFFFFF"/>
                </a:solidFill>
                <a:latin typeface="Calibri" panose="020F0502020204030204"/>
                <a:cs typeface="Calibri" panose="020F0502020204030204"/>
              </a:rPr>
              <a:t>r</a:t>
            </a:r>
            <a:r>
              <a:rPr sz="1900" spc="-5" dirty="0">
                <a:solidFill>
                  <a:srgbClr val="FFFFFF"/>
                </a:solidFill>
                <a:latin typeface="Calibri" panose="020F0502020204030204"/>
                <a:cs typeface="Calibri" panose="020F0502020204030204"/>
              </a:rPr>
              <a:t>en</a:t>
            </a:r>
            <a:r>
              <a:rPr sz="1900" spc="-20" dirty="0">
                <a:solidFill>
                  <a:srgbClr val="FFFFFF"/>
                </a:solidFill>
                <a:latin typeface="Calibri" panose="020F0502020204030204"/>
                <a:cs typeface="Calibri" panose="020F0502020204030204"/>
              </a:rPr>
              <a:t>c</a:t>
            </a:r>
            <a:r>
              <a:rPr sz="1900" dirty="0">
                <a:solidFill>
                  <a:srgbClr val="FFFFFF"/>
                </a:solidFill>
                <a:latin typeface="Calibri" panose="020F0502020204030204"/>
                <a:cs typeface="Calibri" panose="020F0502020204030204"/>
              </a:rPr>
              <a:t>anaan  </a:t>
            </a:r>
            <a:r>
              <a:rPr sz="1900" spc="-15" dirty="0">
                <a:solidFill>
                  <a:srgbClr val="FFFFFF"/>
                </a:solidFill>
                <a:latin typeface="Calibri" panose="020F0502020204030204"/>
                <a:cs typeface="Calibri" panose="020F0502020204030204"/>
              </a:rPr>
              <a:t>Pelatihan</a:t>
            </a:r>
            <a:endParaRPr sz="1900">
              <a:latin typeface="Calibri" panose="020F0502020204030204"/>
              <a:cs typeface="Calibri" panose="020F0502020204030204"/>
            </a:endParaRPr>
          </a:p>
        </p:txBody>
      </p:sp>
      <p:sp>
        <p:nvSpPr>
          <p:cNvPr id="18" name="object 18"/>
          <p:cNvSpPr txBox="1"/>
          <p:nvPr/>
        </p:nvSpPr>
        <p:spPr>
          <a:xfrm>
            <a:off x="8289697" y="3346651"/>
            <a:ext cx="1646555" cy="914400"/>
          </a:xfrm>
          <a:prstGeom prst="rect">
            <a:avLst/>
          </a:prstGeom>
          <a:solidFill>
            <a:srgbClr val="4A86E7"/>
          </a:solidFill>
          <a:ln w="12699">
            <a:solidFill>
              <a:srgbClr val="42719B"/>
            </a:solidFill>
          </a:ln>
        </p:spPr>
        <p:txBody>
          <a:bodyPr vert="horz" wrap="square" lIns="0" tIns="157480" rIns="0" bIns="0" rtlCol="0">
            <a:spAutoFit/>
          </a:bodyPr>
          <a:lstStyle/>
          <a:p>
            <a:pPr marL="262255" marR="181610" indent="-73660">
              <a:lnSpc>
                <a:spcPct val="100000"/>
              </a:lnSpc>
              <a:spcBef>
                <a:spcPts val="1240"/>
              </a:spcBef>
            </a:pPr>
            <a:r>
              <a:rPr sz="1900" spc="-40" dirty="0">
                <a:solidFill>
                  <a:srgbClr val="FFFFFF"/>
                </a:solidFill>
                <a:latin typeface="Calibri" panose="020F0502020204030204"/>
                <a:cs typeface="Calibri" panose="020F0502020204030204"/>
              </a:rPr>
              <a:t>P</a:t>
            </a:r>
            <a:r>
              <a:rPr sz="1900" spc="-5" dirty="0">
                <a:solidFill>
                  <a:srgbClr val="FFFFFF"/>
                </a:solidFill>
                <a:latin typeface="Calibri" panose="020F0502020204030204"/>
                <a:cs typeface="Calibri" panose="020F0502020204030204"/>
              </a:rPr>
              <a:t>e</a:t>
            </a:r>
            <a:r>
              <a:rPr sz="1900" spc="-30" dirty="0">
                <a:solidFill>
                  <a:srgbClr val="FFFFFF"/>
                </a:solidFill>
                <a:latin typeface="Calibri" panose="020F0502020204030204"/>
                <a:cs typeface="Calibri" panose="020F0502020204030204"/>
              </a:rPr>
              <a:t>r</a:t>
            </a:r>
            <a:r>
              <a:rPr sz="1900" spc="-5" dirty="0">
                <a:solidFill>
                  <a:srgbClr val="FFFFFF"/>
                </a:solidFill>
                <a:latin typeface="Calibri" panose="020F0502020204030204"/>
                <a:cs typeface="Calibri" panose="020F0502020204030204"/>
              </a:rPr>
              <a:t>en</a:t>
            </a:r>
            <a:r>
              <a:rPr sz="1900" spc="-20" dirty="0">
                <a:solidFill>
                  <a:srgbClr val="FFFFFF"/>
                </a:solidFill>
                <a:latin typeface="Calibri" panose="020F0502020204030204"/>
                <a:cs typeface="Calibri" panose="020F0502020204030204"/>
              </a:rPr>
              <a:t>c</a:t>
            </a:r>
            <a:r>
              <a:rPr sz="1900" dirty="0">
                <a:solidFill>
                  <a:srgbClr val="FFFFFF"/>
                </a:solidFill>
                <a:latin typeface="Calibri" panose="020F0502020204030204"/>
                <a:cs typeface="Calibri" panose="020F0502020204030204"/>
              </a:rPr>
              <a:t>anaan  </a:t>
            </a:r>
            <a:r>
              <a:rPr sz="1900" spc="-10" dirty="0">
                <a:solidFill>
                  <a:srgbClr val="FFFFFF"/>
                </a:solidFill>
                <a:latin typeface="Calibri" panose="020F0502020204030204"/>
                <a:cs typeface="Calibri" panose="020F0502020204030204"/>
              </a:rPr>
              <a:t>Komunikasi</a:t>
            </a:r>
            <a:endParaRPr sz="1900">
              <a:latin typeface="Calibri" panose="020F0502020204030204"/>
              <a:cs typeface="Calibri" panose="020F0502020204030204"/>
            </a:endParaRPr>
          </a:p>
        </p:txBody>
      </p:sp>
      <p:grpSp>
        <p:nvGrpSpPr>
          <p:cNvPr id="19" name="object 19"/>
          <p:cNvGrpSpPr/>
          <p:nvPr/>
        </p:nvGrpSpPr>
        <p:grpSpPr>
          <a:xfrm>
            <a:off x="7901515" y="2606375"/>
            <a:ext cx="400050" cy="2583180"/>
            <a:chOff x="7901515" y="2606375"/>
            <a:chExt cx="400050" cy="2583180"/>
          </a:xfrm>
        </p:grpSpPr>
        <p:sp>
          <p:nvSpPr>
            <p:cNvPr id="20" name="object 20"/>
            <p:cNvSpPr/>
            <p:nvPr/>
          </p:nvSpPr>
          <p:spPr>
            <a:xfrm>
              <a:off x="8232527" y="3788038"/>
              <a:ext cx="43815" cy="31750"/>
            </a:xfrm>
            <a:custGeom>
              <a:avLst/>
              <a:gdLst/>
              <a:ahLst/>
              <a:cxnLst/>
              <a:rect l="l" t="t" r="r" b="b"/>
              <a:pathLst>
                <a:path w="43815" h="31750">
                  <a:moveTo>
                    <a:pt x="0" y="31465"/>
                  </a:moveTo>
                  <a:lnTo>
                    <a:pt x="0" y="0"/>
                  </a:lnTo>
                  <a:lnTo>
                    <a:pt x="43224" y="15732"/>
                  </a:lnTo>
                  <a:lnTo>
                    <a:pt x="0" y="31465"/>
                  </a:lnTo>
                  <a:close/>
                </a:path>
              </a:pathLst>
            </a:custGeom>
            <a:solidFill>
              <a:srgbClr val="4A86E7"/>
            </a:solidFill>
          </p:spPr>
          <p:txBody>
            <a:bodyPr wrap="square" lIns="0" tIns="0" rIns="0" bIns="0" rtlCol="0"/>
            <a:lstStyle/>
            <a:p/>
          </p:txBody>
        </p:sp>
        <p:sp>
          <p:nvSpPr>
            <p:cNvPr id="21" name="object 21"/>
            <p:cNvSpPr/>
            <p:nvPr/>
          </p:nvSpPr>
          <p:spPr>
            <a:xfrm>
              <a:off x="8232527" y="3788038"/>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4A86E7"/>
              </a:solidFill>
            </a:ln>
          </p:spPr>
          <p:txBody>
            <a:bodyPr wrap="square" lIns="0" tIns="0" rIns="0" bIns="0" rtlCol="0"/>
            <a:lstStyle/>
            <a:p/>
          </p:txBody>
        </p:sp>
        <p:sp>
          <p:nvSpPr>
            <p:cNvPr id="22" name="object 22"/>
            <p:cNvSpPr/>
            <p:nvPr/>
          </p:nvSpPr>
          <p:spPr>
            <a:xfrm>
              <a:off x="7906277" y="3810371"/>
              <a:ext cx="347345" cy="1358265"/>
            </a:xfrm>
            <a:custGeom>
              <a:avLst/>
              <a:gdLst/>
              <a:ahLst/>
              <a:cxnLst/>
              <a:rect l="l" t="t" r="r" b="b"/>
              <a:pathLst>
                <a:path w="347345" h="1358264">
                  <a:moveTo>
                    <a:pt x="0" y="0"/>
                  </a:moveTo>
                  <a:lnTo>
                    <a:pt x="202199" y="0"/>
                  </a:lnTo>
                  <a:lnTo>
                    <a:pt x="202199" y="1358099"/>
                  </a:lnTo>
                  <a:lnTo>
                    <a:pt x="347249" y="1358099"/>
                  </a:lnTo>
                </a:path>
              </a:pathLst>
            </a:custGeom>
            <a:ln w="9524">
              <a:solidFill>
                <a:srgbClr val="4A86E7"/>
              </a:solidFill>
            </a:ln>
          </p:spPr>
          <p:txBody>
            <a:bodyPr wrap="square" lIns="0" tIns="0" rIns="0" bIns="0" rtlCol="0"/>
            <a:lstStyle/>
            <a:p/>
          </p:txBody>
        </p:sp>
        <p:sp>
          <p:nvSpPr>
            <p:cNvPr id="23" name="object 23"/>
            <p:cNvSpPr/>
            <p:nvPr/>
          </p:nvSpPr>
          <p:spPr>
            <a:xfrm>
              <a:off x="8253527" y="5152738"/>
              <a:ext cx="43815" cy="31750"/>
            </a:xfrm>
            <a:custGeom>
              <a:avLst/>
              <a:gdLst/>
              <a:ahLst/>
              <a:cxnLst/>
              <a:rect l="l" t="t" r="r" b="b"/>
              <a:pathLst>
                <a:path w="43815" h="31750">
                  <a:moveTo>
                    <a:pt x="0" y="31465"/>
                  </a:moveTo>
                  <a:lnTo>
                    <a:pt x="0" y="0"/>
                  </a:lnTo>
                  <a:lnTo>
                    <a:pt x="43224" y="15732"/>
                  </a:lnTo>
                  <a:lnTo>
                    <a:pt x="0" y="31465"/>
                  </a:lnTo>
                  <a:close/>
                </a:path>
              </a:pathLst>
            </a:custGeom>
            <a:solidFill>
              <a:srgbClr val="4A86E7"/>
            </a:solidFill>
          </p:spPr>
          <p:txBody>
            <a:bodyPr wrap="square" lIns="0" tIns="0" rIns="0" bIns="0" rtlCol="0"/>
            <a:lstStyle/>
            <a:p/>
          </p:txBody>
        </p:sp>
        <p:sp>
          <p:nvSpPr>
            <p:cNvPr id="24" name="object 24"/>
            <p:cNvSpPr/>
            <p:nvPr/>
          </p:nvSpPr>
          <p:spPr>
            <a:xfrm>
              <a:off x="8253527" y="5152738"/>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4A86E7"/>
              </a:solidFill>
            </a:ln>
          </p:spPr>
          <p:txBody>
            <a:bodyPr wrap="square" lIns="0" tIns="0" rIns="0" bIns="0" rtlCol="0"/>
            <a:lstStyle/>
            <a:p/>
          </p:txBody>
        </p:sp>
        <p:sp>
          <p:nvSpPr>
            <p:cNvPr id="25" name="object 25"/>
            <p:cNvSpPr/>
            <p:nvPr/>
          </p:nvSpPr>
          <p:spPr>
            <a:xfrm>
              <a:off x="7906277" y="2626871"/>
              <a:ext cx="347345" cy="1183640"/>
            </a:xfrm>
            <a:custGeom>
              <a:avLst/>
              <a:gdLst/>
              <a:ahLst/>
              <a:cxnLst/>
              <a:rect l="l" t="t" r="r" b="b"/>
              <a:pathLst>
                <a:path w="347345" h="1183639">
                  <a:moveTo>
                    <a:pt x="0" y="1183499"/>
                  </a:moveTo>
                  <a:lnTo>
                    <a:pt x="202199" y="1183499"/>
                  </a:lnTo>
                  <a:lnTo>
                    <a:pt x="202199" y="0"/>
                  </a:lnTo>
                  <a:lnTo>
                    <a:pt x="347249" y="0"/>
                  </a:lnTo>
                </a:path>
              </a:pathLst>
            </a:custGeom>
            <a:ln w="9524">
              <a:solidFill>
                <a:srgbClr val="4A86E7"/>
              </a:solidFill>
            </a:ln>
          </p:spPr>
          <p:txBody>
            <a:bodyPr wrap="square" lIns="0" tIns="0" rIns="0" bIns="0" rtlCol="0"/>
            <a:lstStyle/>
            <a:p/>
          </p:txBody>
        </p:sp>
        <p:sp>
          <p:nvSpPr>
            <p:cNvPr id="26" name="object 26"/>
            <p:cNvSpPr/>
            <p:nvPr/>
          </p:nvSpPr>
          <p:spPr>
            <a:xfrm>
              <a:off x="8253527" y="2611138"/>
              <a:ext cx="43815" cy="31750"/>
            </a:xfrm>
            <a:custGeom>
              <a:avLst/>
              <a:gdLst/>
              <a:ahLst/>
              <a:cxnLst/>
              <a:rect l="l" t="t" r="r" b="b"/>
              <a:pathLst>
                <a:path w="43815" h="31750">
                  <a:moveTo>
                    <a:pt x="0" y="31465"/>
                  </a:moveTo>
                  <a:lnTo>
                    <a:pt x="0" y="0"/>
                  </a:lnTo>
                  <a:lnTo>
                    <a:pt x="43224" y="15732"/>
                  </a:lnTo>
                  <a:lnTo>
                    <a:pt x="0" y="31465"/>
                  </a:lnTo>
                  <a:close/>
                </a:path>
              </a:pathLst>
            </a:custGeom>
            <a:solidFill>
              <a:srgbClr val="4A86E7"/>
            </a:solidFill>
          </p:spPr>
          <p:txBody>
            <a:bodyPr wrap="square" lIns="0" tIns="0" rIns="0" bIns="0" rtlCol="0"/>
            <a:lstStyle/>
            <a:p/>
          </p:txBody>
        </p:sp>
        <p:sp>
          <p:nvSpPr>
            <p:cNvPr id="27" name="object 27"/>
            <p:cNvSpPr/>
            <p:nvPr/>
          </p:nvSpPr>
          <p:spPr>
            <a:xfrm>
              <a:off x="8253527" y="2611138"/>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4A86E7"/>
              </a:solidFill>
            </a:ln>
          </p:spPr>
          <p:txBody>
            <a:bodyPr wrap="square" lIns="0" tIns="0" rIns="0" bIns="0" rtlCol="0"/>
            <a:lstStyle/>
            <a:p/>
          </p:txBody>
        </p:sp>
      </p:grpSp>
      <p:sp>
        <p:nvSpPr>
          <p:cNvPr id="28" name="object 28"/>
          <p:cNvSpPr txBox="1"/>
          <p:nvPr/>
        </p:nvSpPr>
        <p:spPr>
          <a:xfrm>
            <a:off x="8310744" y="2169778"/>
            <a:ext cx="1646555" cy="914400"/>
          </a:xfrm>
          <a:prstGeom prst="rect">
            <a:avLst/>
          </a:prstGeom>
          <a:solidFill>
            <a:srgbClr val="4A86E7"/>
          </a:solidFill>
          <a:ln w="12699">
            <a:solidFill>
              <a:srgbClr val="42719B"/>
            </a:solidFill>
          </a:ln>
        </p:spPr>
        <p:txBody>
          <a:bodyPr vert="horz" wrap="square" lIns="0" tIns="12700" rIns="0" bIns="0" rtlCol="0">
            <a:spAutoFit/>
          </a:bodyPr>
          <a:lstStyle/>
          <a:p>
            <a:pPr marL="209550" marR="203200" indent="-3175" algn="ctr">
              <a:lnSpc>
                <a:spcPct val="100000"/>
              </a:lnSpc>
              <a:spcBef>
                <a:spcPts val="100"/>
              </a:spcBef>
            </a:pPr>
            <a:r>
              <a:rPr sz="1900" spc="-5" dirty="0">
                <a:solidFill>
                  <a:srgbClr val="FFFFFF"/>
                </a:solidFill>
                <a:latin typeface="Calibri" panose="020F0502020204030204"/>
                <a:cs typeface="Calibri" panose="020F0502020204030204"/>
              </a:rPr>
              <a:t>Manajemen </a:t>
            </a:r>
            <a:r>
              <a:rPr sz="1900" spc="-415" dirty="0">
                <a:solidFill>
                  <a:srgbClr val="FFFFFF"/>
                </a:solidFill>
                <a:latin typeface="Calibri" panose="020F0502020204030204"/>
                <a:cs typeface="Calibri" panose="020F0502020204030204"/>
              </a:rPr>
              <a:t> </a:t>
            </a:r>
            <a:r>
              <a:rPr sz="1900" spc="-15" dirty="0">
                <a:solidFill>
                  <a:srgbClr val="FFFFFF"/>
                </a:solidFill>
                <a:latin typeface="Calibri" panose="020F0502020204030204"/>
                <a:cs typeface="Calibri" panose="020F0502020204030204"/>
              </a:rPr>
              <a:t>Pemangku </a:t>
            </a:r>
            <a:r>
              <a:rPr sz="1900" spc="-10" dirty="0">
                <a:solidFill>
                  <a:srgbClr val="FFFFFF"/>
                </a:solidFill>
                <a:latin typeface="Calibri" panose="020F0502020204030204"/>
                <a:cs typeface="Calibri" panose="020F0502020204030204"/>
              </a:rPr>
              <a:t> </a:t>
            </a:r>
            <a:r>
              <a:rPr sz="1900" spc="-40" dirty="0">
                <a:solidFill>
                  <a:srgbClr val="FFFFFF"/>
                </a:solidFill>
                <a:latin typeface="Calibri" panose="020F0502020204030204"/>
                <a:cs typeface="Calibri" panose="020F0502020204030204"/>
              </a:rPr>
              <a:t>K</a:t>
            </a:r>
            <a:r>
              <a:rPr sz="1900" spc="-5" dirty="0">
                <a:solidFill>
                  <a:srgbClr val="FFFFFF"/>
                </a:solidFill>
                <a:latin typeface="Calibri" panose="020F0502020204030204"/>
                <a:cs typeface="Calibri" panose="020F0502020204030204"/>
              </a:rPr>
              <a:t>epe</a:t>
            </a:r>
            <a:r>
              <a:rPr sz="1900" spc="-20" dirty="0">
                <a:solidFill>
                  <a:srgbClr val="FFFFFF"/>
                </a:solidFill>
                <a:latin typeface="Calibri" panose="020F0502020204030204"/>
                <a:cs typeface="Calibri" panose="020F0502020204030204"/>
              </a:rPr>
              <a:t>n</a:t>
            </a:r>
            <a:r>
              <a:rPr sz="1900" spc="-5" dirty="0">
                <a:solidFill>
                  <a:srgbClr val="FFFFFF"/>
                </a:solidFill>
                <a:latin typeface="Calibri" panose="020F0502020204030204"/>
                <a:cs typeface="Calibri" panose="020F0502020204030204"/>
              </a:rPr>
              <a:t>tin</a:t>
            </a:r>
            <a:r>
              <a:rPr sz="1900" spc="-40" dirty="0">
                <a:solidFill>
                  <a:srgbClr val="FFFFFF"/>
                </a:solidFill>
                <a:latin typeface="Calibri" panose="020F0502020204030204"/>
                <a:cs typeface="Calibri" panose="020F0502020204030204"/>
              </a:rPr>
              <a:t>g</a:t>
            </a:r>
            <a:r>
              <a:rPr sz="1900" dirty="0">
                <a:solidFill>
                  <a:srgbClr val="FFFFFF"/>
                </a:solidFill>
                <a:latin typeface="Calibri" panose="020F0502020204030204"/>
                <a:cs typeface="Calibri" panose="020F0502020204030204"/>
              </a:rPr>
              <a:t>an</a:t>
            </a:r>
            <a:endParaRPr sz="1900">
              <a:latin typeface="Calibri" panose="020F0502020204030204"/>
              <a:cs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007868" y="2559017"/>
            <a:ext cx="8370586" cy="4027949"/>
          </a:xfrm>
          <a:prstGeom prst="rect">
            <a:avLst/>
          </a:prstGeom>
        </p:spPr>
      </p:pic>
      <p:sp>
        <p:nvSpPr>
          <p:cNvPr id="3" name="object 3"/>
          <p:cNvSpPr txBox="1">
            <a:spLocks noGrp="1"/>
          </p:cNvSpPr>
          <p:nvPr>
            <p:ph type="title"/>
          </p:nvPr>
        </p:nvSpPr>
        <p:spPr>
          <a:xfrm>
            <a:off x="443865" y="192088"/>
            <a:ext cx="10972800" cy="726440"/>
          </a:xfrm>
          <a:prstGeom prst="rect">
            <a:avLst/>
          </a:prstGeom>
        </p:spPr>
        <p:txBody>
          <a:bodyPr vert="horz" wrap="square" lIns="0" tIns="54610" rIns="0" bIns="0" rtlCol="0">
            <a:spAutoFit/>
          </a:bodyPr>
          <a:lstStyle/>
          <a:p>
            <a:pPr marR="5080" algn="l">
              <a:lnSpc>
                <a:spcPts val="2620"/>
              </a:lnSpc>
              <a:spcBef>
                <a:spcPts val="430"/>
              </a:spcBef>
            </a:pPr>
            <a:r>
              <a:rPr sz="2400" spc="15" dirty="0"/>
              <a:t>Manajemen </a:t>
            </a:r>
            <a:r>
              <a:rPr sz="2400" spc="10" dirty="0"/>
              <a:t>perubahan adalah pendekatan sistematis yang berurusan dengan </a:t>
            </a:r>
            <a:r>
              <a:rPr sz="2400" spc="-655" dirty="0"/>
              <a:t> </a:t>
            </a:r>
            <a:r>
              <a:rPr sz="2400" spc="15" dirty="0"/>
              <a:t>transformasi</a:t>
            </a:r>
            <a:r>
              <a:rPr sz="2400" spc="5" dirty="0"/>
              <a:t> </a:t>
            </a:r>
            <a:r>
              <a:rPr sz="2400" spc="10" dirty="0"/>
              <a:t>suatu</a:t>
            </a:r>
            <a:r>
              <a:rPr sz="2400" spc="5" dirty="0"/>
              <a:t> organisasi,</a:t>
            </a:r>
            <a:r>
              <a:rPr sz="2400" dirty="0"/>
              <a:t> </a:t>
            </a:r>
            <a:r>
              <a:rPr sz="2400" spc="10" dirty="0"/>
              <a:t>proses</a:t>
            </a:r>
            <a:r>
              <a:rPr sz="2400" dirty="0"/>
              <a:t> </a:t>
            </a:r>
            <a:r>
              <a:rPr sz="2400" spc="10" dirty="0"/>
              <a:t>atau</a:t>
            </a:r>
            <a:r>
              <a:rPr sz="2400" spc="5" dirty="0"/>
              <a:t> </a:t>
            </a:r>
            <a:r>
              <a:rPr sz="2400" spc="10" dirty="0"/>
              <a:t>teknologi</a:t>
            </a:r>
            <a:endParaRPr sz="2400" spc="10" dirty="0"/>
          </a:p>
        </p:txBody>
      </p:sp>
      <p:sp>
        <p:nvSpPr>
          <p:cNvPr id="4" name="object 4"/>
          <p:cNvSpPr txBox="1"/>
          <p:nvPr/>
        </p:nvSpPr>
        <p:spPr>
          <a:xfrm>
            <a:off x="443755" y="1127766"/>
            <a:ext cx="11304270" cy="575945"/>
          </a:xfrm>
          <a:prstGeom prst="rect">
            <a:avLst/>
          </a:prstGeom>
        </p:spPr>
        <p:txBody>
          <a:bodyPr vert="horz" wrap="square" lIns="0" tIns="45720" rIns="0" bIns="0" rtlCol="0">
            <a:spAutoFit/>
          </a:bodyPr>
          <a:lstStyle/>
          <a:p>
            <a:pPr marL="12700" marR="5080">
              <a:lnSpc>
                <a:spcPts val="2050"/>
              </a:lnSpc>
              <a:spcBef>
                <a:spcPts val="360"/>
              </a:spcBef>
              <a:tabLst>
                <a:tab pos="1530350" algn="l"/>
                <a:tab pos="2964180" algn="l"/>
                <a:tab pos="3757295" algn="l"/>
                <a:tab pos="5034280" algn="l"/>
                <a:tab pos="5882005" algn="l"/>
                <a:tab pos="7440295" algn="l"/>
                <a:tab pos="8496300" algn="l"/>
                <a:tab pos="9986645" algn="l"/>
                <a:tab pos="10767695" algn="l"/>
              </a:tabLst>
            </a:pPr>
            <a:r>
              <a:rPr sz="1900" dirty="0">
                <a:latin typeface="Arial MT"/>
                <a:cs typeface="Arial MT"/>
              </a:rPr>
              <a:t>Manajemen	</a:t>
            </a:r>
            <a:r>
              <a:rPr sz="1900" spc="-5" dirty="0">
                <a:latin typeface="Arial MT"/>
                <a:cs typeface="Arial MT"/>
              </a:rPr>
              <a:t>Perubaha</a:t>
            </a:r>
            <a:r>
              <a:rPr sz="1900" dirty="0">
                <a:latin typeface="Arial MT"/>
                <a:cs typeface="Arial MT"/>
              </a:rPr>
              <a:t>n	</a:t>
            </a:r>
            <a:r>
              <a:rPr sz="1900" spc="-5" dirty="0">
                <a:latin typeface="Arial MT"/>
                <a:cs typeface="Arial MT"/>
              </a:rPr>
              <a:t>perl</a:t>
            </a:r>
            <a:r>
              <a:rPr sz="1900" dirty="0">
                <a:latin typeface="Arial MT"/>
                <a:cs typeface="Arial MT"/>
              </a:rPr>
              <a:t>u	</a:t>
            </a:r>
            <a:r>
              <a:rPr sz="1900" spc="-5" dirty="0">
                <a:latin typeface="Arial MT"/>
                <a:cs typeface="Arial MT"/>
              </a:rPr>
              <a:t>dilakuka</a:t>
            </a:r>
            <a:r>
              <a:rPr sz="1900" dirty="0">
                <a:latin typeface="Arial MT"/>
                <a:cs typeface="Arial MT"/>
              </a:rPr>
              <a:t>n	</a:t>
            </a:r>
            <a:r>
              <a:rPr sz="1900" spc="-5" dirty="0">
                <a:latin typeface="Arial MT"/>
                <a:cs typeface="Arial MT"/>
              </a:rPr>
              <a:t>untu</a:t>
            </a:r>
            <a:r>
              <a:rPr sz="1900" dirty="0">
                <a:latin typeface="Arial MT"/>
                <a:cs typeface="Arial MT"/>
              </a:rPr>
              <a:t>k	memastikan	seluruh	</a:t>
            </a:r>
            <a:r>
              <a:rPr sz="1900" b="1" spc="-5" dirty="0">
                <a:latin typeface="Arial" panose="020B0604020202020204"/>
                <a:cs typeface="Arial" panose="020B0604020202020204"/>
              </a:rPr>
              <a:t>perubaha</a:t>
            </a:r>
            <a:r>
              <a:rPr sz="1900" b="1" dirty="0">
                <a:latin typeface="Arial" panose="020B0604020202020204"/>
                <a:cs typeface="Arial" panose="020B0604020202020204"/>
              </a:rPr>
              <a:t>n	</a:t>
            </a:r>
            <a:r>
              <a:rPr sz="1900" dirty="0">
                <a:latin typeface="Arial MT"/>
                <a:cs typeface="Arial MT"/>
              </a:rPr>
              <a:t>yang	</a:t>
            </a:r>
            <a:r>
              <a:rPr sz="1900" spc="-5" dirty="0">
                <a:latin typeface="Arial MT"/>
                <a:cs typeface="Arial MT"/>
              </a:rPr>
              <a:t>akan  diimplementasikan</a:t>
            </a:r>
            <a:r>
              <a:rPr sz="1900" dirty="0">
                <a:latin typeface="Arial MT"/>
                <a:cs typeface="Arial MT"/>
              </a:rPr>
              <a:t> </a:t>
            </a:r>
            <a:r>
              <a:rPr sz="1900" b="1" spc="-5" dirty="0">
                <a:latin typeface="Arial" panose="020B0604020202020204"/>
                <a:cs typeface="Arial" panose="020B0604020202020204"/>
              </a:rPr>
              <a:t>didukung, diterima,</a:t>
            </a:r>
            <a:r>
              <a:rPr sz="1900" b="1" spc="-10" dirty="0">
                <a:latin typeface="Arial" panose="020B0604020202020204"/>
                <a:cs typeface="Arial" panose="020B0604020202020204"/>
              </a:rPr>
              <a:t> </a:t>
            </a:r>
            <a:r>
              <a:rPr sz="1900" b="1" spc="-5" dirty="0">
                <a:latin typeface="Arial" panose="020B0604020202020204"/>
                <a:cs typeface="Arial" panose="020B0604020202020204"/>
              </a:rPr>
              <a:t>dan dimiliki</a:t>
            </a:r>
            <a:r>
              <a:rPr sz="1900" b="1" spc="80" dirty="0">
                <a:latin typeface="Arial" panose="020B0604020202020204"/>
                <a:cs typeface="Arial" panose="020B0604020202020204"/>
              </a:rPr>
              <a:t> </a:t>
            </a:r>
            <a:r>
              <a:rPr sz="1900" spc="-5" dirty="0">
                <a:latin typeface="Arial MT"/>
                <a:cs typeface="Arial MT"/>
              </a:rPr>
              <a:t>oleh </a:t>
            </a:r>
            <a:r>
              <a:rPr sz="1900" dirty="0">
                <a:latin typeface="Arial MT"/>
                <a:cs typeface="Arial MT"/>
              </a:rPr>
              <a:t>seluruh</a:t>
            </a:r>
            <a:r>
              <a:rPr sz="1900" spc="-5" dirty="0">
                <a:latin typeface="Arial MT"/>
                <a:cs typeface="Arial MT"/>
              </a:rPr>
              <a:t> </a:t>
            </a:r>
            <a:r>
              <a:rPr sz="1900" b="1" spc="-5" dirty="0">
                <a:latin typeface="Arial" panose="020B0604020202020204"/>
                <a:cs typeface="Arial" panose="020B0604020202020204"/>
              </a:rPr>
              <a:t>pemangku kepentingan.</a:t>
            </a:r>
            <a:endParaRPr sz="1900">
              <a:latin typeface="Arial" panose="020B0604020202020204"/>
              <a:cs typeface="Arial" panose="020B0604020202020204"/>
            </a:endParaRPr>
          </a:p>
        </p:txBody>
      </p:sp>
      <p:sp>
        <p:nvSpPr>
          <p:cNvPr id="5" name="object 5"/>
          <p:cNvSpPr txBox="1"/>
          <p:nvPr/>
        </p:nvSpPr>
        <p:spPr>
          <a:xfrm>
            <a:off x="10967624" y="1388624"/>
            <a:ext cx="816610" cy="314960"/>
          </a:xfrm>
          <a:prstGeom prst="rect">
            <a:avLst/>
          </a:prstGeom>
        </p:spPr>
        <p:txBody>
          <a:bodyPr vert="horz" wrap="square" lIns="0" tIns="12700" rIns="0" bIns="0" rtlCol="0">
            <a:spAutoFit/>
          </a:bodyPr>
          <a:lstStyle/>
          <a:p>
            <a:pPr marL="12700">
              <a:lnSpc>
                <a:spcPct val="100000"/>
              </a:lnSpc>
              <a:spcBef>
                <a:spcPts val="100"/>
              </a:spcBef>
            </a:pPr>
            <a:r>
              <a:rPr sz="1900" spc="-5" dirty="0">
                <a:latin typeface="Arial MT"/>
                <a:cs typeface="Arial MT"/>
              </a:rPr>
              <a:t>dimana</a:t>
            </a:r>
            <a:endParaRPr sz="1900">
              <a:latin typeface="Arial MT"/>
              <a:cs typeface="Arial MT"/>
            </a:endParaRPr>
          </a:p>
        </p:txBody>
      </p:sp>
      <p:sp>
        <p:nvSpPr>
          <p:cNvPr id="6" name="object 6"/>
          <p:cNvSpPr txBox="1"/>
          <p:nvPr/>
        </p:nvSpPr>
        <p:spPr>
          <a:xfrm>
            <a:off x="432325" y="1703584"/>
            <a:ext cx="10401935" cy="991235"/>
          </a:xfrm>
          <a:prstGeom prst="rect">
            <a:avLst/>
          </a:prstGeom>
        </p:spPr>
        <p:txBody>
          <a:bodyPr vert="horz" wrap="square" lIns="0" tIns="45720" rIns="0" bIns="0" rtlCol="0">
            <a:spAutoFit/>
          </a:bodyPr>
          <a:lstStyle/>
          <a:p>
            <a:pPr marL="12700" marR="5080">
              <a:lnSpc>
                <a:spcPts val="2050"/>
              </a:lnSpc>
              <a:spcBef>
                <a:spcPts val="360"/>
              </a:spcBef>
              <a:tabLst>
                <a:tab pos="747395" algn="l"/>
                <a:tab pos="2287270" algn="l"/>
                <a:tab pos="3357245" algn="l"/>
                <a:tab pos="4745990" algn="l"/>
                <a:tab pos="6345555" algn="l"/>
                <a:tab pos="7268845" algn="l"/>
                <a:tab pos="8232140" algn="l"/>
                <a:tab pos="9021445" algn="l"/>
              </a:tabLst>
            </a:pPr>
            <a:r>
              <a:rPr sz="1900" b="1" spc="-5" dirty="0">
                <a:latin typeface="Arial" panose="020B0604020202020204"/>
                <a:cs typeface="Arial" panose="020B0604020202020204"/>
              </a:rPr>
              <a:t>Ras</a:t>
            </a:r>
            <a:r>
              <a:rPr sz="1900" b="1" dirty="0">
                <a:latin typeface="Arial" panose="020B0604020202020204"/>
                <a:cs typeface="Arial" panose="020B0604020202020204"/>
              </a:rPr>
              <a:t>a	</a:t>
            </a:r>
            <a:r>
              <a:rPr sz="1900" b="1" spc="-5" dirty="0">
                <a:latin typeface="Arial" panose="020B0604020202020204"/>
                <a:cs typeface="Arial" panose="020B0604020202020204"/>
              </a:rPr>
              <a:t>kepemilika</a:t>
            </a:r>
            <a:r>
              <a:rPr sz="1900" b="1" dirty="0">
                <a:latin typeface="Arial" panose="020B0604020202020204"/>
                <a:cs typeface="Arial" panose="020B0604020202020204"/>
              </a:rPr>
              <a:t>n	</a:t>
            </a:r>
            <a:r>
              <a:rPr sz="1900" b="1" spc="-5" dirty="0">
                <a:latin typeface="Arial" panose="020B0604020202020204"/>
                <a:cs typeface="Arial" panose="020B0604020202020204"/>
              </a:rPr>
              <a:t>sasara</a:t>
            </a:r>
            <a:r>
              <a:rPr sz="1900" b="1" dirty="0">
                <a:latin typeface="Arial" panose="020B0604020202020204"/>
                <a:cs typeface="Arial" panose="020B0604020202020204"/>
              </a:rPr>
              <a:t>n	</a:t>
            </a:r>
            <a:r>
              <a:rPr sz="1900" b="1" spc="-5" dirty="0">
                <a:latin typeface="Arial" panose="020B0604020202020204"/>
                <a:cs typeface="Arial" panose="020B0604020202020204"/>
              </a:rPr>
              <a:t>perubaha</a:t>
            </a:r>
            <a:r>
              <a:rPr sz="1900" b="1" dirty="0">
                <a:latin typeface="Arial" panose="020B0604020202020204"/>
                <a:cs typeface="Arial" panose="020B0604020202020204"/>
              </a:rPr>
              <a:t>n	</a:t>
            </a:r>
            <a:r>
              <a:rPr sz="1900" b="1" spc="-5" dirty="0">
                <a:latin typeface="Arial" panose="020B0604020202020204"/>
                <a:cs typeface="Arial" panose="020B0604020202020204"/>
              </a:rPr>
              <a:t>berkemban</a:t>
            </a:r>
            <a:r>
              <a:rPr sz="1900" b="1" dirty="0">
                <a:latin typeface="Arial" panose="020B0604020202020204"/>
                <a:cs typeface="Arial" panose="020B0604020202020204"/>
              </a:rPr>
              <a:t>g	</a:t>
            </a:r>
            <a:r>
              <a:rPr sz="1900" dirty="0">
                <a:latin typeface="Arial MT"/>
                <a:cs typeface="Arial MT"/>
              </a:rPr>
              <a:t>sejalan	</a:t>
            </a:r>
            <a:r>
              <a:rPr sz="1900" spc="-5" dirty="0">
                <a:latin typeface="Arial MT"/>
                <a:cs typeface="Arial MT"/>
              </a:rPr>
              <a:t>denga</a:t>
            </a:r>
            <a:r>
              <a:rPr sz="1900" dirty="0">
                <a:latin typeface="Arial MT"/>
                <a:cs typeface="Arial MT"/>
              </a:rPr>
              <a:t>n	</a:t>
            </a:r>
            <a:r>
              <a:rPr sz="1900" spc="-5" dirty="0">
                <a:latin typeface="Arial MT"/>
                <a:cs typeface="Arial MT"/>
              </a:rPr>
              <a:t>wakt</a:t>
            </a:r>
            <a:r>
              <a:rPr sz="1900" dirty="0">
                <a:latin typeface="Arial MT"/>
                <a:cs typeface="Arial MT"/>
              </a:rPr>
              <a:t>u	</a:t>
            </a:r>
            <a:r>
              <a:rPr sz="1900" spc="-5" dirty="0">
                <a:latin typeface="Arial MT"/>
                <a:cs typeface="Arial MT"/>
              </a:rPr>
              <a:t>pelaksanaan  pengarahan</a:t>
            </a:r>
            <a:r>
              <a:rPr sz="1900" spc="-10" dirty="0">
                <a:latin typeface="Arial MT"/>
                <a:cs typeface="Arial MT"/>
              </a:rPr>
              <a:t> </a:t>
            </a:r>
            <a:r>
              <a:rPr sz="1900" spc="-5" dirty="0">
                <a:latin typeface="Arial MT"/>
                <a:cs typeface="Arial MT"/>
              </a:rPr>
              <a:t>dan </a:t>
            </a:r>
            <a:r>
              <a:rPr sz="1900" dirty="0">
                <a:latin typeface="Arial MT"/>
                <a:cs typeface="Arial MT"/>
              </a:rPr>
              <a:t>kepemimpinan</a:t>
            </a:r>
            <a:r>
              <a:rPr sz="1900" spc="-10" dirty="0">
                <a:latin typeface="Arial MT"/>
                <a:cs typeface="Arial MT"/>
              </a:rPr>
              <a:t> </a:t>
            </a:r>
            <a:r>
              <a:rPr sz="1900" dirty="0">
                <a:latin typeface="Arial MT"/>
                <a:cs typeface="Arial MT"/>
              </a:rPr>
              <a:t>semakin</a:t>
            </a:r>
            <a:r>
              <a:rPr sz="1900" spc="-5" dirty="0">
                <a:latin typeface="Arial MT"/>
                <a:cs typeface="Arial MT"/>
              </a:rPr>
              <a:t> </a:t>
            </a:r>
            <a:r>
              <a:rPr sz="1900" dirty="0">
                <a:latin typeface="Arial MT"/>
                <a:cs typeface="Arial MT"/>
              </a:rPr>
              <a:t>mengecil,</a:t>
            </a:r>
            <a:r>
              <a:rPr sz="1900" spc="-10" dirty="0">
                <a:latin typeface="Arial MT"/>
                <a:cs typeface="Arial MT"/>
              </a:rPr>
              <a:t> </a:t>
            </a:r>
            <a:r>
              <a:rPr sz="1900" spc="-5" dirty="0">
                <a:latin typeface="Arial MT"/>
                <a:cs typeface="Arial MT"/>
              </a:rPr>
              <a:t>dan pemberdayaan</a:t>
            </a:r>
            <a:r>
              <a:rPr sz="1900" spc="-10" dirty="0">
                <a:latin typeface="Arial MT"/>
                <a:cs typeface="Arial MT"/>
              </a:rPr>
              <a:t> </a:t>
            </a:r>
            <a:r>
              <a:rPr sz="1900" dirty="0">
                <a:latin typeface="Arial MT"/>
                <a:cs typeface="Arial MT"/>
              </a:rPr>
              <a:t>semakin</a:t>
            </a:r>
            <a:r>
              <a:rPr sz="1900" spc="-5" dirty="0">
                <a:latin typeface="Arial MT"/>
                <a:cs typeface="Arial MT"/>
              </a:rPr>
              <a:t> </a:t>
            </a:r>
            <a:r>
              <a:rPr sz="1900" spc="-25" dirty="0">
                <a:latin typeface="Arial MT"/>
                <a:cs typeface="Arial MT"/>
              </a:rPr>
              <a:t>besar.</a:t>
            </a:r>
            <a:endParaRPr sz="1900">
              <a:latin typeface="Arial MT"/>
              <a:cs typeface="Arial MT"/>
            </a:endParaRPr>
          </a:p>
          <a:p>
            <a:pPr marL="4095115">
              <a:lnSpc>
                <a:spcPct val="100000"/>
              </a:lnSpc>
              <a:spcBef>
                <a:spcPts val="960"/>
              </a:spcBef>
            </a:pPr>
            <a:r>
              <a:rPr sz="1900" b="1" spc="-10" dirty="0">
                <a:latin typeface="Calibri" panose="020F0502020204030204"/>
                <a:cs typeface="Calibri" panose="020F0502020204030204"/>
              </a:rPr>
              <a:t>Kurva</a:t>
            </a:r>
            <a:r>
              <a:rPr sz="1900" b="1" spc="-30" dirty="0">
                <a:latin typeface="Calibri" panose="020F0502020204030204"/>
                <a:cs typeface="Calibri" panose="020F0502020204030204"/>
              </a:rPr>
              <a:t> </a:t>
            </a:r>
            <a:r>
              <a:rPr sz="1900" b="1" spc="-5" dirty="0">
                <a:latin typeface="Calibri" panose="020F0502020204030204"/>
                <a:cs typeface="Calibri" panose="020F0502020204030204"/>
              </a:rPr>
              <a:t>Manajemen</a:t>
            </a:r>
            <a:r>
              <a:rPr sz="1900" b="1" spc="-30" dirty="0">
                <a:latin typeface="Calibri" panose="020F0502020204030204"/>
                <a:cs typeface="Calibri" panose="020F0502020204030204"/>
              </a:rPr>
              <a:t> </a:t>
            </a:r>
            <a:r>
              <a:rPr sz="1900" b="1" spc="-10" dirty="0">
                <a:latin typeface="Calibri" panose="020F0502020204030204"/>
                <a:cs typeface="Calibri" panose="020F0502020204030204"/>
              </a:rPr>
              <a:t>Perubahan</a:t>
            </a:r>
            <a:endParaRPr sz="1900">
              <a:latin typeface="Calibri" panose="020F0502020204030204"/>
              <a:cs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50" y="6350010"/>
            <a:ext cx="12204700" cy="514350"/>
            <a:chOff x="-6350" y="6350010"/>
            <a:chExt cx="12204700" cy="514350"/>
          </a:xfrm>
        </p:grpSpPr>
        <p:sp>
          <p:nvSpPr>
            <p:cNvPr id="3" name="object 3"/>
            <p:cNvSpPr/>
            <p:nvPr/>
          </p:nvSpPr>
          <p:spPr>
            <a:xfrm>
              <a:off x="0" y="6356360"/>
              <a:ext cx="12192000" cy="501650"/>
            </a:xfrm>
            <a:custGeom>
              <a:avLst/>
              <a:gdLst/>
              <a:ahLst/>
              <a:cxnLst/>
              <a:rect l="l" t="t" r="r" b="b"/>
              <a:pathLst>
                <a:path w="12192000" h="501650">
                  <a:moveTo>
                    <a:pt x="12191999" y="501599"/>
                  </a:moveTo>
                  <a:lnTo>
                    <a:pt x="0" y="501599"/>
                  </a:lnTo>
                  <a:lnTo>
                    <a:pt x="0" y="0"/>
                  </a:lnTo>
                  <a:lnTo>
                    <a:pt x="12191999" y="0"/>
                  </a:lnTo>
                  <a:lnTo>
                    <a:pt x="12191999" y="501599"/>
                  </a:lnTo>
                  <a:close/>
                </a:path>
              </a:pathLst>
            </a:custGeom>
            <a:solidFill>
              <a:srgbClr val="063763"/>
            </a:solidFill>
          </p:spPr>
          <p:txBody>
            <a:bodyPr wrap="square" lIns="0" tIns="0" rIns="0" bIns="0" rtlCol="0"/>
            <a:lstStyle/>
            <a:p/>
          </p:txBody>
        </p:sp>
        <p:sp>
          <p:nvSpPr>
            <p:cNvPr id="4" name="object 4"/>
            <p:cNvSpPr/>
            <p:nvPr/>
          </p:nvSpPr>
          <p:spPr>
            <a:xfrm>
              <a:off x="0" y="6356360"/>
              <a:ext cx="12192000" cy="501650"/>
            </a:xfrm>
            <a:custGeom>
              <a:avLst/>
              <a:gdLst/>
              <a:ahLst/>
              <a:cxnLst/>
              <a:rect l="l" t="t" r="r" b="b"/>
              <a:pathLst>
                <a:path w="12192000" h="501650">
                  <a:moveTo>
                    <a:pt x="0" y="0"/>
                  </a:moveTo>
                  <a:lnTo>
                    <a:pt x="12191999" y="0"/>
                  </a:lnTo>
                  <a:lnTo>
                    <a:pt x="12191999" y="501599"/>
                  </a:lnTo>
                  <a:lnTo>
                    <a:pt x="0" y="501599"/>
                  </a:lnTo>
                  <a:lnTo>
                    <a:pt x="0" y="0"/>
                  </a:lnTo>
                  <a:close/>
                </a:path>
              </a:pathLst>
            </a:custGeom>
            <a:ln w="12699">
              <a:solidFill>
                <a:srgbClr val="063763"/>
              </a:solidFill>
            </a:ln>
          </p:spPr>
          <p:txBody>
            <a:bodyPr wrap="square" lIns="0" tIns="0" rIns="0" bIns="0" rtlCol="0"/>
            <a:lstStyle/>
            <a:p/>
          </p:txBody>
        </p:sp>
      </p:grpSp>
      <p:sp>
        <p:nvSpPr>
          <p:cNvPr id="7" name="object 7"/>
          <p:cNvSpPr txBox="1">
            <a:spLocks noGrp="1"/>
          </p:cNvSpPr>
          <p:nvPr>
            <p:ph type="title"/>
          </p:nvPr>
        </p:nvSpPr>
        <p:spPr>
          <a:xfrm>
            <a:off x="346225" y="122649"/>
            <a:ext cx="9829165" cy="843280"/>
          </a:xfrm>
          <a:prstGeom prst="rect">
            <a:avLst/>
          </a:prstGeom>
        </p:spPr>
        <p:txBody>
          <a:bodyPr vert="horz" wrap="square" lIns="0" tIns="12700" rIns="0" bIns="0" rtlCol="0">
            <a:spAutoFit/>
          </a:bodyPr>
          <a:lstStyle/>
          <a:p>
            <a:pPr marL="12700">
              <a:lnSpc>
                <a:spcPct val="100000"/>
              </a:lnSpc>
              <a:spcBef>
                <a:spcPts val="100"/>
              </a:spcBef>
            </a:pPr>
            <a:r>
              <a:rPr sz="2700" spc="-5" dirty="0"/>
              <a:t>Berikut</a:t>
            </a:r>
            <a:r>
              <a:rPr sz="2700" spc="-20" dirty="0"/>
              <a:t> </a:t>
            </a:r>
            <a:r>
              <a:rPr sz="2700" spc="-5" dirty="0"/>
              <a:t>adalah</a:t>
            </a:r>
            <a:r>
              <a:rPr sz="2700" spc="-15" dirty="0"/>
              <a:t> </a:t>
            </a:r>
            <a:r>
              <a:rPr sz="2700" spc="-5" dirty="0"/>
              <a:t>rencana</a:t>
            </a:r>
            <a:r>
              <a:rPr sz="2700" spc="-15" dirty="0"/>
              <a:t> </a:t>
            </a:r>
            <a:r>
              <a:rPr sz="2700" spc="-5" dirty="0"/>
              <a:t>kegiatan</a:t>
            </a:r>
            <a:r>
              <a:rPr sz="2700" spc="-15" dirty="0"/>
              <a:t> </a:t>
            </a:r>
            <a:r>
              <a:rPr sz="2700" spc="-5" dirty="0"/>
              <a:t>dari</a:t>
            </a:r>
            <a:r>
              <a:rPr sz="2700" spc="-20" dirty="0"/>
              <a:t> </a:t>
            </a:r>
            <a:r>
              <a:rPr sz="2700" spc="-5" dirty="0"/>
              <a:t>manajemen</a:t>
            </a:r>
            <a:r>
              <a:rPr sz="2700" spc="-20" dirty="0"/>
              <a:t> </a:t>
            </a:r>
            <a:r>
              <a:rPr sz="2700" spc="-5" dirty="0"/>
              <a:t>perubahan</a:t>
            </a:r>
            <a:r>
              <a:rPr lang="en-US" sz="2700" spc="-5" dirty="0"/>
              <a:t> yang perlu diperhatikan pada saat melakjukan sinergi dengan</a:t>
            </a:r>
            <a:endParaRPr lang="en-US" sz="2700" spc="-5" dirty="0"/>
          </a:p>
        </p:txBody>
      </p:sp>
      <p:graphicFrame>
        <p:nvGraphicFramePr>
          <p:cNvPr id="8" name="object 8"/>
          <p:cNvGraphicFramePr>
            <a:graphicFrameLocks noGrp="1"/>
          </p:cNvGraphicFramePr>
          <p:nvPr/>
        </p:nvGraphicFramePr>
        <p:xfrm>
          <a:off x="831850" y="1852295"/>
          <a:ext cx="10808970" cy="3623310"/>
        </p:xfrm>
        <a:graphic>
          <a:graphicData uri="http://schemas.openxmlformats.org/drawingml/2006/table">
            <a:tbl>
              <a:tblPr firstRow="1" bandRow="1">
                <a:tableStyleId>{2D5ABB26-0587-4C30-8999-92F81FD0307C}</a:tableStyleId>
              </a:tblPr>
              <a:tblGrid>
                <a:gridCol w="3602990"/>
                <a:gridCol w="3602990"/>
                <a:gridCol w="3602990"/>
              </a:tblGrid>
              <a:tr h="678180">
                <a:tc>
                  <a:txBody>
                    <a:bodyPr/>
                    <a:lstStyle/>
                    <a:p>
                      <a:pPr marL="1123315" marR="589280" indent="-526415">
                        <a:lnSpc>
                          <a:spcPct val="100000"/>
                        </a:lnSpc>
                        <a:spcBef>
                          <a:spcPts val="290"/>
                        </a:spcBef>
                      </a:pPr>
                      <a:r>
                        <a:rPr sz="1900" b="1" spc="-5" dirty="0">
                          <a:solidFill>
                            <a:srgbClr val="FFFFFF"/>
                          </a:solidFill>
                          <a:latin typeface="Calibri" panose="020F0502020204030204"/>
                          <a:cs typeface="Calibri" panose="020F0502020204030204"/>
                        </a:rPr>
                        <a:t>Manajemen </a:t>
                      </a:r>
                      <a:r>
                        <a:rPr sz="1900" b="1" spc="-15" dirty="0">
                          <a:solidFill>
                            <a:srgbClr val="FFFFFF"/>
                          </a:solidFill>
                          <a:latin typeface="Calibri" panose="020F0502020204030204"/>
                          <a:cs typeface="Calibri" panose="020F0502020204030204"/>
                        </a:rPr>
                        <a:t>Pemangku </a:t>
                      </a:r>
                      <a:r>
                        <a:rPr sz="1900" b="1" spc="-415" dirty="0">
                          <a:solidFill>
                            <a:srgbClr val="FFFFFF"/>
                          </a:solidFill>
                          <a:latin typeface="Calibri" panose="020F0502020204030204"/>
                          <a:cs typeface="Calibri" panose="020F0502020204030204"/>
                        </a:rPr>
                        <a:t> </a:t>
                      </a:r>
                      <a:r>
                        <a:rPr sz="1900" b="1" spc="-15" dirty="0">
                          <a:solidFill>
                            <a:srgbClr val="FFFFFF"/>
                          </a:solidFill>
                          <a:latin typeface="Calibri" panose="020F0502020204030204"/>
                          <a:cs typeface="Calibri" panose="020F0502020204030204"/>
                        </a:rPr>
                        <a:t>Kepentingan</a:t>
                      </a:r>
                      <a:endParaRPr sz="1900">
                        <a:latin typeface="Calibri" panose="020F0502020204030204"/>
                        <a:cs typeface="Calibri" panose="020F0502020204030204"/>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86E7"/>
                    </a:solidFill>
                  </a:tcPr>
                </a:tc>
                <a:tc>
                  <a:txBody>
                    <a:bodyPr/>
                    <a:lstStyle/>
                    <a:p>
                      <a:pPr algn="ctr">
                        <a:lnSpc>
                          <a:spcPct val="100000"/>
                        </a:lnSpc>
                        <a:spcBef>
                          <a:spcPts val="1430"/>
                        </a:spcBef>
                      </a:pPr>
                      <a:r>
                        <a:rPr sz="1900" b="1" spc="-10" dirty="0">
                          <a:solidFill>
                            <a:srgbClr val="FFFFFF"/>
                          </a:solidFill>
                          <a:latin typeface="Calibri" panose="020F0502020204030204"/>
                          <a:cs typeface="Calibri" panose="020F0502020204030204"/>
                        </a:rPr>
                        <a:t>Komunikasi</a:t>
                      </a:r>
                      <a:endParaRPr sz="1900">
                        <a:latin typeface="Calibri" panose="020F0502020204030204"/>
                        <a:cs typeface="Calibri" panose="020F0502020204030204"/>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86E7"/>
                    </a:solidFill>
                  </a:tcPr>
                </a:tc>
                <a:tc>
                  <a:txBody>
                    <a:bodyPr/>
                    <a:lstStyle/>
                    <a:p>
                      <a:pPr algn="ctr">
                        <a:lnSpc>
                          <a:spcPct val="100000"/>
                        </a:lnSpc>
                        <a:spcBef>
                          <a:spcPts val="1430"/>
                        </a:spcBef>
                      </a:pPr>
                      <a:r>
                        <a:rPr sz="1900" b="1" spc="-10" dirty="0">
                          <a:solidFill>
                            <a:srgbClr val="FFFFFF"/>
                          </a:solidFill>
                          <a:latin typeface="Calibri" panose="020F0502020204030204"/>
                          <a:cs typeface="Calibri" panose="020F0502020204030204"/>
                        </a:rPr>
                        <a:t>Pelatihan</a:t>
                      </a:r>
                      <a:endParaRPr sz="1900">
                        <a:latin typeface="Calibri" panose="020F0502020204030204"/>
                        <a:cs typeface="Calibri" panose="020F0502020204030204"/>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86E7"/>
                    </a:solidFill>
                  </a:tcPr>
                </a:tc>
              </a:tr>
              <a:tr h="2945130">
                <a:tc>
                  <a:txBody>
                    <a:bodyPr/>
                    <a:lstStyle/>
                    <a:p>
                      <a:pPr marL="250825" marR="1097280" indent="-135255">
                        <a:lnSpc>
                          <a:spcPct val="100000"/>
                        </a:lnSpc>
                        <a:spcBef>
                          <a:spcPts val="225"/>
                        </a:spcBef>
                        <a:buFont typeface="Arial MT"/>
                        <a:buChar char="•"/>
                        <a:tabLst>
                          <a:tab pos="250825" algn="l"/>
                        </a:tabLst>
                      </a:pPr>
                      <a:r>
                        <a:rPr sz="1900" spc="-10" dirty="0">
                          <a:latin typeface="Calibri" panose="020F0502020204030204"/>
                          <a:cs typeface="Calibri" panose="020F0502020204030204"/>
                        </a:rPr>
                        <a:t>Identifikasi pemangku </a:t>
                      </a:r>
                      <a:r>
                        <a:rPr sz="1900" spc="-415" dirty="0">
                          <a:latin typeface="Calibri" panose="020F0502020204030204"/>
                          <a:cs typeface="Calibri" panose="020F0502020204030204"/>
                        </a:rPr>
                        <a:t> </a:t>
                      </a:r>
                      <a:r>
                        <a:rPr sz="1900" spc="-15" dirty="0">
                          <a:latin typeface="Calibri" panose="020F0502020204030204"/>
                          <a:cs typeface="Calibri" panose="020F0502020204030204"/>
                        </a:rPr>
                        <a:t>kepentingan</a:t>
                      </a:r>
                      <a:endParaRPr sz="1900">
                        <a:latin typeface="Calibri" panose="020F0502020204030204"/>
                        <a:cs typeface="Calibri" panose="020F0502020204030204"/>
                      </a:endParaRPr>
                    </a:p>
                    <a:p>
                      <a:pPr marL="250825" marR="486410" indent="-135255">
                        <a:lnSpc>
                          <a:spcPct val="100000"/>
                        </a:lnSpc>
                        <a:buFont typeface="Arial MT"/>
                        <a:buChar char="•"/>
                        <a:tabLst>
                          <a:tab pos="250825" algn="l"/>
                        </a:tabLst>
                      </a:pPr>
                      <a:r>
                        <a:rPr sz="1900" spc="-15" dirty="0">
                          <a:latin typeface="Calibri" panose="020F0502020204030204"/>
                          <a:cs typeface="Calibri" panose="020F0502020204030204"/>
                        </a:rPr>
                        <a:t>Pembuatan</a:t>
                      </a:r>
                      <a:r>
                        <a:rPr sz="1900" spc="-10" dirty="0">
                          <a:latin typeface="Calibri" panose="020F0502020204030204"/>
                          <a:cs typeface="Calibri" panose="020F0502020204030204"/>
                        </a:rPr>
                        <a:t> rencana </a:t>
                      </a:r>
                      <a:r>
                        <a:rPr sz="1900" spc="-5" dirty="0">
                          <a:latin typeface="Calibri" panose="020F0502020204030204"/>
                          <a:cs typeface="Calibri" panose="020F0502020204030204"/>
                        </a:rPr>
                        <a:t> </a:t>
                      </a:r>
                      <a:r>
                        <a:rPr sz="1900" spc="-10" dirty="0">
                          <a:latin typeface="Calibri" panose="020F0502020204030204"/>
                          <a:cs typeface="Calibri" panose="020F0502020204030204"/>
                        </a:rPr>
                        <a:t>kegiatan/jadwal meeting </a:t>
                      </a:r>
                      <a:r>
                        <a:rPr sz="1900" spc="-5" dirty="0">
                          <a:latin typeface="Calibri" panose="020F0502020204030204"/>
                          <a:cs typeface="Calibri" panose="020F0502020204030204"/>
                        </a:rPr>
                        <a:t> </a:t>
                      </a:r>
                      <a:r>
                        <a:rPr sz="1900" spc="-10" dirty="0">
                          <a:latin typeface="Calibri" panose="020F0502020204030204"/>
                          <a:cs typeface="Calibri" panose="020F0502020204030204"/>
                        </a:rPr>
                        <a:t>(informal,</a:t>
                      </a:r>
                      <a:r>
                        <a:rPr sz="1900" spc="-30" dirty="0">
                          <a:latin typeface="Calibri" panose="020F0502020204030204"/>
                          <a:cs typeface="Calibri" panose="020F0502020204030204"/>
                        </a:rPr>
                        <a:t> </a:t>
                      </a:r>
                      <a:r>
                        <a:rPr sz="1900" spc="-10" dirty="0">
                          <a:latin typeface="Calibri" panose="020F0502020204030204"/>
                          <a:cs typeface="Calibri" panose="020F0502020204030204"/>
                        </a:rPr>
                        <a:t>formal,</a:t>
                      </a:r>
                      <a:r>
                        <a:rPr sz="1900" spc="-25" dirty="0">
                          <a:latin typeface="Calibri" panose="020F0502020204030204"/>
                          <a:cs typeface="Calibri" panose="020F0502020204030204"/>
                        </a:rPr>
                        <a:t> </a:t>
                      </a:r>
                      <a:r>
                        <a:rPr sz="1900" spc="-5" dirty="0">
                          <a:latin typeface="Calibri" panose="020F0502020204030204"/>
                          <a:cs typeface="Calibri" panose="020F0502020204030204"/>
                        </a:rPr>
                        <a:t>video</a:t>
                      </a:r>
                      <a:r>
                        <a:rPr sz="1900" spc="-30" dirty="0">
                          <a:latin typeface="Calibri" panose="020F0502020204030204"/>
                          <a:cs typeface="Calibri" panose="020F0502020204030204"/>
                        </a:rPr>
                        <a:t> </a:t>
                      </a:r>
                      <a:r>
                        <a:rPr sz="1900" spc="-5" dirty="0">
                          <a:latin typeface="Calibri" panose="020F0502020204030204"/>
                          <a:cs typeface="Calibri" panose="020F0502020204030204"/>
                        </a:rPr>
                        <a:t>call)</a:t>
                      </a:r>
                      <a:endParaRPr sz="1900">
                        <a:latin typeface="Calibri" panose="020F0502020204030204"/>
                        <a:cs typeface="Calibri" panose="020F0502020204030204"/>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tc>
                  <a:txBody>
                    <a:bodyPr/>
                    <a:lstStyle/>
                    <a:p>
                      <a:pPr marL="250825" marR="451485" indent="-135255">
                        <a:lnSpc>
                          <a:spcPct val="100000"/>
                        </a:lnSpc>
                        <a:spcBef>
                          <a:spcPts val="225"/>
                        </a:spcBef>
                        <a:buFont typeface="Arial MT"/>
                        <a:buChar char="•"/>
                        <a:tabLst>
                          <a:tab pos="250825" algn="l"/>
                        </a:tabLst>
                      </a:pPr>
                      <a:r>
                        <a:rPr sz="1900" spc="-10" dirty="0">
                          <a:latin typeface="Calibri" panose="020F0502020204030204"/>
                          <a:cs typeface="Calibri" panose="020F0502020204030204"/>
                        </a:rPr>
                        <a:t>Identifikasi kanal </a:t>
                      </a:r>
                      <a:r>
                        <a:rPr sz="1900" spc="-15" dirty="0">
                          <a:latin typeface="Calibri" panose="020F0502020204030204"/>
                          <a:cs typeface="Calibri" panose="020F0502020204030204"/>
                        </a:rPr>
                        <a:t>komunikasi </a:t>
                      </a:r>
                      <a:r>
                        <a:rPr sz="1900" spc="-415" dirty="0">
                          <a:latin typeface="Calibri" panose="020F0502020204030204"/>
                          <a:cs typeface="Calibri" panose="020F0502020204030204"/>
                        </a:rPr>
                        <a:t> </a:t>
                      </a:r>
                      <a:r>
                        <a:rPr sz="1900" spc="-10" dirty="0">
                          <a:latin typeface="Calibri" panose="020F0502020204030204"/>
                          <a:cs typeface="Calibri" panose="020F0502020204030204"/>
                        </a:rPr>
                        <a:t>yang </a:t>
                      </a:r>
                      <a:r>
                        <a:rPr sz="1900" spc="-15" dirty="0">
                          <a:latin typeface="Calibri" panose="020F0502020204030204"/>
                          <a:cs typeface="Calibri" panose="020F0502020204030204"/>
                        </a:rPr>
                        <a:t>efektif </a:t>
                      </a:r>
                      <a:r>
                        <a:rPr sz="1900" spc="-5" dirty="0">
                          <a:latin typeface="Calibri" panose="020F0502020204030204"/>
                          <a:cs typeface="Calibri" panose="020F0502020204030204"/>
                        </a:rPr>
                        <a:t>(email, </a:t>
                      </a:r>
                      <a:r>
                        <a:rPr sz="1900" spc="-10" dirty="0">
                          <a:latin typeface="Calibri" panose="020F0502020204030204"/>
                          <a:cs typeface="Calibri" panose="020F0502020204030204"/>
                        </a:rPr>
                        <a:t>web, </a:t>
                      </a:r>
                      <a:r>
                        <a:rPr sz="1900" spc="-5" dirty="0">
                          <a:latin typeface="Calibri" panose="020F0502020204030204"/>
                          <a:cs typeface="Calibri" panose="020F0502020204030204"/>
                        </a:rPr>
                        <a:t> sosmed,</a:t>
                      </a:r>
                      <a:r>
                        <a:rPr sz="1900" spc="-10" dirty="0">
                          <a:latin typeface="Calibri" panose="020F0502020204030204"/>
                          <a:cs typeface="Calibri" panose="020F0502020204030204"/>
                        </a:rPr>
                        <a:t> </a:t>
                      </a:r>
                      <a:r>
                        <a:rPr sz="1900" spc="-15" dirty="0">
                          <a:latin typeface="Calibri" panose="020F0502020204030204"/>
                          <a:cs typeface="Calibri" panose="020F0502020204030204"/>
                        </a:rPr>
                        <a:t>rapat)</a:t>
                      </a:r>
                      <a:endParaRPr sz="1900">
                        <a:latin typeface="Calibri" panose="020F0502020204030204"/>
                        <a:cs typeface="Calibri" panose="020F0502020204030204"/>
                      </a:endParaRPr>
                    </a:p>
                    <a:p>
                      <a:pPr marL="250825" marR="329565" indent="-135255">
                        <a:lnSpc>
                          <a:spcPct val="100000"/>
                        </a:lnSpc>
                        <a:buFont typeface="Arial MT"/>
                        <a:buChar char="•"/>
                        <a:tabLst>
                          <a:tab pos="250825" algn="l"/>
                        </a:tabLst>
                      </a:pPr>
                      <a:r>
                        <a:rPr sz="1900" spc="-10" dirty="0">
                          <a:latin typeface="Calibri" panose="020F0502020204030204"/>
                          <a:cs typeface="Calibri" panose="020F0502020204030204"/>
                        </a:rPr>
                        <a:t>Menentukan </a:t>
                      </a:r>
                      <a:r>
                        <a:rPr sz="1900" spc="-5" dirty="0">
                          <a:latin typeface="Calibri" panose="020F0502020204030204"/>
                          <a:cs typeface="Calibri" panose="020F0502020204030204"/>
                        </a:rPr>
                        <a:t>jenis media </a:t>
                      </a:r>
                      <a:r>
                        <a:rPr sz="1900" dirty="0">
                          <a:latin typeface="Calibri" panose="020F0502020204030204"/>
                          <a:cs typeface="Calibri" panose="020F0502020204030204"/>
                        </a:rPr>
                        <a:t> </a:t>
                      </a:r>
                      <a:r>
                        <a:rPr sz="1900" spc="-15" dirty="0">
                          <a:latin typeface="Calibri" panose="020F0502020204030204"/>
                          <a:cs typeface="Calibri" panose="020F0502020204030204"/>
                        </a:rPr>
                        <a:t>komunikasi </a:t>
                      </a:r>
                      <a:r>
                        <a:rPr sz="1900" spc="-30" dirty="0">
                          <a:latin typeface="Calibri" panose="020F0502020204030204"/>
                          <a:cs typeface="Calibri" panose="020F0502020204030204"/>
                        </a:rPr>
                        <a:t>(poster, </a:t>
                      </a:r>
                      <a:r>
                        <a:rPr sz="1900" spc="-15" dirty="0">
                          <a:latin typeface="Calibri" panose="020F0502020204030204"/>
                          <a:cs typeface="Calibri" panose="020F0502020204030204"/>
                        </a:rPr>
                        <a:t>infografis, </a:t>
                      </a:r>
                      <a:r>
                        <a:rPr sz="1900" spc="-415" dirty="0">
                          <a:latin typeface="Calibri" panose="020F0502020204030204"/>
                          <a:cs typeface="Calibri" panose="020F0502020204030204"/>
                        </a:rPr>
                        <a:t> </a:t>
                      </a:r>
                      <a:r>
                        <a:rPr sz="1900" spc="-5" dirty="0">
                          <a:latin typeface="Calibri" panose="020F0502020204030204"/>
                          <a:cs typeface="Calibri" panose="020F0502020204030204"/>
                        </a:rPr>
                        <a:t>spanduk,</a:t>
                      </a:r>
                      <a:r>
                        <a:rPr sz="1900" spc="-15" dirty="0">
                          <a:latin typeface="Calibri" panose="020F0502020204030204"/>
                          <a:cs typeface="Calibri" panose="020F0502020204030204"/>
                        </a:rPr>
                        <a:t> </a:t>
                      </a:r>
                      <a:r>
                        <a:rPr sz="1900" spc="-35" dirty="0">
                          <a:latin typeface="Calibri" panose="020F0502020204030204"/>
                          <a:cs typeface="Calibri" panose="020F0502020204030204"/>
                        </a:rPr>
                        <a:t>flyer,</a:t>
                      </a:r>
                      <a:r>
                        <a:rPr sz="1900" spc="-15" dirty="0">
                          <a:latin typeface="Calibri" panose="020F0502020204030204"/>
                          <a:cs typeface="Calibri" panose="020F0502020204030204"/>
                        </a:rPr>
                        <a:t> </a:t>
                      </a:r>
                      <a:r>
                        <a:rPr sz="1900" spc="-10" dirty="0">
                          <a:latin typeface="Calibri" panose="020F0502020204030204"/>
                          <a:cs typeface="Calibri" panose="020F0502020204030204"/>
                        </a:rPr>
                        <a:t>video, </a:t>
                      </a:r>
                      <a:r>
                        <a:rPr sz="1900" spc="-5" dirty="0">
                          <a:latin typeface="Calibri" panose="020F0502020204030204"/>
                          <a:cs typeface="Calibri" panose="020F0502020204030204"/>
                        </a:rPr>
                        <a:t>dll.)</a:t>
                      </a:r>
                      <a:endParaRPr sz="1900">
                        <a:latin typeface="Calibri" panose="020F0502020204030204"/>
                        <a:cs typeface="Calibri" panose="020F0502020204030204"/>
                      </a:endParaRPr>
                    </a:p>
                    <a:p>
                      <a:pPr marL="250825" marR="447040" indent="-135255">
                        <a:lnSpc>
                          <a:spcPct val="100000"/>
                        </a:lnSpc>
                        <a:buFont typeface="Arial MT"/>
                        <a:buChar char="•"/>
                        <a:tabLst>
                          <a:tab pos="250825" algn="l"/>
                        </a:tabLst>
                      </a:pPr>
                      <a:r>
                        <a:rPr sz="1900" spc="-15" dirty="0">
                          <a:latin typeface="Calibri" panose="020F0502020204030204"/>
                          <a:cs typeface="Calibri" panose="020F0502020204030204"/>
                        </a:rPr>
                        <a:t>Pembuatan </a:t>
                      </a:r>
                      <a:r>
                        <a:rPr sz="1900" spc="-10" dirty="0">
                          <a:latin typeface="Calibri" panose="020F0502020204030204"/>
                          <a:cs typeface="Calibri" panose="020F0502020204030204"/>
                        </a:rPr>
                        <a:t>tema </a:t>
                      </a:r>
                      <a:r>
                        <a:rPr sz="1900" spc="-5" dirty="0">
                          <a:latin typeface="Calibri" panose="020F0502020204030204"/>
                          <a:cs typeface="Calibri" panose="020F0502020204030204"/>
                        </a:rPr>
                        <a:t>dan </a:t>
                      </a:r>
                      <a:r>
                        <a:rPr sz="1900" spc="-15" dirty="0">
                          <a:latin typeface="Calibri" panose="020F0502020204030204"/>
                          <a:cs typeface="Calibri" panose="020F0502020204030204"/>
                        </a:rPr>
                        <a:t>materi </a:t>
                      </a:r>
                      <a:r>
                        <a:rPr sz="1900" spc="-415" dirty="0">
                          <a:latin typeface="Calibri" panose="020F0502020204030204"/>
                          <a:cs typeface="Calibri" panose="020F0502020204030204"/>
                        </a:rPr>
                        <a:t> </a:t>
                      </a:r>
                      <a:r>
                        <a:rPr sz="1900" spc="-5" dirty="0">
                          <a:latin typeface="Calibri" panose="020F0502020204030204"/>
                          <a:cs typeface="Calibri" panose="020F0502020204030204"/>
                        </a:rPr>
                        <a:t>sosialisasi</a:t>
                      </a:r>
                      <a:endParaRPr sz="1900">
                        <a:latin typeface="Calibri" panose="020F0502020204030204"/>
                        <a:cs typeface="Calibri" panose="020F0502020204030204"/>
                      </a:endParaRPr>
                    </a:p>
                    <a:p>
                      <a:pPr marL="250825" indent="-135890">
                        <a:lnSpc>
                          <a:spcPct val="100000"/>
                        </a:lnSpc>
                        <a:buFont typeface="Arial MT"/>
                        <a:buChar char="•"/>
                        <a:tabLst>
                          <a:tab pos="250825" algn="l"/>
                        </a:tabLst>
                      </a:pPr>
                      <a:r>
                        <a:rPr sz="1900" spc="-15" dirty="0">
                          <a:latin typeface="Calibri" panose="020F0502020204030204"/>
                          <a:cs typeface="Calibri" panose="020F0502020204030204"/>
                        </a:rPr>
                        <a:t>Pembuatan </a:t>
                      </a:r>
                      <a:r>
                        <a:rPr sz="1900" spc="-10" dirty="0">
                          <a:latin typeface="Calibri" panose="020F0502020204030204"/>
                          <a:cs typeface="Calibri" panose="020F0502020204030204"/>
                        </a:rPr>
                        <a:t>rencana </a:t>
                      </a:r>
                      <a:r>
                        <a:rPr sz="1900" spc="-20" dirty="0">
                          <a:latin typeface="Calibri" panose="020F0502020204030204"/>
                          <a:cs typeface="Calibri" panose="020F0502020204030204"/>
                        </a:rPr>
                        <a:t>kegiatan</a:t>
                      </a:r>
                      <a:endParaRPr sz="1900">
                        <a:latin typeface="Calibri" panose="020F0502020204030204"/>
                        <a:cs typeface="Calibri" panose="020F0502020204030204"/>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tc>
                  <a:txBody>
                    <a:bodyPr/>
                    <a:lstStyle/>
                    <a:p>
                      <a:pPr marL="250825" marR="276225" indent="-135255">
                        <a:lnSpc>
                          <a:spcPct val="100000"/>
                        </a:lnSpc>
                        <a:spcBef>
                          <a:spcPts val="225"/>
                        </a:spcBef>
                        <a:buFont typeface="Arial MT"/>
                        <a:buChar char="•"/>
                        <a:tabLst>
                          <a:tab pos="250825" algn="l"/>
                        </a:tabLst>
                      </a:pPr>
                      <a:r>
                        <a:rPr sz="1900" spc="-10" dirty="0">
                          <a:latin typeface="Calibri" panose="020F0502020204030204"/>
                          <a:cs typeface="Calibri" panose="020F0502020204030204"/>
                        </a:rPr>
                        <a:t>Identifikasi </a:t>
                      </a:r>
                      <a:r>
                        <a:rPr sz="1900" spc="-5" dirty="0">
                          <a:latin typeface="Calibri" panose="020F0502020204030204"/>
                          <a:cs typeface="Calibri" panose="020F0502020204030204"/>
                        </a:rPr>
                        <a:t>jenis </a:t>
                      </a:r>
                      <a:r>
                        <a:rPr sz="1900" spc="-10" dirty="0">
                          <a:latin typeface="Calibri" panose="020F0502020204030204"/>
                          <a:cs typeface="Calibri" panose="020F0502020204030204"/>
                        </a:rPr>
                        <a:t>pelatihan </a:t>
                      </a:r>
                      <a:r>
                        <a:rPr sz="1900" spc="-5" dirty="0">
                          <a:latin typeface="Calibri" panose="020F0502020204030204"/>
                          <a:cs typeface="Calibri" panose="020F0502020204030204"/>
                        </a:rPr>
                        <a:t>dan </a:t>
                      </a:r>
                      <a:r>
                        <a:rPr sz="1900" spc="-415" dirty="0">
                          <a:latin typeface="Calibri" panose="020F0502020204030204"/>
                          <a:cs typeface="Calibri" panose="020F0502020204030204"/>
                        </a:rPr>
                        <a:t> </a:t>
                      </a:r>
                      <a:r>
                        <a:rPr sz="1900" spc="-5" dirty="0">
                          <a:latin typeface="Calibri" panose="020F0502020204030204"/>
                          <a:cs typeface="Calibri" panose="020F0502020204030204"/>
                        </a:rPr>
                        <a:t>jumlah</a:t>
                      </a:r>
                      <a:r>
                        <a:rPr sz="1900" spc="-10" dirty="0">
                          <a:latin typeface="Calibri" panose="020F0502020204030204"/>
                          <a:cs typeface="Calibri" panose="020F0502020204030204"/>
                        </a:rPr>
                        <a:t> peserta pelatihan</a:t>
                      </a:r>
                      <a:endParaRPr sz="1900">
                        <a:latin typeface="Calibri" panose="020F0502020204030204"/>
                        <a:cs typeface="Calibri" panose="020F0502020204030204"/>
                      </a:endParaRPr>
                    </a:p>
                    <a:p>
                      <a:pPr marL="250825" marR="236220" indent="-135255">
                        <a:lnSpc>
                          <a:spcPct val="100000"/>
                        </a:lnSpc>
                        <a:buFont typeface="Arial MT"/>
                        <a:buChar char="•"/>
                        <a:tabLst>
                          <a:tab pos="250825" algn="l"/>
                        </a:tabLst>
                      </a:pPr>
                      <a:r>
                        <a:rPr sz="1900" spc="-10" dirty="0">
                          <a:latin typeface="Calibri" panose="020F0502020204030204"/>
                          <a:cs typeface="Calibri" panose="020F0502020204030204"/>
                        </a:rPr>
                        <a:t>Identifikasi metode pelatihan </a:t>
                      </a:r>
                      <a:r>
                        <a:rPr sz="1900" spc="-5" dirty="0">
                          <a:latin typeface="Calibri" panose="020F0502020204030204"/>
                          <a:cs typeface="Calibri" panose="020F0502020204030204"/>
                        </a:rPr>
                        <a:t> (</a:t>
                      </a:r>
                      <a:r>
                        <a:rPr sz="1900" i="1" dirty="0">
                          <a:latin typeface="Calibri" panose="020F0502020204030204"/>
                          <a:cs typeface="Calibri" panose="020F0502020204030204"/>
                        </a:rPr>
                        <a:t>classroo</a:t>
                      </a:r>
                      <a:r>
                        <a:rPr sz="1900" i="1" spc="-5" dirty="0">
                          <a:latin typeface="Calibri" panose="020F0502020204030204"/>
                          <a:cs typeface="Calibri" panose="020F0502020204030204"/>
                        </a:rPr>
                        <a:t>m</a:t>
                      </a:r>
                      <a:r>
                        <a:rPr sz="1900" dirty="0">
                          <a:latin typeface="Calibri" panose="020F0502020204030204"/>
                          <a:cs typeface="Calibri" panose="020F0502020204030204"/>
                        </a:rPr>
                        <a:t>,</a:t>
                      </a:r>
                      <a:r>
                        <a:rPr sz="1900" spc="-5" dirty="0">
                          <a:latin typeface="Calibri" panose="020F0502020204030204"/>
                          <a:cs typeface="Calibri" panose="020F0502020204030204"/>
                        </a:rPr>
                        <a:t> vide</a:t>
                      </a:r>
                      <a:r>
                        <a:rPr sz="1900" dirty="0">
                          <a:latin typeface="Calibri" panose="020F0502020204030204"/>
                          <a:cs typeface="Calibri" panose="020F0502020204030204"/>
                        </a:rPr>
                        <a:t>o</a:t>
                      </a:r>
                      <a:r>
                        <a:rPr sz="1900" spc="-5" dirty="0">
                          <a:latin typeface="Calibri" panose="020F0502020204030204"/>
                          <a:cs typeface="Calibri" panose="020F0502020204030204"/>
                        </a:rPr>
                        <a:t> </a:t>
                      </a:r>
                      <a:r>
                        <a:rPr sz="1900" spc="-20" dirty="0">
                          <a:latin typeface="Calibri" panose="020F0502020204030204"/>
                          <a:cs typeface="Calibri" panose="020F0502020204030204"/>
                        </a:rPr>
                        <a:t>c</a:t>
                      </a:r>
                      <a:r>
                        <a:rPr sz="1900" dirty="0">
                          <a:latin typeface="Calibri" panose="020F0502020204030204"/>
                          <a:cs typeface="Calibri" panose="020F0502020204030204"/>
                        </a:rPr>
                        <a:t>all,</a:t>
                      </a:r>
                      <a:r>
                        <a:rPr sz="1900" spc="-5" dirty="0">
                          <a:latin typeface="Calibri" panose="020F0502020204030204"/>
                          <a:cs typeface="Calibri" panose="020F0502020204030204"/>
                        </a:rPr>
                        <a:t> </a:t>
                      </a:r>
                      <a:r>
                        <a:rPr sz="1900" spc="-170" dirty="0">
                          <a:latin typeface="Calibri" panose="020F0502020204030204"/>
                          <a:cs typeface="Calibri" panose="020F0502020204030204"/>
                        </a:rPr>
                        <a:t>T</a:t>
                      </a:r>
                      <a:r>
                        <a:rPr sz="1900" spc="-5" dirty="0">
                          <a:latin typeface="Calibri" panose="020F0502020204030204"/>
                          <a:cs typeface="Calibri" panose="020F0502020204030204"/>
                        </a:rPr>
                        <a:t>o</a:t>
                      </a:r>
                      <a:r>
                        <a:rPr sz="1900" spc="-195" dirty="0">
                          <a:latin typeface="Calibri" panose="020F0502020204030204"/>
                          <a:cs typeface="Calibri" panose="020F0502020204030204"/>
                        </a:rPr>
                        <a:t>T</a:t>
                      </a:r>
                      <a:r>
                        <a:rPr sz="1900" dirty="0">
                          <a:latin typeface="Calibri" panose="020F0502020204030204"/>
                          <a:cs typeface="Calibri" panose="020F0502020204030204"/>
                        </a:rPr>
                        <a:t>,</a:t>
                      </a:r>
                      <a:r>
                        <a:rPr sz="1900" spc="-5" dirty="0">
                          <a:latin typeface="Calibri" panose="020F0502020204030204"/>
                          <a:cs typeface="Calibri" panose="020F0502020204030204"/>
                        </a:rPr>
                        <a:t> dll.)</a:t>
                      </a:r>
                      <a:endParaRPr sz="1900">
                        <a:latin typeface="Calibri" panose="020F0502020204030204"/>
                        <a:cs typeface="Calibri" panose="020F0502020204030204"/>
                      </a:endParaRPr>
                    </a:p>
                    <a:p>
                      <a:pPr marL="250825" indent="-135890">
                        <a:lnSpc>
                          <a:spcPct val="100000"/>
                        </a:lnSpc>
                        <a:buFont typeface="Arial MT"/>
                        <a:buChar char="•"/>
                        <a:tabLst>
                          <a:tab pos="250825" algn="l"/>
                        </a:tabLst>
                      </a:pPr>
                      <a:r>
                        <a:rPr sz="1900" spc="-15" dirty="0">
                          <a:latin typeface="Calibri" panose="020F0502020204030204"/>
                          <a:cs typeface="Calibri" panose="020F0502020204030204"/>
                        </a:rPr>
                        <a:t>Pembuatan</a:t>
                      </a:r>
                      <a:r>
                        <a:rPr sz="1900" spc="-25" dirty="0">
                          <a:latin typeface="Calibri" panose="020F0502020204030204"/>
                          <a:cs typeface="Calibri" panose="020F0502020204030204"/>
                        </a:rPr>
                        <a:t> </a:t>
                      </a:r>
                      <a:r>
                        <a:rPr sz="1900" spc="-10" dirty="0">
                          <a:latin typeface="Calibri" panose="020F0502020204030204"/>
                          <a:cs typeface="Calibri" panose="020F0502020204030204"/>
                        </a:rPr>
                        <a:t>materi</a:t>
                      </a:r>
                      <a:r>
                        <a:rPr sz="1900" spc="-25" dirty="0">
                          <a:latin typeface="Calibri" panose="020F0502020204030204"/>
                          <a:cs typeface="Calibri" panose="020F0502020204030204"/>
                        </a:rPr>
                        <a:t> </a:t>
                      </a:r>
                      <a:r>
                        <a:rPr sz="1900" spc="-10" dirty="0">
                          <a:latin typeface="Calibri" panose="020F0502020204030204"/>
                          <a:cs typeface="Calibri" panose="020F0502020204030204"/>
                        </a:rPr>
                        <a:t>pelatihan</a:t>
                      </a:r>
                      <a:endParaRPr sz="1900">
                        <a:latin typeface="Calibri" panose="020F0502020204030204"/>
                        <a:cs typeface="Calibri" panose="020F0502020204030204"/>
                      </a:endParaRPr>
                    </a:p>
                    <a:p>
                      <a:pPr marL="250825" indent="-135890">
                        <a:lnSpc>
                          <a:spcPct val="100000"/>
                        </a:lnSpc>
                        <a:buFont typeface="Arial MT"/>
                        <a:buChar char="•"/>
                        <a:tabLst>
                          <a:tab pos="250825" algn="l"/>
                        </a:tabLst>
                      </a:pPr>
                      <a:r>
                        <a:rPr sz="1900" spc="-15" dirty="0">
                          <a:latin typeface="Calibri" panose="020F0502020204030204"/>
                          <a:cs typeface="Calibri" panose="020F0502020204030204"/>
                        </a:rPr>
                        <a:t>Pembuatan </a:t>
                      </a:r>
                      <a:r>
                        <a:rPr sz="1900" spc="-10" dirty="0">
                          <a:latin typeface="Calibri" panose="020F0502020204030204"/>
                          <a:cs typeface="Calibri" panose="020F0502020204030204"/>
                        </a:rPr>
                        <a:t>jadwal</a:t>
                      </a:r>
                      <a:r>
                        <a:rPr sz="1900" spc="-15" dirty="0">
                          <a:latin typeface="Calibri" panose="020F0502020204030204"/>
                          <a:cs typeface="Calibri" panose="020F0502020204030204"/>
                        </a:rPr>
                        <a:t> </a:t>
                      </a:r>
                      <a:r>
                        <a:rPr sz="1900" spc="-10" dirty="0">
                          <a:latin typeface="Calibri" panose="020F0502020204030204"/>
                          <a:cs typeface="Calibri" panose="020F0502020204030204"/>
                        </a:rPr>
                        <a:t>pelatihan</a:t>
                      </a:r>
                      <a:endParaRPr sz="1900" spc="-10" dirty="0">
                        <a:latin typeface="Calibri" panose="020F0502020204030204"/>
                        <a:cs typeface="Calibri" panose="020F0502020204030204"/>
                      </a:endParaRPr>
                    </a:p>
                    <a:p>
                      <a:pPr marL="250825" indent="-135890">
                        <a:lnSpc>
                          <a:spcPct val="100000"/>
                        </a:lnSpc>
                        <a:buFont typeface="Arial MT"/>
                        <a:buChar char="•"/>
                        <a:tabLst>
                          <a:tab pos="250825" algn="l"/>
                        </a:tabLst>
                      </a:pPr>
                      <a:endParaRPr sz="1900">
                        <a:latin typeface="Calibri" panose="020F0502020204030204"/>
                        <a:cs typeface="Calibri" panose="020F0502020204030204"/>
                      </a:endParaRPr>
                    </a:p>
                    <a:p>
                      <a:pPr marL="114935">
                        <a:lnSpc>
                          <a:spcPct val="100000"/>
                        </a:lnSpc>
                        <a:buFont typeface="Arial MT"/>
                        <a:tabLst>
                          <a:tab pos="250825" algn="l"/>
                        </a:tabLst>
                      </a:pPr>
                      <a:r>
                        <a:rPr lang="en-US" sz="1800">
                          <a:latin typeface="Calibri" panose="020F0502020204030204"/>
                          <a:cs typeface="Calibri" panose="020F0502020204030204"/>
                        </a:rPr>
                        <a:t>Catatan; tidka saja pada pelatihan dapat berbentuk coaching/mentoring</a:t>
                      </a:r>
                      <a:endParaRPr lang="en-US" sz="1800">
                        <a:latin typeface="Calibri" panose="020F0502020204030204"/>
                        <a:cs typeface="Calibri" panose="020F0502020204030204"/>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tr>
            </a:tbl>
          </a:graphicData>
        </a:graphic>
      </p:graphicFrame>
      <p:sp>
        <p:nvSpPr>
          <p:cNvPr id="9" name="object 9"/>
          <p:cNvSpPr txBox="1"/>
          <p:nvPr/>
        </p:nvSpPr>
        <p:spPr>
          <a:xfrm>
            <a:off x="743792" y="1177570"/>
            <a:ext cx="7359015" cy="375920"/>
          </a:xfrm>
          <a:prstGeom prst="rect">
            <a:avLst/>
          </a:prstGeom>
        </p:spPr>
        <p:txBody>
          <a:bodyPr vert="horz" wrap="square" lIns="0" tIns="12700" rIns="0" bIns="0" rtlCol="0">
            <a:spAutoFit/>
          </a:bodyPr>
          <a:lstStyle/>
          <a:p>
            <a:pPr marL="12700">
              <a:lnSpc>
                <a:spcPct val="100000"/>
              </a:lnSpc>
              <a:spcBef>
                <a:spcPts val="100"/>
              </a:spcBef>
            </a:pPr>
            <a:r>
              <a:rPr sz="2300" spc="-10" dirty="0">
                <a:latin typeface="Calibri" panose="020F0502020204030204"/>
                <a:cs typeface="Calibri" panose="020F0502020204030204"/>
              </a:rPr>
              <a:t>Buat </a:t>
            </a:r>
            <a:r>
              <a:rPr sz="2300" spc="-15" dirty="0">
                <a:latin typeface="Calibri" panose="020F0502020204030204"/>
                <a:cs typeface="Calibri" panose="020F0502020204030204"/>
              </a:rPr>
              <a:t>Rencana</a:t>
            </a:r>
            <a:r>
              <a:rPr sz="2300" spc="-10" dirty="0">
                <a:latin typeface="Calibri" panose="020F0502020204030204"/>
                <a:cs typeface="Calibri" panose="020F0502020204030204"/>
              </a:rPr>
              <a:t> </a:t>
            </a:r>
            <a:r>
              <a:rPr sz="2300" spc="-15" dirty="0">
                <a:latin typeface="Calibri" panose="020F0502020204030204"/>
                <a:cs typeface="Calibri" panose="020F0502020204030204"/>
              </a:rPr>
              <a:t>Kegiatan</a:t>
            </a:r>
            <a:r>
              <a:rPr sz="2300" spc="-10" dirty="0">
                <a:latin typeface="Calibri" panose="020F0502020204030204"/>
                <a:cs typeface="Calibri" panose="020F0502020204030204"/>
              </a:rPr>
              <a:t> </a:t>
            </a:r>
            <a:r>
              <a:rPr sz="2300" spc="-5" dirty="0">
                <a:latin typeface="Calibri" panose="020F0502020204030204"/>
                <a:cs typeface="Calibri" panose="020F0502020204030204"/>
              </a:rPr>
              <a:t>dari </a:t>
            </a:r>
            <a:r>
              <a:rPr sz="2300" spc="-25" dirty="0">
                <a:latin typeface="Calibri" panose="020F0502020204030204"/>
                <a:cs typeface="Calibri" panose="020F0502020204030204"/>
              </a:rPr>
              <a:t>ke-3</a:t>
            </a:r>
            <a:r>
              <a:rPr sz="2300" spc="-10" dirty="0">
                <a:latin typeface="Calibri" panose="020F0502020204030204"/>
                <a:cs typeface="Calibri" panose="020F0502020204030204"/>
              </a:rPr>
              <a:t> </a:t>
            </a:r>
            <a:r>
              <a:rPr sz="2300" spc="-5" dirty="0">
                <a:latin typeface="Calibri" panose="020F0502020204030204"/>
                <a:cs typeface="Calibri" panose="020F0502020204030204"/>
              </a:rPr>
              <a:t>jenis</a:t>
            </a:r>
            <a:r>
              <a:rPr sz="2300" spc="-10" dirty="0">
                <a:latin typeface="Calibri" panose="020F0502020204030204"/>
                <a:cs typeface="Calibri" panose="020F0502020204030204"/>
              </a:rPr>
              <a:t> </a:t>
            </a:r>
            <a:r>
              <a:rPr sz="2300" spc="-5" dirty="0">
                <a:latin typeface="Calibri" panose="020F0502020204030204"/>
                <a:cs typeface="Calibri" panose="020F0502020204030204"/>
              </a:rPr>
              <a:t>Manajemen </a:t>
            </a:r>
            <a:r>
              <a:rPr sz="2300" spc="-10" dirty="0">
                <a:latin typeface="Calibri" panose="020F0502020204030204"/>
                <a:cs typeface="Calibri" panose="020F0502020204030204"/>
              </a:rPr>
              <a:t>Perubahan.</a:t>
            </a:r>
            <a:endParaRPr sz="2300">
              <a:latin typeface="Calibri" panose="020F0502020204030204"/>
              <a:cs typeface="Calibri" panose="020F0502020204030204"/>
            </a:endParaRPr>
          </a:p>
        </p:txBody>
      </p:sp>
      <p:sp>
        <p:nvSpPr>
          <p:cNvPr id="10" name="object 10"/>
          <p:cNvSpPr txBox="1"/>
          <p:nvPr/>
        </p:nvSpPr>
        <p:spPr>
          <a:xfrm>
            <a:off x="428825" y="5860354"/>
            <a:ext cx="7973059"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MT"/>
                <a:cs typeface="Arial MT"/>
              </a:rPr>
              <a:t>Contoh </a:t>
            </a:r>
            <a:r>
              <a:rPr sz="1200" dirty="0">
                <a:latin typeface="Arial MT"/>
                <a:cs typeface="Arial MT"/>
              </a:rPr>
              <a:t>rencana manajemen </a:t>
            </a:r>
            <a:r>
              <a:rPr sz="1200" spc="-5" dirty="0">
                <a:latin typeface="Arial MT"/>
                <a:cs typeface="Arial MT"/>
              </a:rPr>
              <a:t>perubahan </a:t>
            </a:r>
            <a:r>
              <a:rPr sz="1200" dirty="0">
                <a:latin typeface="Arial MT"/>
                <a:cs typeface="Arial MT"/>
              </a:rPr>
              <a:t>(hasil </a:t>
            </a:r>
            <a:r>
              <a:rPr sz="1200" spc="-5" dirty="0">
                <a:latin typeface="Arial MT"/>
                <a:cs typeface="Arial MT"/>
              </a:rPr>
              <a:t>latihan PDM-01): </a:t>
            </a:r>
            <a:r>
              <a:rPr sz="1200" dirty="0">
                <a:latin typeface="Arial MT"/>
                <a:cs typeface="Arial MT"/>
              </a:rPr>
              <a:t> </a:t>
            </a:r>
            <a:r>
              <a:rPr sz="1200" u="heavy" spc="-5" dirty="0">
                <a:solidFill>
                  <a:srgbClr val="0563C1"/>
                </a:solidFill>
                <a:uFill>
                  <a:solidFill>
                    <a:srgbClr val="0563C1"/>
                  </a:solidFill>
                </a:uFill>
                <a:latin typeface="Arial MT"/>
                <a:cs typeface="Arial MT"/>
                <a:hlinkClick r:id="rId1"/>
              </a:rPr>
              <a:t>https://docs.google.com/spreadsheets/d/1gQ4xmA8FtE8KicDjSGLElv1JB2VWfkfzQUUZPMClkzI/edit#gid=963741408</a:t>
            </a:r>
            <a:endParaRPr sz="120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83759" y="1114425"/>
            <a:ext cx="9533255" cy="4556125"/>
            <a:chOff x="1273249" y="1114425"/>
            <a:chExt cx="9533255" cy="4556125"/>
          </a:xfrm>
        </p:grpSpPr>
        <p:pic>
          <p:nvPicPr>
            <p:cNvPr id="3" name="object 3"/>
            <p:cNvPicPr/>
            <p:nvPr/>
          </p:nvPicPr>
          <p:blipFill>
            <a:blip r:embed="rId1" cstate="print"/>
            <a:stretch>
              <a:fillRect/>
            </a:stretch>
          </p:blipFill>
          <p:spPr>
            <a:xfrm>
              <a:off x="1411589" y="1114425"/>
              <a:ext cx="9152960" cy="4555768"/>
            </a:xfrm>
            <a:prstGeom prst="rect">
              <a:avLst/>
            </a:prstGeom>
          </p:spPr>
        </p:pic>
        <p:sp>
          <p:nvSpPr>
            <p:cNvPr id="4" name="object 4"/>
            <p:cNvSpPr/>
            <p:nvPr/>
          </p:nvSpPr>
          <p:spPr>
            <a:xfrm>
              <a:off x="1793600" y="5472922"/>
              <a:ext cx="8869045" cy="67310"/>
            </a:xfrm>
            <a:custGeom>
              <a:avLst/>
              <a:gdLst/>
              <a:ahLst/>
              <a:cxnLst/>
              <a:rect l="l" t="t" r="r" b="b"/>
              <a:pathLst>
                <a:path w="8869045" h="67310">
                  <a:moveTo>
                    <a:pt x="0" y="67102"/>
                  </a:moveTo>
                  <a:lnTo>
                    <a:pt x="8868754" y="0"/>
                  </a:lnTo>
                </a:path>
              </a:pathLst>
            </a:custGeom>
            <a:ln w="28574">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object 5"/>
            <p:cNvPicPr/>
            <p:nvPr/>
          </p:nvPicPr>
          <p:blipFill>
            <a:blip r:embed="rId2" cstate="print"/>
            <a:stretch>
              <a:fillRect/>
            </a:stretch>
          </p:blipFill>
          <p:spPr>
            <a:xfrm>
              <a:off x="10647710" y="5411437"/>
              <a:ext cx="158604" cy="122968"/>
            </a:xfrm>
            <a:prstGeom prst="rect">
              <a:avLst/>
            </a:prstGeom>
          </p:spPr>
        </p:pic>
        <p:sp>
          <p:nvSpPr>
            <p:cNvPr id="6" name="object 6"/>
            <p:cNvSpPr/>
            <p:nvPr/>
          </p:nvSpPr>
          <p:spPr>
            <a:xfrm>
              <a:off x="1782799" y="1558587"/>
              <a:ext cx="0" cy="3983990"/>
            </a:xfrm>
            <a:custGeom>
              <a:avLst/>
              <a:gdLst/>
              <a:ahLst/>
              <a:cxnLst/>
              <a:rect l="l" t="t" r="r" b="b"/>
              <a:pathLst>
                <a:path h="3983990">
                  <a:moveTo>
                    <a:pt x="0" y="0"/>
                  </a:moveTo>
                  <a:lnTo>
                    <a:pt x="0" y="3983849"/>
                  </a:lnTo>
                </a:path>
              </a:pathLst>
            </a:custGeom>
            <a:ln w="28574">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3" cstate="print"/>
            <a:stretch>
              <a:fillRect/>
            </a:stretch>
          </p:blipFill>
          <p:spPr>
            <a:xfrm>
              <a:off x="1721314" y="1414623"/>
              <a:ext cx="122971" cy="158251"/>
            </a:xfrm>
            <a:prstGeom prst="rect">
              <a:avLst/>
            </a:prstGeom>
          </p:spPr>
        </p:pic>
        <p:sp>
          <p:nvSpPr>
            <p:cNvPr id="8" name="object 8"/>
            <p:cNvSpPr/>
            <p:nvPr/>
          </p:nvSpPr>
          <p:spPr>
            <a:xfrm>
              <a:off x="1273249" y="1337624"/>
              <a:ext cx="431165" cy="4202430"/>
            </a:xfrm>
            <a:custGeom>
              <a:avLst/>
              <a:gdLst/>
              <a:ahLst/>
              <a:cxnLst/>
              <a:rect l="l" t="t" r="r" b="b"/>
              <a:pathLst>
                <a:path w="431164" h="4202430">
                  <a:moveTo>
                    <a:pt x="431099" y="4202399"/>
                  </a:moveTo>
                  <a:lnTo>
                    <a:pt x="0" y="4202399"/>
                  </a:lnTo>
                  <a:lnTo>
                    <a:pt x="0" y="0"/>
                  </a:lnTo>
                  <a:lnTo>
                    <a:pt x="431099" y="0"/>
                  </a:lnTo>
                  <a:lnTo>
                    <a:pt x="431099" y="42023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object 9"/>
          <p:cNvSpPr txBox="1">
            <a:spLocks noGrp="1"/>
          </p:cNvSpPr>
          <p:nvPr>
            <p:ph type="title"/>
          </p:nvPr>
        </p:nvSpPr>
        <p:spPr>
          <a:xfrm>
            <a:off x="281257" y="139994"/>
            <a:ext cx="11579000" cy="906145"/>
          </a:xfrm>
          <a:prstGeom prst="rect">
            <a:avLst/>
          </a:prstGeom>
        </p:spPr>
        <p:txBody>
          <a:bodyPr vert="horz" wrap="square" lIns="0" tIns="175765" rIns="0" bIns="0" rtlCol="0">
            <a:spAutoFit/>
          </a:bodyPr>
          <a:lstStyle/>
          <a:p>
            <a:pPr marL="12700" marR="5080" algn="l">
              <a:lnSpc>
                <a:spcPts val="2850"/>
              </a:lnSpc>
              <a:spcBef>
                <a:spcPts val="220"/>
              </a:spcBef>
            </a:pPr>
            <a:r>
              <a:rPr spc="-5" dirty="0">
                <a:latin typeface="Gill Sans MT" panose="020B0502020104020203" pitchFamily="34" charset="0"/>
                <a:cs typeface="Gill Sans MT" panose="020B0502020104020203" pitchFamily="34" charset="0"/>
              </a:rPr>
              <a:t>Rapat PMO dilakukan berkala </a:t>
            </a:r>
            <a:r>
              <a:rPr dirty="0">
                <a:latin typeface="Gill Sans MT" panose="020B0502020104020203" pitchFamily="34" charset="0"/>
                <a:cs typeface="Gill Sans MT" panose="020B0502020104020203" pitchFamily="34" charset="0"/>
              </a:rPr>
              <a:t>(sebaiknya </a:t>
            </a:r>
            <a:r>
              <a:rPr spc="-5" dirty="0">
                <a:latin typeface="Gill Sans MT" panose="020B0502020104020203" pitchFamily="34" charset="0"/>
                <a:cs typeface="Gill Sans MT" panose="020B0502020104020203" pitchFamily="34" charset="0"/>
              </a:rPr>
              <a:t>setiap minggu) untuk menjaga ritme </a:t>
            </a:r>
            <a:r>
              <a:rPr spc="-655"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kemajuan</a:t>
            </a:r>
            <a:r>
              <a:rPr spc="-1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pelaksanaan</a:t>
            </a:r>
            <a:r>
              <a:rPr spc="-15"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program</a:t>
            </a:r>
            <a:r>
              <a:rPr spc="-1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sebelum</a:t>
            </a:r>
            <a:r>
              <a:rPr spc="-10" dirty="0">
                <a:latin typeface="Gill Sans MT" panose="020B0502020104020203" pitchFamily="34" charset="0"/>
                <a:cs typeface="Gill Sans MT" panose="020B0502020104020203" pitchFamily="34" charset="0"/>
              </a:rPr>
              <a:t> </a:t>
            </a:r>
            <a:r>
              <a:rPr dirty="0">
                <a:latin typeface="Gill Sans MT" panose="020B0502020104020203" pitchFamily="34" charset="0"/>
                <a:cs typeface="Gill Sans MT" panose="020B0502020104020203" pitchFamily="34" charset="0"/>
              </a:rPr>
              <a:t>terjadi</a:t>
            </a:r>
            <a:r>
              <a:rPr spc="-1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deviasi</a:t>
            </a:r>
            <a:r>
              <a:rPr spc="-10" dirty="0">
                <a:latin typeface="Gill Sans MT" panose="020B0502020104020203" pitchFamily="34" charset="0"/>
                <a:cs typeface="Gill Sans MT" panose="020B0502020104020203" pitchFamily="34" charset="0"/>
              </a:rPr>
              <a:t> </a:t>
            </a:r>
            <a:r>
              <a:rPr dirty="0">
                <a:latin typeface="Gill Sans MT" panose="020B0502020104020203" pitchFamily="34" charset="0"/>
                <a:cs typeface="Gill Sans MT" panose="020B0502020104020203" pitchFamily="34" charset="0"/>
              </a:rPr>
              <a:t>terlalu</a:t>
            </a:r>
            <a:r>
              <a:rPr spc="-10" dirty="0">
                <a:latin typeface="Gill Sans MT" panose="020B0502020104020203" pitchFamily="34" charset="0"/>
                <a:cs typeface="Gill Sans MT" panose="020B0502020104020203" pitchFamily="34" charset="0"/>
              </a:rPr>
              <a:t> </a:t>
            </a:r>
            <a:r>
              <a:rPr spc="-5" dirty="0">
                <a:latin typeface="Gill Sans MT" panose="020B0502020104020203" pitchFamily="34" charset="0"/>
                <a:cs typeface="Gill Sans MT" panose="020B0502020104020203" pitchFamily="34" charset="0"/>
              </a:rPr>
              <a:t>jauh</a:t>
            </a:r>
            <a:endParaRPr spc="-5" dirty="0">
              <a:latin typeface="Gill Sans MT" panose="020B0502020104020203" pitchFamily="34" charset="0"/>
              <a:cs typeface="Gill Sans MT" panose="020B0502020104020203" pitchFamily="34" charset="0"/>
            </a:endParaRPr>
          </a:p>
        </p:txBody>
      </p:sp>
      <p:sp>
        <p:nvSpPr>
          <p:cNvPr id="10" name="object 10"/>
          <p:cNvSpPr txBox="1"/>
          <p:nvPr/>
        </p:nvSpPr>
        <p:spPr>
          <a:xfrm>
            <a:off x="1357395" y="1563935"/>
            <a:ext cx="252729" cy="39033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870"/>
              </a:lnSpc>
              <a:spcBef>
                <a:spcPts val="0"/>
              </a:spcBef>
              <a:spcAft>
                <a:spcPts val="0"/>
              </a:spcAft>
              <a:buClrTx/>
              <a:buSzTx/>
              <a:buFontTx/>
              <a:buNone/>
              <a:defRPr/>
            </a:pP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Biaya,</a:t>
            </a:r>
            <a:r>
              <a:rPr kumimoji="0" sz="1600" b="1"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Jam</a:t>
            </a:r>
            <a:r>
              <a:rPr kumimoji="0" sz="1600" b="1"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Orang,</a:t>
            </a:r>
            <a:r>
              <a:rPr kumimoji="0" sz="1600" b="1"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Sumber</a:t>
            </a:r>
            <a:r>
              <a:rPr kumimoji="0" sz="1600" b="1" i="0" u="none" strike="noStrike" kern="1200" cap="none" spc="-15"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Daya</a:t>
            </a:r>
            <a:r>
              <a:rPr kumimoji="0" sz="1600" b="1" i="0"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6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lainnya</a:t>
            </a:r>
            <a:endParaRPr kumimoji="0" sz="16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11" name="object 11"/>
          <p:cNvGrpSpPr/>
          <p:nvPr/>
        </p:nvGrpSpPr>
        <p:grpSpPr>
          <a:xfrm>
            <a:off x="5890010" y="4306658"/>
            <a:ext cx="2783840" cy="1412875"/>
            <a:chOff x="5657024" y="4326312"/>
            <a:chExt cx="2783840" cy="1412875"/>
          </a:xfrm>
        </p:grpSpPr>
        <p:sp>
          <p:nvSpPr>
            <p:cNvPr id="12" name="object 12"/>
            <p:cNvSpPr/>
            <p:nvPr/>
          </p:nvSpPr>
          <p:spPr>
            <a:xfrm>
              <a:off x="5657024" y="5307850"/>
              <a:ext cx="1031240" cy="431165"/>
            </a:xfrm>
            <a:custGeom>
              <a:avLst/>
              <a:gdLst/>
              <a:ahLst/>
              <a:cxnLst/>
              <a:rect l="l" t="t" r="r" b="b"/>
              <a:pathLst>
                <a:path w="1031240" h="431164">
                  <a:moveTo>
                    <a:pt x="1031099" y="431099"/>
                  </a:moveTo>
                  <a:lnTo>
                    <a:pt x="0" y="431099"/>
                  </a:lnTo>
                  <a:lnTo>
                    <a:pt x="0" y="0"/>
                  </a:lnTo>
                  <a:lnTo>
                    <a:pt x="1031099" y="0"/>
                  </a:lnTo>
                  <a:lnTo>
                    <a:pt x="1031099" y="4310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6826752" y="4331075"/>
              <a:ext cx="1609090" cy="500380"/>
            </a:xfrm>
            <a:custGeom>
              <a:avLst/>
              <a:gdLst/>
              <a:ahLst/>
              <a:cxnLst/>
              <a:rect l="l" t="t" r="r" b="b"/>
              <a:pathLst>
                <a:path w="1609090" h="500379">
                  <a:moveTo>
                    <a:pt x="1350176" y="499877"/>
                  </a:moveTo>
                  <a:lnTo>
                    <a:pt x="258861" y="499877"/>
                  </a:lnTo>
                  <a:lnTo>
                    <a:pt x="212331" y="495851"/>
                  </a:lnTo>
                  <a:lnTo>
                    <a:pt x="168536" y="484241"/>
                  </a:lnTo>
                  <a:lnTo>
                    <a:pt x="128209" y="465753"/>
                  </a:lnTo>
                  <a:lnTo>
                    <a:pt x="92080" y="441095"/>
                  </a:lnTo>
                  <a:lnTo>
                    <a:pt x="60881" y="410971"/>
                  </a:lnTo>
                  <a:lnTo>
                    <a:pt x="35342" y="376087"/>
                  </a:lnTo>
                  <a:lnTo>
                    <a:pt x="16195" y="337150"/>
                  </a:lnTo>
                  <a:lnTo>
                    <a:pt x="4170" y="294865"/>
                  </a:lnTo>
                  <a:lnTo>
                    <a:pt x="0" y="249938"/>
                  </a:lnTo>
                  <a:lnTo>
                    <a:pt x="4170" y="205012"/>
                  </a:lnTo>
                  <a:lnTo>
                    <a:pt x="16195" y="162727"/>
                  </a:lnTo>
                  <a:lnTo>
                    <a:pt x="35342" y="123789"/>
                  </a:lnTo>
                  <a:lnTo>
                    <a:pt x="60881" y="88906"/>
                  </a:lnTo>
                  <a:lnTo>
                    <a:pt x="92080" y="58782"/>
                  </a:lnTo>
                  <a:lnTo>
                    <a:pt x="128209" y="34123"/>
                  </a:lnTo>
                  <a:lnTo>
                    <a:pt x="168536" y="15636"/>
                  </a:lnTo>
                  <a:lnTo>
                    <a:pt x="212331" y="4026"/>
                  </a:lnTo>
                  <a:lnTo>
                    <a:pt x="258861" y="0"/>
                  </a:lnTo>
                  <a:lnTo>
                    <a:pt x="1350176" y="0"/>
                  </a:lnTo>
                  <a:lnTo>
                    <a:pt x="1396707" y="4026"/>
                  </a:lnTo>
                  <a:lnTo>
                    <a:pt x="1440501" y="15636"/>
                  </a:lnTo>
                  <a:lnTo>
                    <a:pt x="1480829" y="34123"/>
                  </a:lnTo>
                  <a:lnTo>
                    <a:pt x="1516957" y="58782"/>
                  </a:lnTo>
                  <a:lnTo>
                    <a:pt x="1548157" y="88906"/>
                  </a:lnTo>
                  <a:lnTo>
                    <a:pt x="1573696" y="123789"/>
                  </a:lnTo>
                  <a:lnTo>
                    <a:pt x="1592843" y="162727"/>
                  </a:lnTo>
                  <a:lnTo>
                    <a:pt x="1604867" y="205012"/>
                  </a:lnTo>
                  <a:lnTo>
                    <a:pt x="1609038" y="249938"/>
                  </a:lnTo>
                  <a:lnTo>
                    <a:pt x="1604867" y="294865"/>
                  </a:lnTo>
                  <a:lnTo>
                    <a:pt x="1592843" y="337150"/>
                  </a:lnTo>
                  <a:lnTo>
                    <a:pt x="1573696" y="376087"/>
                  </a:lnTo>
                  <a:lnTo>
                    <a:pt x="1548157" y="410971"/>
                  </a:lnTo>
                  <a:lnTo>
                    <a:pt x="1516957" y="441095"/>
                  </a:lnTo>
                  <a:lnTo>
                    <a:pt x="1480829" y="465753"/>
                  </a:lnTo>
                  <a:lnTo>
                    <a:pt x="1440501" y="484241"/>
                  </a:lnTo>
                  <a:lnTo>
                    <a:pt x="1396707" y="495851"/>
                  </a:lnTo>
                  <a:lnTo>
                    <a:pt x="1350176" y="499877"/>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6826752" y="4331075"/>
              <a:ext cx="1609090" cy="500380"/>
            </a:xfrm>
            <a:custGeom>
              <a:avLst/>
              <a:gdLst/>
              <a:ahLst/>
              <a:cxnLst/>
              <a:rect l="l" t="t" r="r" b="b"/>
              <a:pathLst>
                <a:path w="1609090" h="500379">
                  <a:moveTo>
                    <a:pt x="258861" y="0"/>
                  </a:moveTo>
                  <a:lnTo>
                    <a:pt x="1350176" y="0"/>
                  </a:lnTo>
                  <a:lnTo>
                    <a:pt x="1396707" y="4026"/>
                  </a:lnTo>
                  <a:lnTo>
                    <a:pt x="1440501" y="15636"/>
                  </a:lnTo>
                  <a:lnTo>
                    <a:pt x="1480829" y="34123"/>
                  </a:lnTo>
                  <a:lnTo>
                    <a:pt x="1516957" y="58782"/>
                  </a:lnTo>
                  <a:lnTo>
                    <a:pt x="1548157" y="88906"/>
                  </a:lnTo>
                  <a:lnTo>
                    <a:pt x="1573696" y="123789"/>
                  </a:lnTo>
                  <a:lnTo>
                    <a:pt x="1592843" y="162727"/>
                  </a:lnTo>
                  <a:lnTo>
                    <a:pt x="1604867" y="205012"/>
                  </a:lnTo>
                  <a:lnTo>
                    <a:pt x="1609038" y="249938"/>
                  </a:lnTo>
                  <a:lnTo>
                    <a:pt x="1604867" y="294865"/>
                  </a:lnTo>
                  <a:lnTo>
                    <a:pt x="1592843" y="337150"/>
                  </a:lnTo>
                  <a:lnTo>
                    <a:pt x="1573696" y="376087"/>
                  </a:lnTo>
                  <a:lnTo>
                    <a:pt x="1548157" y="410971"/>
                  </a:lnTo>
                  <a:lnTo>
                    <a:pt x="1516957" y="441095"/>
                  </a:lnTo>
                  <a:lnTo>
                    <a:pt x="1480829" y="465753"/>
                  </a:lnTo>
                  <a:lnTo>
                    <a:pt x="1440501" y="484241"/>
                  </a:lnTo>
                  <a:lnTo>
                    <a:pt x="1396707" y="495851"/>
                  </a:lnTo>
                  <a:lnTo>
                    <a:pt x="1350176" y="499877"/>
                  </a:lnTo>
                  <a:lnTo>
                    <a:pt x="258861" y="499877"/>
                  </a:lnTo>
                  <a:lnTo>
                    <a:pt x="212331" y="495851"/>
                  </a:lnTo>
                  <a:lnTo>
                    <a:pt x="168536" y="484241"/>
                  </a:lnTo>
                  <a:lnTo>
                    <a:pt x="128209" y="465753"/>
                  </a:lnTo>
                  <a:lnTo>
                    <a:pt x="92080" y="441095"/>
                  </a:lnTo>
                  <a:lnTo>
                    <a:pt x="60881" y="410971"/>
                  </a:lnTo>
                  <a:lnTo>
                    <a:pt x="35342" y="376087"/>
                  </a:lnTo>
                  <a:lnTo>
                    <a:pt x="16195" y="337150"/>
                  </a:lnTo>
                  <a:lnTo>
                    <a:pt x="4170" y="294865"/>
                  </a:lnTo>
                  <a:lnTo>
                    <a:pt x="0" y="249938"/>
                  </a:lnTo>
                  <a:lnTo>
                    <a:pt x="4170" y="205012"/>
                  </a:lnTo>
                  <a:lnTo>
                    <a:pt x="16195" y="162727"/>
                  </a:lnTo>
                  <a:lnTo>
                    <a:pt x="35342" y="123789"/>
                  </a:lnTo>
                  <a:lnTo>
                    <a:pt x="60881" y="88906"/>
                  </a:lnTo>
                  <a:lnTo>
                    <a:pt x="92080" y="58782"/>
                  </a:lnTo>
                  <a:lnTo>
                    <a:pt x="128209" y="34123"/>
                  </a:lnTo>
                  <a:lnTo>
                    <a:pt x="168536" y="15636"/>
                  </a:lnTo>
                  <a:lnTo>
                    <a:pt x="212331" y="4026"/>
                  </a:lnTo>
                  <a:lnTo>
                    <a:pt x="258861" y="0"/>
                  </a:lnTo>
                  <a:close/>
                </a:path>
              </a:pathLst>
            </a:custGeom>
            <a:ln w="9524">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object 15"/>
          <p:cNvSpPr txBox="1"/>
          <p:nvPr/>
        </p:nvSpPr>
        <p:spPr>
          <a:xfrm>
            <a:off x="4806700" y="1956546"/>
            <a:ext cx="1172210" cy="702945"/>
          </a:xfrm>
          <a:prstGeom prst="rect">
            <a:avLst/>
          </a:prstGeom>
          <a:solidFill>
            <a:srgbClr val="6AA84F"/>
          </a:solidFill>
          <a:ln w="9524">
            <a:solidFill>
              <a:srgbClr val="44546A"/>
            </a:solidFill>
          </a:ln>
        </p:spPr>
        <p:txBody>
          <a:bodyPr vert="horz" wrap="square" lIns="0" tIns="40005" rIns="0" bIns="0" rtlCol="0">
            <a:spAutoFit/>
          </a:bodyPr>
          <a:lstStyle/>
          <a:p>
            <a:pPr marL="155575" marR="149860" lvl="0" indent="1270" algn="ctr" defTabSz="914400" rtl="0" eaLnBrk="1" fontAlgn="auto" latinLnBrk="0" hangingPunct="1">
              <a:lnSpc>
                <a:spcPts val="1650"/>
              </a:lnSpc>
              <a:spcBef>
                <a:spcPts val="315"/>
              </a:spcBef>
              <a:spcAft>
                <a:spcPts val="0"/>
              </a:spcAft>
              <a:buClrTx/>
              <a:buSzTx/>
              <a:buFontTx/>
              <a:buNone/>
              <a:defRPr/>
            </a:pPr>
            <a:r>
              <a:rPr kumimoji="0" sz="1400" b="0" i="0" u="none" strike="noStrike" kern="1200" cap="none" spc="-5" normalizeH="0" baseline="0" noProof="0" dirty="0">
                <a:ln>
                  <a:noFill/>
                </a:ln>
                <a:solidFill>
                  <a:srgbClr val="FFFFFF"/>
                </a:solidFill>
                <a:effectLst/>
                <a:uLnTx/>
                <a:uFillTx/>
                <a:latin typeface="Arial MT"/>
                <a:ea typeface="+mn-ea"/>
                <a:cs typeface="Arial MT"/>
              </a:rPr>
              <a:t>Rencana </a:t>
            </a:r>
            <a:r>
              <a:rPr kumimoji="0" sz="1400" b="0" i="0" u="none" strike="noStrike" kern="1200" cap="none" spc="0"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atau</a:t>
            </a:r>
            <a:r>
              <a:rPr kumimoji="0" sz="1400" b="0" i="0" u="none" strike="noStrike" kern="1200" cap="none" spc="-90"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Kurva </a:t>
            </a:r>
            <a:r>
              <a:rPr kumimoji="0" sz="1400" b="0" i="0" u="none" strike="noStrike" kern="1200" cap="none" spc="-375"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Dasar</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6" name="object 16"/>
          <p:cNvSpPr txBox="1"/>
          <p:nvPr/>
        </p:nvSpPr>
        <p:spPr>
          <a:xfrm>
            <a:off x="8133900" y="2652957"/>
            <a:ext cx="1635063" cy="582211"/>
          </a:xfrm>
          <a:prstGeom prst="rect">
            <a:avLst/>
          </a:prstGeom>
          <a:solidFill>
            <a:srgbClr val="5B9BD4"/>
          </a:solidFill>
          <a:ln w="9524">
            <a:solidFill>
              <a:srgbClr val="44546A"/>
            </a:solidFill>
          </a:ln>
        </p:spPr>
        <p:txBody>
          <a:bodyPr vert="horz" wrap="square" lIns="0" tIns="144780" rIns="0" bIns="0" rtlCol="0">
            <a:spAutoFit/>
          </a:bodyPr>
          <a:lstStyle/>
          <a:p>
            <a:pPr marL="338455" marR="180340" lvl="0" indent="-153670" algn="l" defTabSz="914400" rtl="0" eaLnBrk="1" fontAlgn="auto" latinLnBrk="0" hangingPunct="1">
              <a:lnSpc>
                <a:spcPts val="1650"/>
              </a:lnSpc>
              <a:spcBef>
                <a:spcPts val="1140"/>
              </a:spcBef>
              <a:spcAft>
                <a:spcPts val="0"/>
              </a:spcAft>
              <a:buClrTx/>
              <a:buSzTx/>
              <a:buFontTx/>
              <a:buNone/>
              <a:defRPr/>
            </a:pPr>
            <a:r>
              <a:rPr kumimoji="0" sz="1400" b="0" i="0" u="none" strike="noStrike" kern="1200" cap="none" spc="-5" normalizeH="0" baseline="0" noProof="0" dirty="0">
                <a:ln>
                  <a:noFill/>
                </a:ln>
                <a:solidFill>
                  <a:srgbClr val="FFFFFF"/>
                </a:solidFill>
                <a:effectLst/>
                <a:uLnTx/>
                <a:uFillTx/>
                <a:latin typeface="Arial MT"/>
                <a:ea typeface="+mn-ea"/>
                <a:cs typeface="Arial MT"/>
              </a:rPr>
              <a:t>Kemajuan  Aktual</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7" name="object 17"/>
          <p:cNvSpPr txBox="1"/>
          <p:nvPr/>
        </p:nvSpPr>
        <p:spPr>
          <a:xfrm>
            <a:off x="7238232" y="4390309"/>
            <a:ext cx="121983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tenggat</a:t>
            </a:r>
            <a:r>
              <a:rPr kumimoji="0" sz="1400" b="1" i="0" u="none" strike="noStrike" kern="1200" cap="none" spc="-8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waktu</a:t>
            </a:r>
            <a:endParaRPr kumimoji="0"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8" name="object 18"/>
          <p:cNvSpPr/>
          <p:nvPr/>
        </p:nvSpPr>
        <p:spPr>
          <a:xfrm>
            <a:off x="8060874" y="2154765"/>
            <a:ext cx="820419" cy="400685"/>
          </a:xfrm>
          <a:custGeom>
            <a:avLst/>
            <a:gdLst/>
            <a:ahLst/>
            <a:cxnLst/>
            <a:rect l="l" t="t" r="r" b="b"/>
            <a:pathLst>
              <a:path w="820420" h="400685">
                <a:moveTo>
                  <a:pt x="820199" y="400199"/>
                </a:moveTo>
                <a:lnTo>
                  <a:pt x="0" y="400199"/>
                </a:lnTo>
                <a:lnTo>
                  <a:pt x="0" y="0"/>
                </a:lnTo>
                <a:lnTo>
                  <a:pt x="820199" y="0"/>
                </a:lnTo>
                <a:lnTo>
                  <a:pt x="820199" y="4001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txBox="1"/>
          <p:nvPr/>
        </p:nvSpPr>
        <p:spPr>
          <a:xfrm>
            <a:off x="8133900" y="2236068"/>
            <a:ext cx="64833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Deviasi</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20" name="object 20"/>
          <p:cNvSpPr txBox="1"/>
          <p:nvPr/>
        </p:nvSpPr>
        <p:spPr>
          <a:xfrm>
            <a:off x="2222975" y="5305787"/>
            <a:ext cx="7695565" cy="885825"/>
          </a:xfrm>
          <a:prstGeom prst="rect">
            <a:avLst/>
          </a:prstGeom>
        </p:spPr>
        <p:txBody>
          <a:bodyPr vert="horz" wrap="square" lIns="0" tIns="79375" rIns="0" bIns="0" rtlCol="0">
            <a:spAutoFit/>
          </a:bodyPr>
          <a:lstStyle/>
          <a:p>
            <a:pPr marL="203835" marR="0" lvl="0" indent="0" algn="ctr" defTabSz="914400" rtl="0" eaLnBrk="1" fontAlgn="auto" latinLnBrk="0" hangingPunct="1">
              <a:lnSpc>
                <a:spcPct val="100000"/>
              </a:lnSpc>
              <a:spcBef>
                <a:spcPts val="625"/>
              </a:spcBef>
              <a:spcAft>
                <a:spcPts val="0"/>
              </a:spcAft>
              <a:buClrTx/>
              <a:buSzTx/>
              <a:buFontTx/>
              <a:buNone/>
              <a:defRPr/>
            </a:pPr>
            <a:r>
              <a:rPr kumimoji="0" sz="1600" b="1" i="0" u="none" strike="noStrike" kern="1200" cap="none" spc="-2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Waktu</a:t>
            </a:r>
            <a:endParaRPr kumimoji="0" sz="1600" b="0" i="0" u="none" strike="noStrike" kern="1200" cap="none" spc="0" normalizeH="0" baseline="0" noProof="0">
              <a:ln>
                <a:noFill/>
              </a:ln>
              <a:solidFill>
                <a:prstClr val="black"/>
              </a:solidFill>
              <a:effectLst/>
              <a:uLnTx/>
              <a:uFillTx/>
              <a:latin typeface="Gill Sans MT" panose="020B0502020104020203" pitchFamily="34" charset="0"/>
              <a:ea typeface="+mn-ea"/>
              <a:cs typeface="Gill Sans MT" panose="020B0502020104020203" pitchFamily="34" charset="0"/>
            </a:endParaRPr>
          </a:p>
          <a:p>
            <a:pPr marL="12700" marR="5080" lvl="0" indent="0" algn="l" defTabSz="914400" rtl="0" eaLnBrk="1" fontAlgn="auto" latinLnBrk="0" hangingPunct="1">
              <a:lnSpc>
                <a:spcPct val="100000"/>
              </a:lnSpc>
              <a:spcBef>
                <a:spcPts val="530"/>
              </a:spcBef>
              <a:spcAft>
                <a:spcPts val="0"/>
              </a:spcAft>
              <a:buClrTx/>
              <a:buSzTx/>
              <a:buFontTx/>
              <a:buNone/>
              <a:defRPr/>
            </a:pP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Apabila</a:t>
            </a:r>
            <a:r>
              <a:rPr kumimoji="0" sz="1600" b="0" i="0" u="none" strike="noStrike" kern="1200" cap="none" spc="39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ritme</a:t>
            </a:r>
            <a:r>
              <a:rPr kumimoji="0" sz="1600" b="0" i="0" u="none" strike="noStrike" kern="1200" cap="none" spc="40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PMO</a:t>
            </a:r>
            <a:r>
              <a:rPr kumimoji="0" sz="1600" b="0" i="0" u="none" strike="noStrike" kern="1200" cap="none" spc="39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semakin</a:t>
            </a:r>
            <a:r>
              <a:rPr kumimoji="0" sz="1600" b="0" i="0" u="none" strike="noStrike" kern="1200" cap="none" spc="40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renggang,</a:t>
            </a:r>
            <a:r>
              <a:rPr kumimoji="0" sz="1600" b="0" i="0" u="none" strike="noStrike" kern="1200" cap="none" spc="39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potensi</a:t>
            </a:r>
            <a:r>
              <a:rPr kumimoji="0" sz="1600" b="0" i="0" u="none" strike="noStrike" kern="1200" cap="none" spc="40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deviasi</a:t>
            </a:r>
            <a:r>
              <a:rPr kumimoji="0" sz="1600" b="0" i="0" u="none" strike="noStrike" kern="1200" cap="none" spc="39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akan</a:t>
            </a:r>
            <a:r>
              <a:rPr kumimoji="0" sz="1600" b="0" i="0" u="none" strike="noStrike" kern="1200" cap="none" spc="40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semakin</a:t>
            </a:r>
            <a:r>
              <a:rPr kumimoji="0" sz="1600" b="0" i="0" u="none" strike="noStrike" kern="1200" cap="none" spc="39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besar</a:t>
            </a:r>
            <a:r>
              <a:rPr kumimoji="0" sz="1600" b="0" i="0" u="none" strike="noStrike" kern="1200" cap="none" spc="40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dan </a:t>
            </a:r>
            <a:r>
              <a:rPr kumimoji="0" sz="1600" b="0" i="0" u="none" strike="noStrike" kern="1200" cap="none" spc="-43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memerlukan</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daya</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besar</a:t>
            </a:r>
            <a:r>
              <a:rPr kumimoji="0" sz="1600" b="0" i="0" u="none" strike="noStrike" kern="1200" cap="none" spc="-1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untuk</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mengembalikannya</a:t>
            </a:r>
            <a:r>
              <a:rPr kumimoji="0" sz="1600" b="0" i="0" u="none" strike="noStrike" kern="1200" cap="none" spc="-1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agar</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sesuai</a:t>
            </a:r>
            <a:r>
              <a:rPr kumimoji="0" sz="1600" b="0" i="0" u="none" strike="noStrike" kern="1200" cap="none" spc="-1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dengan</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rencana</a:t>
            </a:r>
            <a:r>
              <a:rPr kumimoji="0" sz="1600" b="0" i="0" u="none" strike="noStrike" kern="1200" cap="none" spc="-1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 </a:t>
            </a:r>
            <a:r>
              <a:rPr kumimoji="0" sz="1600" b="0" i="0" u="none" strike="noStrike" kern="1200" cap="none" spc="-5" normalizeH="0" baseline="0" noProof="0" dirty="0">
                <a:ln>
                  <a:noFill/>
                </a:ln>
                <a:solidFill>
                  <a:prstClr val="black"/>
                </a:solidFill>
                <a:effectLst/>
                <a:uLnTx/>
                <a:uFillTx/>
                <a:latin typeface="Gill Sans MT" panose="020B0502020104020203" pitchFamily="34" charset="0"/>
                <a:ea typeface="+mn-ea"/>
                <a:cs typeface="Gill Sans MT" panose="020B0502020104020203" pitchFamily="34" charset="0"/>
              </a:rPr>
              <a:t>awal</a:t>
            </a:r>
            <a:endParaRPr kumimoji="0" sz="1600" b="0" i="0" u="none" strike="noStrike" kern="1200" cap="none" spc="0" normalizeH="0" baseline="0" noProof="0">
              <a:ln>
                <a:noFill/>
              </a:ln>
              <a:solidFill>
                <a:prstClr val="black"/>
              </a:solidFill>
              <a:effectLst/>
              <a:uLnTx/>
              <a:uFillTx/>
              <a:latin typeface="Gill Sans MT" panose="020B0502020104020203" pitchFamily="34" charset="0"/>
              <a:ea typeface="+mn-ea"/>
              <a:cs typeface="Gill Sans MT" panose="020B0502020104020203" pitchFamily="34" charset="0"/>
            </a:endParaRPr>
          </a:p>
        </p:txBody>
      </p:sp>
      <p:sp>
        <p:nvSpPr>
          <p:cNvPr id="21" name="object 21"/>
          <p:cNvSpPr/>
          <p:nvPr/>
        </p:nvSpPr>
        <p:spPr>
          <a:xfrm>
            <a:off x="3948650" y="1114425"/>
            <a:ext cx="4932680" cy="462280"/>
          </a:xfrm>
          <a:custGeom>
            <a:avLst/>
            <a:gdLst/>
            <a:ahLst/>
            <a:cxnLst/>
            <a:rect l="l" t="t" r="r" b="b"/>
            <a:pathLst>
              <a:path w="4932680" h="462280">
                <a:moveTo>
                  <a:pt x="4932299" y="461699"/>
                </a:moveTo>
                <a:lnTo>
                  <a:pt x="0" y="461699"/>
                </a:lnTo>
                <a:lnTo>
                  <a:pt x="0" y="0"/>
                </a:lnTo>
                <a:lnTo>
                  <a:pt x="4932299" y="0"/>
                </a:lnTo>
                <a:lnTo>
                  <a:pt x="4932299" y="4616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txBox="1"/>
          <p:nvPr/>
        </p:nvSpPr>
        <p:spPr>
          <a:xfrm>
            <a:off x="4858436" y="1178305"/>
            <a:ext cx="310705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Evaluasi</a:t>
            </a:r>
            <a:r>
              <a:rPr kumimoji="0" sz="18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Kemajuan</a:t>
            </a:r>
            <a:r>
              <a:rPr kumimoji="0" sz="1800" b="1"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Program</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23" name="object 23"/>
          <p:cNvSpPr txBox="1"/>
          <p:nvPr/>
        </p:nvSpPr>
        <p:spPr>
          <a:xfrm>
            <a:off x="7666266" y="6503465"/>
            <a:ext cx="4387850" cy="210185"/>
          </a:xfrm>
          <a:prstGeom prst="rect">
            <a:avLst/>
          </a:prstGeom>
        </p:spPr>
        <p:txBody>
          <a:bodyPr vert="horz" wrap="square" lIns="0" tIns="0" rIns="0" bIns="0" rtlCol="0">
            <a:spAutoFit/>
          </a:bodyPr>
          <a:lstStyle/>
          <a:p>
            <a:pPr marL="12700" marR="0" lvl="0" indent="0" algn="l" defTabSz="914400" rtl="0" eaLnBrk="1" fontAlgn="auto" latinLnBrk="0" hangingPunct="1">
              <a:lnSpc>
                <a:spcPts val="1535"/>
              </a:lnSpc>
              <a:spcBef>
                <a:spcPts val="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5"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r>
              <a:rPr kumimoji="0" sz="1200" b="0" i="0" u="none" strike="noStrike" kern="1200" cap="none" spc="500" normalizeH="0" baseline="0" noProof="0" dirty="0">
                <a:ln>
                  <a:noFill/>
                </a:ln>
                <a:solidFill>
                  <a:srgbClr val="FFFFFF"/>
                </a:solidFill>
                <a:effectLst/>
                <a:uLnTx/>
                <a:uFillTx/>
                <a:latin typeface="Arial MT"/>
                <a:ea typeface="+mn-ea"/>
                <a:cs typeface="Arial MT"/>
              </a:rPr>
              <a:t> </a:t>
            </a:r>
            <a:fld id="{81D60167-4931-47E6-BA6A-407CBD079E47}" type="slidenum">
              <a:rPr kumimoji="0" sz="1300" b="0" i="0" u="none" strike="noStrike" kern="1200" cap="none" spc="0" normalizeH="0" baseline="0" noProof="0" dirty="0">
                <a:ln>
                  <a:noFill/>
                </a:ln>
                <a:solidFill>
                  <a:srgbClr val="FFFFFF"/>
                </a:solidFill>
                <a:effectLst/>
                <a:uLnTx/>
                <a:uFillTx/>
                <a:latin typeface="Arial MT"/>
                <a:ea typeface="+mn-ea"/>
                <a:cs typeface="Arial MT"/>
              </a:rPr>
            </a:fld>
            <a:endParaRPr kumimoji="0" sz="13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0200" y="85857"/>
            <a:ext cx="10438131" cy="576580"/>
          </a:xfrm>
          <a:prstGeom prst="rect">
            <a:avLst/>
          </a:prstGeom>
        </p:spPr>
        <p:txBody>
          <a:bodyPr vert="horz" wrap="square" lIns="0" tIns="27940" rIns="0" bIns="0" rtlCol="0">
            <a:spAutoFit/>
          </a:bodyPr>
          <a:lstStyle/>
          <a:p>
            <a:pPr marL="9525" marR="3810">
              <a:lnSpc>
                <a:spcPts val="2140"/>
              </a:lnSpc>
              <a:spcBef>
                <a:spcPts val="165"/>
              </a:spcBef>
            </a:pPr>
            <a:r>
              <a:rPr sz="2400" b="1" spc="-23" dirty="0">
                <a:solidFill>
                  <a:srgbClr val="063763"/>
                </a:solidFill>
              </a:rPr>
              <a:t>Tentukan </a:t>
            </a:r>
            <a:r>
              <a:rPr sz="2400" b="1" dirty="0">
                <a:solidFill>
                  <a:srgbClr val="063763"/>
                </a:solidFill>
              </a:rPr>
              <a:t>tanggal </a:t>
            </a:r>
            <a:r>
              <a:rPr sz="2400" b="1" spc="-4" dirty="0">
                <a:solidFill>
                  <a:srgbClr val="063763"/>
                </a:solidFill>
              </a:rPr>
              <a:t>mulai dan hubungan antar kegiatan untuk mengetahui </a:t>
            </a:r>
            <a:r>
              <a:rPr sz="2400" b="1" spc="-491" dirty="0">
                <a:solidFill>
                  <a:srgbClr val="063763"/>
                </a:solidFill>
              </a:rPr>
              <a:t> </a:t>
            </a:r>
            <a:r>
              <a:rPr sz="2400" b="1" spc="-4" dirty="0">
                <a:solidFill>
                  <a:srgbClr val="063763"/>
                </a:solidFill>
              </a:rPr>
              <a:t>jalur</a:t>
            </a:r>
            <a:r>
              <a:rPr sz="2400" b="1" spc="-11" dirty="0">
                <a:solidFill>
                  <a:srgbClr val="063763"/>
                </a:solidFill>
              </a:rPr>
              <a:t> </a:t>
            </a:r>
            <a:r>
              <a:rPr sz="2400" b="1" spc="-4" dirty="0">
                <a:solidFill>
                  <a:srgbClr val="063763"/>
                </a:solidFill>
              </a:rPr>
              <a:t>kritis (</a:t>
            </a:r>
            <a:r>
              <a:rPr sz="2400" b="1" i="1" spc="-4" dirty="0">
                <a:solidFill>
                  <a:srgbClr val="063763"/>
                </a:solidFill>
              </a:rPr>
              <a:t>critical path</a:t>
            </a:r>
            <a:r>
              <a:rPr sz="2400" b="1" spc="-4" dirty="0">
                <a:solidFill>
                  <a:srgbClr val="063763"/>
                </a:solidFill>
              </a:rPr>
              <a:t>) suatu proyek</a:t>
            </a:r>
            <a:endParaRPr sz="2400"/>
          </a:p>
        </p:txBody>
      </p:sp>
      <p:pic>
        <p:nvPicPr>
          <p:cNvPr id="3" name="object 3"/>
          <p:cNvPicPr/>
          <p:nvPr/>
        </p:nvPicPr>
        <p:blipFill>
          <a:blip r:embed="rId1" cstate="print"/>
          <a:stretch>
            <a:fillRect/>
          </a:stretch>
        </p:blipFill>
        <p:spPr>
          <a:xfrm>
            <a:off x="248151" y="1814900"/>
            <a:ext cx="8939848" cy="4169065"/>
          </a:xfrm>
          <a:prstGeom prst="rect">
            <a:avLst/>
          </a:prstGeom>
        </p:spPr>
      </p:pic>
      <p:sp>
        <p:nvSpPr>
          <p:cNvPr id="4" name="object 4"/>
          <p:cNvSpPr txBox="1"/>
          <p:nvPr/>
        </p:nvSpPr>
        <p:spPr>
          <a:xfrm>
            <a:off x="330725" y="1001181"/>
            <a:ext cx="11312525" cy="566420"/>
          </a:xfrm>
          <a:prstGeom prst="rect">
            <a:avLst/>
          </a:prstGeom>
        </p:spPr>
        <p:txBody>
          <a:bodyPr vert="horz" wrap="square" lIns="0" tIns="12700" rIns="0" bIns="0" rtlCol="0">
            <a:spAutoFit/>
          </a:bodyPr>
          <a:lstStyle/>
          <a:p>
            <a:pPr marL="9525" marR="3810">
              <a:spcBef>
                <a:spcPts val="75"/>
              </a:spcBef>
            </a:pPr>
            <a:r>
              <a:rPr i="1" spc="-4" dirty="0"/>
              <a:t>Critical path </a:t>
            </a:r>
            <a:r>
              <a:rPr spc="-4" dirty="0">
                <a:latin typeface="Arial MT"/>
                <a:cs typeface="Arial MT"/>
              </a:rPr>
              <a:t>adalah jalur </a:t>
            </a:r>
            <a:r>
              <a:rPr dirty="0">
                <a:latin typeface="Arial MT"/>
                <a:cs typeface="Arial MT"/>
              </a:rPr>
              <a:t>kegiatan yang membutuhkan </a:t>
            </a:r>
            <a:r>
              <a:rPr spc="-4" dirty="0">
                <a:latin typeface="Arial MT"/>
                <a:cs typeface="Arial MT"/>
              </a:rPr>
              <a:t>waktu terpanjang untuk </a:t>
            </a:r>
            <a:r>
              <a:rPr dirty="0">
                <a:latin typeface="Arial MT"/>
                <a:cs typeface="Arial MT"/>
              </a:rPr>
              <a:t>mencapai </a:t>
            </a:r>
            <a:r>
              <a:rPr spc="-4" dirty="0">
                <a:latin typeface="Arial MT"/>
                <a:cs typeface="Arial MT"/>
              </a:rPr>
              <a:t>target </a:t>
            </a:r>
            <a:r>
              <a:rPr dirty="0">
                <a:latin typeface="Arial MT"/>
                <a:cs typeface="Arial MT"/>
              </a:rPr>
              <a:t>yang </a:t>
            </a:r>
            <a:r>
              <a:rPr spc="-4" dirty="0">
                <a:latin typeface="Arial MT"/>
                <a:cs typeface="Arial MT"/>
              </a:rPr>
              <a:t>diinginkan. </a:t>
            </a:r>
            <a:r>
              <a:rPr spc="-368" dirty="0">
                <a:latin typeface="Arial MT"/>
                <a:cs typeface="Arial MT"/>
              </a:rPr>
              <a:t> </a:t>
            </a:r>
            <a:r>
              <a:rPr spc="-4" dirty="0">
                <a:latin typeface="Arial MT"/>
                <a:cs typeface="Arial MT"/>
              </a:rPr>
              <a:t>Apabila</a:t>
            </a:r>
            <a:r>
              <a:rPr spc="-11" dirty="0">
                <a:latin typeface="Arial MT"/>
                <a:cs typeface="Arial MT"/>
              </a:rPr>
              <a:t> </a:t>
            </a:r>
            <a:r>
              <a:rPr spc="-4" dirty="0">
                <a:latin typeface="Arial MT"/>
                <a:cs typeface="Arial MT"/>
              </a:rPr>
              <a:t>terjadi isu atau</a:t>
            </a:r>
            <a:r>
              <a:rPr spc="-8" dirty="0">
                <a:latin typeface="Arial MT"/>
                <a:cs typeface="Arial MT"/>
              </a:rPr>
              <a:t> </a:t>
            </a:r>
            <a:r>
              <a:rPr dirty="0">
                <a:latin typeface="Arial MT"/>
                <a:cs typeface="Arial MT"/>
              </a:rPr>
              <a:t>masalah</a:t>
            </a:r>
            <a:r>
              <a:rPr spc="-4" dirty="0">
                <a:latin typeface="Arial MT"/>
                <a:cs typeface="Arial MT"/>
              </a:rPr>
              <a:t> pada </a:t>
            </a:r>
            <a:r>
              <a:rPr dirty="0">
                <a:latin typeface="Arial MT"/>
                <a:cs typeface="Arial MT"/>
              </a:rPr>
              <a:t>critical</a:t>
            </a:r>
            <a:r>
              <a:rPr spc="-8" dirty="0">
                <a:latin typeface="Arial MT"/>
                <a:cs typeface="Arial MT"/>
              </a:rPr>
              <a:t> </a:t>
            </a:r>
            <a:r>
              <a:rPr spc="-4" dirty="0">
                <a:latin typeface="Arial MT"/>
                <a:cs typeface="Arial MT"/>
              </a:rPr>
              <a:t>path, akan </a:t>
            </a:r>
            <a:r>
              <a:rPr dirty="0" err="1">
                <a:latin typeface="Arial MT"/>
                <a:cs typeface="Arial MT"/>
              </a:rPr>
              <a:t>membuat</a:t>
            </a:r>
            <a:r>
              <a:rPr spc="-4" dirty="0">
                <a:latin typeface="Arial MT"/>
                <a:cs typeface="Arial MT"/>
              </a:rPr>
              <a:t> pro</a:t>
            </a:r>
            <a:r>
              <a:rPr lang="en-US" spc="-4" dirty="0">
                <a:latin typeface="Arial MT"/>
                <a:cs typeface="Arial MT"/>
              </a:rPr>
              <a:t>ject/</a:t>
            </a:r>
            <a:r>
              <a:rPr lang="en-US" spc="-4" dirty="0" err="1">
                <a:latin typeface="Arial MT"/>
                <a:cs typeface="Arial MT"/>
              </a:rPr>
              <a:t>kegiatan</a:t>
            </a:r>
            <a:r>
              <a:rPr spc="-8" dirty="0">
                <a:latin typeface="Arial MT"/>
                <a:cs typeface="Arial MT"/>
              </a:rPr>
              <a:t> </a:t>
            </a:r>
            <a:r>
              <a:rPr dirty="0">
                <a:latin typeface="Arial MT"/>
                <a:cs typeface="Arial MT"/>
              </a:rPr>
              <a:t>mundur</a:t>
            </a:r>
            <a:r>
              <a:rPr spc="-4" dirty="0">
                <a:latin typeface="Arial MT"/>
                <a:cs typeface="Arial MT"/>
              </a:rPr>
              <a:t> </a:t>
            </a:r>
            <a:r>
              <a:rPr dirty="0">
                <a:latin typeface="Arial MT"/>
                <a:cs typeface="Arial MT"/>
              </a:rPr>
              <a:t>(terlambat).</a:t>
            </a:r>
            <a:endParaRPr dirty="0">
              <a:latin typeface="Arial MT"/>
              <a:cs typeface="Arial MT"/>
            </a:endParaRPr>
          </a:p>
        </p:txBody>
      </p:sp>
      <p:sp>
        <p:nvSpPr>
          <p:cNvPr id="6" name="TextBox 5"/>
          <p:cNvSpPr txBox="1"/>
          <p:nvPr/>
        </p:nvSpPr>
        <p:spPr>
          <a:xfrm>
            <a:off x="8500163" y="4979237"/>
            <a:ext cx="3577536" cy="1219835"/>
          </a:xfrm>
          <a:prstGeom prst="rect">
            <a:avLst/>
          </a:prstGeom>
          <a:noFill/>
        </p:spPr>
        <p:txBody>
          <a:bodyPr wrap="square" rtlCol="0">
            <a:spAutoFit/>
          </a:bodyPr>
          <a:lstStyle/>
          <a:p>
            <a:r>
              <a:rPr lang="en-US" sz="1465" b="1" dirty="0" err="1">
                <a:solidFill>
                  <a:schemeClr val="tx1"/>
                </a:solidFill>
              </a:rPr>
              <a:t>Keterangan</a:t>
            </a:r>
            <a:endParaRPr lang="en-US" sz="1465" b="1" dirty="0">
              <a:solidFill>
                <a:schemeClr val="tx1"/>
              </a:solidFill>
            </a:endParaRPr>
          </a:p>
          <a:p>
            <a:pPr marL="171450" indent="-171450">
              <a:buFont typeface="Arial" panose="020B0604020202020204" pitchFamily="34" charset="0"/>
              <a:buChar char="•"/>
            </a:pPr>
            <a:r>
              <a:rPr lang="en-US" sz="1465" dirty="0"/>
              <a:t>Angka </a:t>
            </a:r>
            <a:r>
              <a:rPr lang="en-US" sz="1465" dirty="0" err="1"/>
              <a:t>dalam</a:t>
            </a:r>
            <a:r>
              <a:rPr lang="en-US" sz="1465" dirty="0"/>
              <a:t> </a:t>
            </a:r>
            <a:r>
              <a:rPr lang="en-US" sz="1465" dirty="0" err="1"/>
              <a:t>lingkaran</a:t>
            </a:r>
            <a:r>
              <a:rPr lang="en-US" sz="1465" dirty="0"/>
              <a:t> </a:t>
            </a:r>
            <a:r>
              <a:rPr lang="en-US" sz="1465" dirty="0" err="1"/>
              <a:t>menunjukan</a:t>
            </a:r>
            <a:r>
              <a:rPr lang="en-US" sz="1465" dirty="0"/>
              <a:t> </a:t>
            </a:r>
            <a:r>
              <a:rPr lang="en-US" sz="1465" dirty="0" err="1"/>
              <a:t>aktivitasnya</a:t>
            </a:r>
            <a:endParaRPr lang="en-US" sz="1465" dirty="0"/>
          </a:p>
          <a:p>
            <a:pPr marL="171450" indent="-171450">
              <a:buFont typeface="Arial" panose="020B0604020202020204" pitchFamily="34" charset="0"/>
              <a:buChar char="•"/>
            </a:pPr>
            <a:r>
              <a:rPr lang="en-US" sz="1465" dirty="0"/>
              <a:t>Angka di </a:t>
            </a:r>
            <a:r>
              <a:rPr lang="en-US" sz="1465" dirty="0" err="1"/>
              <a:t>luar</a:t>
            </a:r>
            <a:r>
              <a:rPr lang="en-US" sz="1465" dirty="0"/>
              <a:t> </a:t>
            </a:r>
            <a:r>
              <a:rPr lang="en-US" sz="1465" dirty="0" err="1"/>
              <a:t>lingkaran</a:t>
            </a:r>
            <a:r>
              <a:rPr lang="en-US" sz="1465" dirty="0"/>
              <a:t> </a:t>
            </a:r>
            <a:r>
              <a:rPr lang="en-US" sz="1465" dirty="0" err="1"/>
              <a:t>menunjukan</a:t>
            </a:r>
            <a:r>
              <a:rPr lang="en-US" sz="1465" dirty="0"/>
              <a:t> </a:t>
            </a:r>
            <a:r>
              <a:rPr lang="en-US" sz="1465" dirty="0" err="1"/>
              <a:t>kebutuhan</a:t>
            </a:r>
            <a:r>
              <a:rPr lang="en-US" sz="1465" dirty="0"/>
              <a:t> </a:t>
            </a:r>
            <a:r>
              <a:rPr lang="en-US" sz="1465" dirty="0" err="1"/>
              <a:t>waktunya</a:t>
            </a:r>
            <a:r>
              <a:rPr lang="en-US" sz="1465" dirty="0"/>
              <a:t> (per </a:t>
            </a:r>
            <a:r>
              <a:rPr lang="en-US" sz="1465" dirty="0" err="1"/>
              <a:t>bulan</a:t>
            </a:r>
            <a:r>
              <a:rPr lang="en-US" sz="1465" dirty="0"/>
              <a:t>)</a:t>
            </a:r>
            <a:endParaRPr lang="en-US" sz="1465"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739" y="2092287"/>
            <a:ext cx="11539220" cy="701040"/>
          </a:xfrm>
          <a:custGeom>
            <a:avLst/>
            <a:gdLst/>
            <a:ahLst/>
            <a:cxnLst/>
            <a:rect l="l" t="t" r="r" b="b"/>
            <a:pathLst>
              <a:path w="11539220" h="701039">
                <a:moveTo>
                  <a:pt x="11538725" y="0"/>
                </a:moveTo>
                <a:lnTo>
                  <a:pt x="2212975" y="0"/>
                </a:lnTo>
                <a:lnTo>
                  <a:pt x="0" y="0"/>
                </a:lnTo>
                <a:lnTo>
                  <a:pt x="0" y="700989"/>
                </a:lnTo>
                <a:lnTo>
                  <a:pt x="2212975" y="700989"/>
                </a:lnTo>
                <a:lnTo>
                  <a:pt x="11538725" y="700989"/>
                </a:lnTo>
                <a:lnTo>
                  <a:pt x="11538725" y="0"/>
                </a:lnTo>
                <a:close/>
              </a:path>
            </a:pathLst>
          </a:custGeom>
          <a:solidFill>
            <a:srgbClr val="E7E6E6"/>
          </a:solidFill>
        </p:spPr>
        <p:txBody>
          <a:bodyPr wrap="square" lIns="0" tIns="0" rIns="0" bIns="0" rtlCol="0"/>
          <a:lstStyle/>
          <a:p>
            <a:endParaRPr sz="1400"/>
          </a:p>
        </p:txBody>
      </p:sp>
      <p:sp>
        <p:nvSpPr>
          <p:cNvPr id="3" name="object 3"/>
          <p:cNvSpPr/>
          <p:nvPr/>
        </p:nvSpPr>
        <p:spPr>
          <a:xfrm>
            <a:off x="405739" y="3494277"/>
            <a:ext cx="11539220" cy="701040"/>
          </a:xfrm>
          <a:custGeom>
            <a:avLst/>
            <a:gdLst/>
            <a:ahLst/>
            <a:cxnLst/>
            <a:rect l="l" t="t" r="r" b="b"/>
            <a:pathLst>
              <a:path w="11539220" h="701039">
                <a:moveTo>
                  <a:pt x="11538725" y="0"/>
                </a:moveTo>
                <a:lnTo>
                  <a:pt x="2212975" y="0"/>
                </a:lnTo>
                <a:lnTo>
                  <a:pt x="0" y="0"/>
                </a:lnTo>
                <a:lnTo>
                  <a:pt x="0" y="701001"/>
                </a:lnTo>
                <a:lnTo>
                  <a:pt x="2212975" y="701001"/>
                </a:lnTo>
                <a:lnTo>
                  <a:pt x="11538725" y="701001"/>
                </a:lnTo>
                <a:lnTo>
                  <a:pt x="11538725" y="0"/>
                </a:lnTo>
                <a:close/>
              </a:path>
            </a:pathLst>
          </a:custGeom>
          <a:solidFill>
            <a:srgbClr val="E7E6E6"/>
          </a:solidFill>
        </p:spPr>
        <p:txBody>
          <a:bodyPr wrap="square" lIns="0" tIns="0" rIns="0" bIns="0" rtlCol="0"/>
          <a:lstStyle/>
          <a:p>
            <a:endParaRPr sz="1400"/>
          </a:p>
        </p:txBody>
      </p:sp>
      <p:sp>
        <p:nvSpPr>
          <p:cNvPr id="4" name="object 4"/>
          <p:cNvSpPr txBox="1"/>
          <p:nvPr/>
        </p:nvSpPr>
        <p:spPr>
          <a:xfrm>
            <a:off x="405749" y="903649"/>
            <a:ext cx="11539220" cy="382905"/>
          </a:xfrm>
          <a:prstGeom prst="rect">
            <a:avLst/>
          </a:prstGeom>
          <a:solidFill>
            <a:srgbClr val="44546A"/>
          </a:solidFill>
        </p:spPr>
        <p:txBody>
          <a:bodyPr vert="horz" wrap="square" lIns="0" tIns="75565" rIns="0" bIns="0" rtlCol="0">
            <a:spAutoFit/>
          </a:bodyPr>
          <a:lstStyle/>
          <a:p>
            <a:pPr marL="586105">
              <a:spcBef>
                <a:spcPts val="445"/>
              </a:spcBef>
              <a:tabLst>
                <a:tab pos="4727575" algn="l"/>
              </a:tabLst>
            </a:pPr>
            <a:r>
              <a:rPr sz="2000" b="1" spc="-4" dirty="0">
                <a:solidFill>
                  <a:srgbClr val="FFFFFF"/>
                </a:solidFill>
              </a:rPr>
              <a:t>Jenis	Deskripsi</a:t>
            </a:r>
            <a:endParaRPr sz="2000"/>
          </a:p>
        </p:txBody>
      </p:sp>
      <p:sp>
        <p:nvSpPr>
          <p:cNvPr id="5" name="object 5"/>
          <p:cNvSpPr txBox="1"/>
          <p:nvPr/>
        </p:nvSpPr>
        <p:spPr>
          <a:xfrm>
            <a:off x="478775" y="1455663"/>
            <a:ext cx="1860551" cy="273685"/>
          </a:xfrm>
          <a:prstGeom prst="rect">
            <a:avLst/>
          </a:prstGeom>
        </p:spPr>
        <p:txBody>
          <a:bodyPr vert="horz" wrap="square" lIns="0" tIns="12700" rIns="0" bIns="0" rtlCol="0">
            <a:spAutoFit/>
          </a:bodyPr>
          <a:lstStyle/>
          <a:p>
            <a:pPr marL="9525">
              <a:spcBef>
                <a:spcPts val="75"/>
              </a:spcBef>
            </a:pPr>
            <a:r>
              <a:rPr sz="1700" i="1" spc="-4" dirty="0"/>
              <a:t>Finish-to-Start</a:t>
            </a:r>
            <a:r>
              <a:rPr sz="1700" i="1" spc="-34" dirty="0"/>
              <a:t> </a:t>
            </a:r>
            <a:r>
              <a:rPr sz="1700" dirty="0">
                <a:latin typeface="Arial MT"/>
                <a:cs typeface="Arial MT"/>
              </a:rPr>
              <a:t>(FS)</a:t>
            </a:r>
            <a:endParaRPr sz="1700">
              <a:latin typeface="Arial MT"/>
              <a:cs typeface="Arial MT"/>
            </a:endParaRPr>
          </a:p>
        </p:txBody>
      </p:sp>
      <p:sp>
        <p:nvSpPr>
          <p:cNvPr id="6" name="object 6"/>
          <p:cNvSpPr txBox="1"/>
          <p:nvPr/>
        </p:nvSpPr>
        <p:spPr>
          <a:xfrm>
            <a:off x="2691751" y="1455664"/>
            <a:ext cx="8730615" cy="535305"/>
          </a:xfrm>
          <a:prstGeom prst="rect">
            <a:avLst/>
          </a:prstGeom>
        </p:spPr>
        <p:txBody>
          <a:bodyPr vert="horz" wrap="square" lIns="0" tIns="12700" rIns="0" bIns="0" rtlCol="0">
            <a:spAutoFit/>
          </a:bodyPr>
          <a:lstStyle/>
          <a:p>
            <a:pPr marL="9525" marR="3810">
              <a:spcBef>
                <a:spcPts val="75"/>
              </a:spcBef>
            </a:pPr>
            <a:r>
              <a:rPr sz="1700" spc="-4" dirty="0">
                <a:latin typeface="Arial MT"/>
                <a:cs typeface="Arial MT"/>
              </a:rPr>
              <a:t>Kegiatan</a:t>
            </a:r>
            <a:r>
              <a:rPr sz="1700" spc="-11" dirty="0">
                <a:latin typeface="Arial MT"/>
                <a:cs typeface="Arial MT"/>
              </a:rPr>
              <a:t> </a:t>
            </a:r>
            <a:r>
              <a:rPr sz="1700" dirty="0">
                <a:latin typeface="Arial MT"/>
                <a:cs typeface="Arial MT"/>
              </a:rPr>
              <a:t>B</a:t>
            </a:r>
            <a:r>
              <a:rPr sz="1700" spc="-8"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tidak</a:t>
            </a:r>
            <a:r>
              <a:rPr sz="1700" spc="-8" dirty="0">
                <a:latin typeface="Arial MT"/>
                <a:cs typeface="Arial MT"/>
              </a:rPr>
              <a:t> </a:t>
            </a:r>
            <a:r>
              <a:rPr sz="1700" spc="-4" dirty="0">
                <a:latin typeface="Arial MT"/>
                <a:cs typeface="Arial MT"/>
              </a:rPr>
              <a:t>dapat</a:t>
            </a:r>
            <a:r>
              <a:rPr sz="1700" spc="-8" dirty="0">
                <a:latin typeface="Arial MT"/>
                <a:cs typeface="Arial MT"/>
              </a:rPr>
              <a:t> </a:t>
            </a:r>
            <a:r>
              <a:rPr sz="1700" spc="-4" dirty="0">
                <a:latin typeface="Arial MT"/>
                <a:cs typeface="Arial MT"/>
              </a:rPr>
              <a:t>dimulai</a:t>
            </a:r>
            <a:r>
              <a:rPr sz="1700" spc="-11" dirty="0">
                <a:latin typeface="Arial MT"/>
                <a:cs typeface="Arial MT"/>
              </a:rPr>
              <a:t> </a:t>
            </a:r>
            <a:r>
              <a:rPr sz="1700" dirty="0">
                <a:latin typeface="Arial MT"/>
                <a:cs typeface="Arial MT"/>
              </a:rPr>
              <a:t>sebelum</a:t>
            </a:r>
            <a:r>
              <a:rPr sz="1700" spc="-8" dirty="0">
                <a:latin typeface="Arial MT"/>
                <a:cs typeface="Arial MT"/>
              </a:rPr>
              <a:t> </a:t>
            </a:r>
            <a:r>
              <a:rPr sz="1700" dirty="0">
                <a:latin typeface="Arial MT"/>
                <a:cs typeface="Arial MT"/>
              </a:rPr>
              <a:t>kegiatan</a:t>
            </a:r>
            <a:r>
              <a:rPr sz="1700" spc="-75" dirty="0">
                <a:latin typeface="Arial MT"/>
                <a:cs typeface="Arial MT"/>
              </a:rPr>
              <a:t> </a:t>
            </a:r>
            <a:r>
              <a:rPr sz="1700" dirty="0">
                <a:latin typeface="Arial MT"/>
                <a:cs typeface="Arial MT"/>
              </a:rPr>
              <a:t>A</a:t>
            </a:r>
            <a:r>
              <a:rPr sz="1700" spc="-79"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pada)</a:t>
            </a:r>
            <a:r>
              <a:rPr sz="1700" spc="-8" dirty="0">
                <a:latin typeface="Arial MT"/>
                <a:cs typeface="Arial MT"/>
              </a:rPr>
              <a:t> </a:t>
            </a:r>
            <a:r>
              <a:rPr sz="1700" dirty="0">
                <a:latin typeface="Arial MT"/>
                <a:cs typeface="Arial MT"/>
              </a:rPr>
              <a:t>selesai </a:t>
            </a:r>
            <a:r>
              <a:rPr sz="1700" spc="-344" dirty="0">
                <a:latin typeface="Arial MT"/>
                <a:cs typeface="Arial MT"/>
              </a:rPr>
              <a:t> </a:t>
            </a:r>
            <a:r>
              <a:rPr sz="1700" spc="-4" dirty="0">
                <a:latin typeface="Arial MT"/>
                <a:cs typeface="Arial MT"/>
              </a:rPr>
              <a:t>Contoh:</a:t>
            </a:r>
            <a:r>
              <a:rPr sz="1700" spc="-79" dirty="0">
                <a:latin typeface="Arial MT"/>
                <a:cs typeface="Arial MT"/>
              </a:rPr>
              <a:t> </a:t>
            </a:r>
            <a:r>
              <a:rPr sz="1700" spc="-4" dirty="0">
                <a:solidFill>
                  <a:srgbClr val="FF0000"/>
                </a:solidFill>
                <a:latin typeface="Arial MT"/>
                <a:cs typeface="Arial MT"/>
              </a:rPr>
              <a:t>Anda tidak</a:t>
            </a:r>
            <a:r>
              <a:rPr sz="1700" spc="-8" dirty="0">
                <a:solidFill>
                  <a:srgbClr val="FF0000"/>
                </a:solidFill>
                <a:latin typeface="Arial MT"/>
                <a:cs typeface="Arial MT"/>
              </a:rPr>
              <a:t> </a:t>
            </a:r>
            <a:r>
              <a:rPr sz="1700" spc="-4" dirty="0">
                <a:solidFill>
                  <a:srgbClr val="FF0000"/>
                </a:solidFill>
                <a:latin typeface="Arial MT"/>
                <a:cs typeface="Arial MT"/>
              </a:rPr>
              <a:t>dapat </a:t>
            </a:r>
            <a:r>
              <a:rPr sz="1700" dirty="0">
                <a:solidFill>
                  <a:srgbClr val="FF0000"/>
                </a:solidFill>
                <a:latin typeface="Arial MT"/>
                <a:cs typeface="Arial MT"/>
              </a:rPr>
              <a:t>memulai</a:t>
            </a:r>
            <a:r>
              <a:rPr sz="1700" spc="-8" dirty="0">
                <a:solidFill>
                  <a:srgbClr val="FF0000"/>
                </a:solidFill>
                <a:latin typeface="Arial MT"/>
                <a:cs typeface="Arial MT"/>
              </a:rPr>
              <a:t> </a:t>
            </a:r>
            <a:r>
              <a:rPr sz="1700" spc="-4" dirty="0">
                <a:solidFill>
                  <a:srgbClr val="FF0000"/>
                </a:solidFill>
                <a:latin typeface="Arial MT"/>
                <a:cs typeface="Arial MT"/>
              </a:rPr>
              <a:t>pelatihan </a:t>
            </a:r>
            <a:r>
              <a:rPr sz="1700" dirty="0">
                <a:solidFill>
                  <a:srgbClr val="FF0000"/>
                </a:solidFill>
                <a:latin typeface="Arial MT"/>
                <a:cs typeface="Arial MT"/>
              </a:rPr>
              <a:t>sebelum</a:t>
            </a:r>
            <a:r>
              <a:rPr sz="1700" spc="-4" dirty="0">
                <a:solidFill>
                  <a:srgbClr val="FF0000"/>
                </a:solidFill>
                <a:latin typeface="Arial MT"/>
                <a:cs typeface="Arial MT"/>
              </a:rPr>
              <a:t> </a:t>
            </a:r>
            <a:r>
              <a:rPr sz="1700" dirty="0">
                <a:solidFill>
                  <a:srgbClr val="FF0000"/>
                </a:solidFill>
                <a:latin typeface="Arial MT"/>
                <a:cs typeface="Arial MT"/>
              </a:rPr>
              <a:t>materi</a:t>
            </a:r>
            <a:r>
              <a:rPr sz="1700" spc="-8" dirty="0">
                <a:solidFill>
                  <a:srgbClr val="FF0000"/>
                </a:solidFill>
                <a:latin typeface="Arial MT"/>
                <a:cs typeface="Arial MT"/>
              </a:rPr>
              <a:t> </a:t>
            </a:r>
            <a:r>
              <a:rPr sz="1700" dirty="0">
                <a:solidFill>
                  <a:srgbClr val="FF0000"/>
                </a:solidFill>
                <a:latin typeface="Arial MT"/>
                <a:cs typeface="Arial MT"/>
              </a:rPr>
              <a:t>selesai</a:t>
            </a:r>
            <a:r>
              <a:rPr sz="1700" spc="-4" dirty="0">
                <a:solidFill>
                  <a:srgbClr val="FF0000"/>
                </a:solidFill>
                <a:latin typeface="Arial MT"/>
                <a:cs typeface="Arial MT"/>
              </a:rPr>
              <a:t> dibuat</a:t>
            </a:r>
            <a:endParaRPr sz="1700" dirty="0">
              <a:solidFill>
                <a:srgbClr val="FF0000"/>
              </a:solidFill>
              <a:latin typeface="Arial MT"/>
              <a:cs typeface="Arial MT"/>
            </a:endParaRPr>
          </a:p>
        </p:txBody>
      </p:sp>
      <p:sp>
        <p:nvSpPr>
          <p:cNvPr id="7" name="object 7"/>
          <p:cNvSpPr txBox="1"/>
          <p:nvPr/>
        </p:nvSpPr>
        <p:spPr>
          <a:xfrm>
            <a:off x="491475" y="2156664"/>
            <a:ext cx="1739900" cy="273685"/>
          </a:xfrm>
          <a:prstGeom prst="rect">
            <a:avLst/>
          </a:prstGeom>
        </p:spPr>
        <p:txBody>
          <a:bodyPr vert="horz" wrap="square" lIns="0" tIns="12700" rIns="0" bIns="0" rtlCol="0">
            <a:spAutoFit/>
          </a:bodyPr>
          <a:lstStyle/>
          <a:p>
            <a:pPr>
              <a:spcBef>
                <a:spcPts val="75"/>
              </a:spcBef>
            </a:pPr>
            <a:r>
              <a:rPr sz="1700" i="1" spc="-4" dirty="0"/>
              <a:t>Start-to-Start</a:t>
            </a:r>
            <a:r>
              <a:rPr sz="1700" i="1" spc="-45" dirty="0"/>
              <a:t> </a:t>
            </a:r>
            <a:r>
              <a:rPr sz="1700" dirty="0">
                <a:latin typeface="Arial MT"/>
                <a:cs typeface="Arial MT"/>
              </a:rPr>
              <a:t>(SS)</a:t>
            </a:r>
            <a:endParaRPr sz="1700">
              <a:latin typeface="Arial MT"/>
              <a:cs typeface="Arial MT"/>
            </a:endParaRPr>
          </a:p>
        </p:txBody>
      </p:sp>
      <p:sp>
        <p:nvSpPr>
          <p:cNvPr id="8" name="object 8"/>
          <p:cNvSpPr txBox="1"/>
          <p:nvPr/>
        </p:nvSpPr>
        <p:spPr>
          <a:xfrm>
            <a:off x="2704451" y="2156665"/>
            <a:ext cx="8729345" cy="535305"/>
          </a:xfrm>
          <a:prstGeom prst="rect">
            <a:avLst/>
          </a:prstGeom>
        </p:spPr>
        <p:txBody>
          <a:bodyPr vert="horz" wrap="square" lIns="0" tIns="12700" rIns="0" bIns="0" rtlCol="0">
            <a:spAutoFit/>
          </a:bodyPr>
          <a:lstStyle/>
          <a:p>
            <a:pPr marR="3810">
              <a:spcBef>
                <a:spcPts val="75"/>
              </a:spcBef>
            </a:pPr>
            <a:r>
              <a:rPr sz="1700" spc="-4" dirty="0">
                <a:latin typeface="Arial MT"/>
                <a:cs typeface="Arial MT"/>
              </a:rPr>
              <a:t>Kegiatan</a:t>
            </a:r>
            <a:r>
              <a:rPr sz="1700" spc="-11" dirty="0">
                <a:latin typeface="Arial MT"/>
                <a:cs typeface="Arial MT"/>
              </a:rPr>
              <a:t> </a:t>
            </a:r>
            <a:r>
              <a:rPr sz="1700" dirty="0">
                <a:latin typeface="Arial MT"/>
                <a:cs typeface="Arial MT"/>
              </a:rPr>
              <a:t>B</a:t>
            </a:r>
            <a:r>
              <a:rPr sz="1700" spc="-8"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tidak</a:t>
            </a:r>
            <a:r>
              <a:rPr sz="1700" spc="-8" dirty="0">
                <a:latin typeface="Arial MT"/>
                <a:cs typeface="Arial MT"/>
              </a:rPr>
              <a:t> </a:t>
            </a:r>
            <a:r>
              <a:rPr sz="1700" spc="-4" dirty="0">
                <a:latin typeface="Arial MT"/>
                <a:cs typeface="Arial MT"/>
              </a:rPr>
              <a:t>dapat</a:t>
            </a:r>
            <a:r>
              <a:rPr sz="1700" spc="-8" dirty="0">
                <a:latin typeface="Arial MT"/>
                <a:cs typeface="Arial MT"/>
              </a:rPr>
              <a:t> </a:t>
            </a:r>
            <a:r>
              <a:rPr sz="1700" spc="-4" dirty="0">
                <a:latin typeface="Arial MT"/>
                <a:cs typeface="Arial MT"/>
              </a:rPr>
              <a:t>dimulai</a:t>
            </a:r>
            <a:r>
              <a:rPr sz="1700" spc="-11" dirty="0">
                <a:latin typeface="Arial MT"/>
                <a:cs typeface="Arial MT"/>
              </a:rPr>
              <a:t> </a:t>
            </a:r>
            <a:r>
              <a:rPr sz="1700" dirty="0">
                <a:latin typeface="Arial MT"/>
                <a:cs typeface="Arial MT"/>
              </a:rPr>
              <a:t>sebelum</a:t>
            </a:r>
            <a:r>
              <a:rPr sz="1700" spc="-8" dirty="0">
                <a:latin typeface="Arial MT"/>
                <a:cs typeface="Arial MT"/>
              </a:rPr>
              <a:t> </a:t>
            </a:r>
            <a:r>
              <a:rPr sz="1700" dirty="0">
                <a:latin typeface="Arial MT"/>
                <a:cs typeface="Arial MT"/>
              </a:rPr>
              <a:t>kegiatan</a:t>
            </a:r>
            <a:r>
              <a:rPr sz="1700" spc="-75" dirty="0">
                <a:latin typeface="Arial MT"/>
                <a:cs typeface="Arial MT"/>
              </a:rPr>
              <a:t> </a:t>
            </a:r>
            <a:r>
              <a:rPr sz="1700" dirty="0">
                <a:latin typeface="Arial MT"/>
                <a:cs typeface="Arial MT"/>
              </a:rPr>
              <a:t>A</a:t>
            </a:r>
            <a:r>
              <a:rPr sz="1700" spc="-79"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pada)</a:t>
            </a:r>
            <a:r>
              <a:rPr sz="1700" spc="-8" dirty="0">
                <a:latin typeface="Arial MT"/>
                <a:cs typeface="Arial MT"/>
              </a:rPr>
              <a:t> </a:t>
            </a:r>
            <a:r>
              <a:rPr sz="1700" spc="-4" dirty="0">
                <a:latin typeface="Arial MT"/>
                <a:cs typeface="Arial MT"/>
              </a:rPr>
              <a:t>dimulai </a:t>
            </a:r>
            <a:r>
              <a:rPr sz="1700" spc="-344" dirty="0">
                <a:latin typeface="Arial MT"/>
                <a:cs typeface="Arial MT"/>
              </a:rPr>
              <a:t> </a:t>
            </a:r>
            <a:r>
              <a:rPr sz="1700" spc="-4" dirty="0">
                <a:latin typeface="Arial MT"/>
                <a:cs typeface="Arial MT"/>
              </a:rPr>
              <a:t>Contoh:</a:t>
            </a:r>
            <a:r>
              <a:rPr sz="1700" spc="-79" dirty="0">
                <a:latin typeface="Arial MT"/>
                <a:cs typeface="Arial MT"/>
              </a:rPr>
              <a:t> </a:t>
            </a:r>
            <a:r>
              <a:rPr sz="1700" spc="-4" dirty="0">
                <a:solidFill>
                  <a:srgbClr val="FF0000"/>
                </a:solidFill>
                <a:latin typeface="Arial MT"/>
                <a:cs typeface="Arial MT"/>
              </a:rPr>
              <a:t>Anda</a:t>
            </a:r>
            <a:r>
              <a:rPr sz="1700" spc="-8" dirty="0">
                <a:solidFill>
                  <a:srgbClr val="FF0000"/>
                </a:solidFill>
                <a:latin typeface="Arial MT"/>
                <a:cs typeface="Arial MT"/>
              </a:rPr>
              <a:t> </a:t>
            </a:r>
            <a:r>
              <a:rPr sz="1700" spc="-4" dirty="0">
                <a:solidFill>
                  <a:srgbClr val="FF0000"/>
                </a:solidFill>
                <a:latin typeface="Arial MT"/>
                <a:cs typeface="Arial MT"/>
              </a:rPr>
              <a:t>tidak dapat</a:t>
            </a:r>
            <a:r>
              <a:rPr sz="1700" spc="-8" dirty="0">
                <a:solidFill>
                  <a:srgbClr val="FF0000"/>
                </a:solidFill>
                <a:latin typeface="Arial MT"/>
                <a:cs typeface="Arial MT"/>
              </a:rPr>
              <a:t> </a:t>
            </a:r>
            <a:r>
              <a:rPr sz="1700" dirty="0">
                <a:solidFill>
                  <a:srgbClr val="FF0000"/>
                </a:solidFill>
                <a:latin typeface="Arial MT"/>
                <a:cs typeface="Arial MT"/>
              </a:rPr>
              <a:t>memulai</a:t>
            </a:r>
            <a:r>
              <a:rPr sz="1700" spc="-8" dirty="0">
                <a:solidFill>
                  <a:srgbClr val="FF0000"/>
                </a:solidFill>
                <a:latin typeface="Arial MT"/>
                <a:cs typeface="Arial MT"/>
              </a:rPr>
              <a:t> </a:t>
            </a:r>
            <a:r>
              <a:rPr sz="1700" spc="-4" dirty="0">
                <a:solidFill>
                  <a:srgbClr val="FF0000"/>
                </a:solidFill>
                <a:latin typeface="Arial MT"/>
                <a:cs typeface="Arial MT"/>
              </a:rPr>
              <a:t>pelatihan </a:t>
            </a:r>
            <a:r>
              <a:rPr sz="1700" dirty="0">
                <a:solidFill>
                  <a:srgbClr val="FF0000"/>
                </a:solidFill>
                <a:latin typeface="Arial MT"/>
                <a:cs typeface="Arial MT"/>
              </a:rPr>
              <a:t>sebelum</a:t>
            </a:r>
            <a:r>
              <a:rPr sz="1700" spc="-8" dirty="0">
                <a:solidFill>
                  <a:srgbClr val="FF0000"/>
                </a:solidFill>
                <a:latin typeface="Arial MT"/>
                <a:cs typeface="Arial MT"/>
              </a:rPr>
              <a:t> </a:t>
            </a:r>
            <a:r>
              <a:rPr sz="1700" spc="-4" dirty="0">
                <a:solidFill>
                  <a:srgbClr val="FF0000"/>
                </a:solidFill>
                <a:latin typeface="Arial MT"/>
                <a:cs typeface="Arial MT"/>
              </a:rPr>
              <a:t>peserta</a:t>
            </a:r>
            <a:r>
              <a:rPr sz="1700" spc="-8" dirty="0">
                <a:solidFill>
                  <a:srgbClr val="FF0000"/>
                </a:solidFill>
                <a:latin typeface="Arial MT"/>
                <a:cs typeface="Arial MT"/>
              </a:rPr>
              <a:t> </a:t>
            </a:r>
            <a:r>
              <a:rPr sz="1700" dirty="0">
                <a:solidFill>
                  <a:srgbClr val="FF0000"/>
                </a:solidFill>
                <a:latin typeface="Arial MT"/>
                <a:cs typeface="Arial MT"/>
              </a:rPr>
              <a:t>mulai</a:t>
            </a:r>
            <a:r>
              <a:rPr sz="1700" spc="-8" dirty="0">
                <a:solidFill>
                  <a:srgbClr val="FF0000"/>
                </a:solidFill>
                <a:latin typeface="Arial MT"/>
                <a:cs typeface="Arial MT"/>
              </a:rPr>
              <a:t> </a:t>
            </a:r>
            <a:r>
              <a:rPr sz="1700" dirty="0">
                <a:solidFill>
                  <a:srgbClr val="FF0000"/>
                </a:solidFill>
                <a:latin typeface="Arial MT"/>
                <a:cs typeface="Arial MT"/>
              </a:rPr>
              <a:t>membuka</a:t>
            </a:r>
            <a:r>
              <a:rPr sz="1700" spc="-4" dirty="0">
                <a:solidFill>
                  <a:srgbClr val="FF0000"/>
                </a:solidFill>
                <a:latin typeface="Arial MT"/>
                <a:cs typeface="Arial MT"/>
              </a:rPr>
              <a:t> laptop</a:t>
            </a:r>
            <a:endParaRPr sz="1700" dirty="0">
              <a:solidFill>
                <a:srgbClr val="FF0000"/>
              </a:solidFill>
              <a:latin typeface="Arial MT"/>
              <a:cs typeface="Arial MT"/>
            </a:endParaRPr>
          </a:p>
        </p:txBody>
      </p:sp>
      <p:sp>
        <p:nvSpPr>
          <p:cNvPr id="9" name="object 9"/>
          <p:cNvSpPr txBox="1"/>
          <p:nvPr/>
        </p:nvSpPr>
        <p:spPr>
          <a:xfrm>
            <a:off x="478775" y="2857664"/>
            <a:ext cx="1967864" cy="273685"/>
          </a:xfrm>
          <a:prstGeom prst="rect">
            <a:avLst/>
          </a:prstGeom>
        </p:spPr>
        <p:txBody>
          <a:bodyPr vert="horz" wrap="square" lIns="0" tIns="12700" rIns="0" bIns="0" rtlCol="0">
            <a:spAutoFit/>
          </a:bodyPr>
          <a:lstStyle/>
          <a:p>
            <a:pPr marL="9525">
              <a:spcBef>
                <a:spcPts val="75"/>
              </a:spcBef>
            </a:pPr>
            <a:r>
              <a:rPr sz="1700" i="1" spc="-4" dirty="0"/>
              <a:t>Finish-to-Finish</a:t>
            </a:r>
            <a:r>
              <a:rPr sz="1700" i="1" spc="-49" dirty="0"/>
              <a:t> </a:t>
            </a:r>
            <a:r>
              <a:rPr sz="1700" dirty="0">
                <a:latin typeface="Arial MT"/>
                <a:cs typeface="Arial MT"/>
              </a:rPr>
              <a:t>(FF)</a:t>
            </a:r>
            <a:endParaRPr sz="1700">
              <a:latin typeface="Arial MT"/>
              <a:cs typeface="Arial MT"/>
            </a:endParaRPr>
          </a:p>
        </p:txBody>
      </p:sp>
      <p:sp>
        <p:nvSpPr>
          <p:cNvPr id="10" name="object 10"/>
          <p:cNvSpPr txBox="1"/>
          <p:nvPr/>
        </p:nvSpPr>
        <p:spPr>
          <a:xfrm>
            <a:off x="2691751" y="2857665"/>
            <a:ext cx="8719185" cy="535305"/>
          </a:xfrm>
          <a:prstGeom prst="rect">
            <a:avLst/>
          </a:prstGeom>
        </p:spPr>
        <p:txBody>
          <a:bodyPr vert="horz" wrap="square" lIns="0" tIns="12700" rIns="0" bIns="0" rtlCol="0">
            <a:spAutoFit/>
          </a:bodyPr>
          <a:lstStyle/>
          <a:p>
            <a:pPr marL="9525" marR="3810">
              <a:spcBef>
                <a:spcPts val="75"/>
              </a:spcBef>
            </a:pPr>
            <a:r>
              <a:rPr sz="1700" spc="-4" dirty="0">
                <a:latin typeface="Arial MT"/>
                <a:cs typeface="Arial MT"/>
              </a:rPr>
              <a:t>Kegiatan</a:t>
            </a:r>
            <a:r>
              <a:rPr sz="1700" spc="-11" dirty="0">
                <a:latin typeface="Arial MT"/>
                <a:cs typeface="Arial MT"/>
              </a:rPr>
              <a:t> </a:t>
            </a:r>
            <a:r>
              <a:rPr sz="1700" dirty="0">
                <a:latin typeface="Arial MT"/>
                <a:cs typeface="Arial MT"/>
              </a:rPr>
              <a:t>B</a:t>
            </a:r>
            <a:r>
              <a:rPr sz="1700" spc="-8"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tidak</a:t>
            </a:r>
            <a:r>
              <a:rPr sz="1700" spc="-8" dirty="0">
                <a:latin typeface="Arial MT"/>
                <a:cs typeface="Arial MT"/>
              </a:rPr>
              <a:t> </a:t>
            </a:r>
            <a:r>
              <a:rPr sz="1700" spc="-4" dirty="0">
                <a:latin typeface="Arial MT"/>
                <a:cs typeface="Arial MT"/>
              </a:rPr>
              <a:t>dapat</a:t>
            </a:r>
            <a:r>
              <a:rPr sz="1700" spc="-11" dirty="0">
                <a:latin typeface="Arial MT"/>
                <a:cs typeface="Arial MT"/>
              </a:rPr>
              <a:t> </a:t>
            </a:r>
            <a:r>
              <a:rPr sz="1700" dirty="0">
                <a:latin typeface="Arial MT"/>
                <a:cs typeface="Arial MT"/>
              </a:rPr>
              <a:t>selesai</a:t>
            </a:r>
            <a:r>
              <a:rPr sz="1700" spc="-8" dirty="0">
                <a:latin typeface="Arial MT"/>
                <a:cs typeface="Arial MT"/>
              </a:rPr>
              <a:t> </a:t>
            </a:r>
            <a:r>
              <a:rPr sz="1700" dirty="0">
                <a:latin typeface="Arial MT"/>
                <a:cs typeface="Arial MT"/>
              </a:rPr>
              <a:t>sebelum</a:t>
            </a:r>
            <a:r>
              <a:rPr sz="1700" spc="-11" dirty="0">
                <a:latin typeface="Arial MT"/>
                <a:cs typeface="Arial MT"/>
              </a:rPr>
              <a:t> </a:t>
            </a:r>
            <a:r>
              <a:rPr sz="1700" dirty="0">
                <a:latin typeface="Arial MT"/>
                <a:cs typeface="Arial MT"/>
              </a:rPr>
              <a:t>kegiatan</a:t>
            </a:r>
            <a:r>
              <a:rPr sz="1700" spc="-75" dirty="0">
                <a:latin typeface="Arial MT"/>
                <a:cs typeface="Arial MT"/>
              </a:rPr>
              <a:t> </a:t>
            </a:r>
            <a:r>
              <a:rPr sz="1700" dirty="0">
                <a:latin typeface="Arial MT"/>
                <a:cs typeface="Arial MT"/>
              </a:rPr>
              <a:t>A</a:t>
            </a:r>
            <a:r>
              <a:rPr sz="1700" spc="-79"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pada)</a:t>
            </a:r>
            <a:r>
              <a:rPr sz="1700" spc="-8" dirty="0">
                <a:latin typeface="Arial MT"/>
                <a:cs typeface="Arial MT"/>
              </a:rPr>
              <a:t> </a:t>
            </a:r>
            <a:r>
              <a:rPr sz="1700" dirty="0">
                <a:latin typeface="Arial MT"/>
                <a:cs typeface="Arial MT"/>
              </a:rPr>
              <a:t>selesai </a:t>
            </a:r>
            <a:r>
              <a:rPr sz="1700" spc="-344" dirty="0">
                <a:latin typeface="Arial MT"/>
                <a:cs typeface="Arial MT"/>
              </a:rPr>
              <a:t> </a:t>
            </a:r>
            <a:r>
              <a:rPr sz="1700" spc="-4" dirty="0">
                <a:latin typeface="Arial MT"/>
                <a:cs typeface="Arial MT"/>
              </a:rPr>
              <a:t>Contoh:</a:t>
            </a:r>
            <a:r>
              <a:rPr sz="1700" spc="-79" dirty="0">
                <a:latin typeface="Arial MT"/>
                <a:cs typeface="Arial MT"/>
              </a:rPr>
              <a:t> </a:t>
            </a:r>
            <a:r>
              <a:rPr sz="1700" spc="-4" dirty="0">
                <a:solidFill>
                  <a:srgbClr val="FF0000"/>
                </a:solidFill>
                <a:latin typeface="Arial MT"/>
                <a:cs typeface="Arial MT"/>
              </a:rPr>
              <a:t>Anda</a:t>
            </a:r>
            <a:r>
              <a:rPr sz="1700" spc="-8" dirty="0">
                <a:solidFill>
                  <a:srgbClr val="FF0000"/>
                </a:solidFill>
                <a:latin typeface="Arial MT"/>
                <a:cs typeface="Arial MT"/>
              </a:rPr>
              <a:t> </a:t>
            </a:r>
            <a:r>
              <a:rPr sz="1700" spc="-4" dirty="0">
                <a:solidFill>
                  <a:srgbClr val="FF0000"/>
                </a:solidFill>
                <a:latin typeface="Arial MT"/>
                <a:cs typeface="Arial MT"/>
              </a:rPr>
              <a:t>tidak</a:t>
            </a:r>
            <a:r>
              <a:rPr sz="1700" spc="-8" dirty="0">
                <a:solidFill>
                  <a:srgbClr val="FF0000"/>
                </a:solidFill>
                <a:latin typeface="Arial MT"/>
                <a:cs typeface="Arial MT"/>
              </a:rPr>
              <a:t> </a:t>
            </a:r>
            <a:r>
              <a:rPr sz="1700" spc="-4" dirty="0">
                <a:solidFill>
                  <a:srgbClr val="FF0000"/>
                </a:solidFill>
                <a:latin typeface="Arial MT"/>
                <a:cs typeface="Arial MT"/>
              </a:rPr>
              <a:t>dapat</a:t>
            </a:r>
            <a:r>
              <a:rPr sz="1700" spc="-8" dirty="0">
                <a:solidFill>
                  <a:srgbClr val="FF0000"/>
                </a:solidFill>
                <a:latin typeface="Arial MT"/>
                <a:cs typeface="Arial MT"/>
              </a:rPr>
              <a:t> </a:t>
            </a:r>
            <a:r>
              <a:rPr sz="1700" dirty="0">
                <a:solidFill>
                  <a:srgbClr val="FF0000"/>
                </a:solidFill>
                <a:latin typeface="Arial MT"/>
                <a:cs typeface="Arial MT"/>
              </a:rPr>
              <a:t>menutup</a:t>
            </a:r>
            <a:r>
              <a:rPr sz="1700" spc="-8" dirty="0">
                <a:solidFill>
                  <a:srgbClr val="FF0000"/>
                </a:solidFill>
                <a:latin typeface="Arial MT"/>
                <a:cs typeface="Arial MT"/>
              </a:rPr>
              <a:t> </a:t>
            </a:r>
            <a:r>
              <a:rPr sz="1700" spc="-4" dirty="0">
                <a:solidFill>
                  <a:srgbClr val="FF0000"/>
                </a:solidFill>
                <a:latin typeface="Arial MT"/>
                <a:cs typeface="Arial MT"/>
              </a:rPr>
              <a:t>acara</a:t>
            </a:r>
            <a:r>
              <a:rPr sz="1700" spc="-8" dirty="0">
                <a:solidFill>
                  <a:srgbClr val="FF0000"/>
                </a:solidFill>
                <a:latin typeface="Arial MT"/>
                <a:cs typeface="Arial MT"/>
              </a:rPr>
              <a:t> </a:t>
            </a:r>
            <a:r>
              <a:rPr sz="1700" dirty="0">
                <a:solidFill>
                  <a:srgbClr val="FF0000"/>
                </a:solidFill>
                <a:latin typeface="Arial MT"/>
                <a:cs typeface="Arial MT"/>
              </a:rPr>
              <a:t>sebelum</a:t>
            </a:r>
            <a:r>
              <a:rPr sz="1700" spc="-8" dirty="0">
                <a:solidFill>
                  <a:srgbClr val="FF0000"/>
                </a:solidFill>
                <a:latin typeface="Arial MT"/>
                <a:cs typeface="Arial MT"/>
              </a:rPr>
              <a:t> </a:t>
            </a:r>
            <a:r>
              <a:rPr sz="1700" spc="-4" dirty="0">
                <a:solidFill>
                  <a:srgbClr val="FF0000"/>
                </a:solidFill>
                <a:latin typeface="Arial MT"/>
                <a:cs typeface="Arial MT"/>
              </a:rPr>
              <a:t>peserta</a:t>
            </a:r>
            <a:r>
              <a:rPr sz="1700" spc="-8" dirty="0">
                <a:solidFill>
                  <a:srgbClr val="FF0000"/>
                </a:solidFill>
                <a:latin typeface="Arial MT"/>
                <a:cs typeface="Arial MT"/>
              </a:rPr>
              <a:t> </a:t>
            </a:r>
            <a:r>
              <a:rPr sz="1700" dirty="0">
                <a:solidFill>
                  <a:srgbClr val="FF0000"/>
                </a:solidFill>
                <a:latin typeface="Arial MT"/>
                <a:cs typeface="Arial MT"/>
              </a:rPr>
              <a:t>selesai</a:t>
            </a:r>
            <a:r>
              <a:rPr sz="1700" spc="-8" dirty="0">
                <a:solidFill>
                  <a:srgbClr val="FF0000"/>
                </a:solidFill>
                <a:latin typeface="Arial MT"/>
                <a:cs typeface="Arial MT"/>
              </a:rPr>
              <a:t> </a:t>
            </a:r>
            <a:r>
              <a:rPr sz="1700" dirty="0">
                <a:solidFill>
                  <a:srgbClr val="FF0000"/>
                </a:solidFill>
                <a:latin typeface="Arial MT"/>
                <a:cs typeface="Arial MT"/>
              </a:rPr>
              <a:t>mengumpulkan</a:t>
            </a:r>
            <a:r>
              <a:rPr sz="1700" spc="-8" dirty="0">
                <a:solidFill>
                  <a:srgbClr val="FF0000"/>
                </a:solidFill>
                <a:latin typeface="Arial MT"/>
                <a:cs typeface="Arial MT"/>
              </a:rPr>
              <a:t> </a:t>
            </a:r>
            <a:r>
              <a:rPr sz="1700" spc="-4" dirty="0">
                <a:solidFill>
                  <a:srgbClr val="FF0000"/>
                </a:solidFill>
                <a:latin typeface="Arial MT"/>
                <a:cs typeface="Arial MT"/>
              </a:rPr>
              <a:t>tugas</a:t>
            </a:r>
            <a:endParaRPr sz="1700" dirty="0">
              <a:solidFill>
                <a:srgbClr val="FF0000"/>
              </a:solidFill>
              <a:latin typeface="Arial MT"/>
              <a:cs typeface="Arial MT"/>
            </a:endParaRPr>
          </a:p>
        </p:txBody>
      </p:sp>
      <p:sp>
        <p:nvSpPr>
          <p:cNvPr id="11" name="object 11"/>
          <p:cNvSpPr txBox="1"/>
          <p:nvPr/>
        </p:nvSpPr>
        <p:spPr>
          <a:xfrm>
            <a:off x="491475" y="3558664"/>
            <a:ext cx="1847851" cy="273685"/>
          </a:xfrm>
          <a:prstGeom prst="rect">
            <a:avLst/>
          </a:prstGeom>
        </p:spPr>
        <p:txBody>
          <a:bodyPr vert="horz" wrap="square" lIns="0" tIns="12700" rIns="0" bIns="0" rtlCol="0">
            <a:spAutoFit/>
          </a:bodyPr>
          <a:lstStyle/>
          <a:p>
            <a:pPr>
              <a:spcBef>
                <a:spcPts val="75"/>
              </a:spcBef>
            </a:pPr>
            <a:r>
              <a:rPr sz="1700" i="1" spc="-4" dirty="0"/>
              <a:t>Start-to-Finish</a:t>
            </a:r>
            <a:r>
              <a:rPr sz="1700" i="1" spc="-45" dirty="0"/>
              <a:t> </a:t>
            </a:r>
            <a:r>
              <a:rPr sz="1700" dirty="0">
                <a:latin typeface="Arial MT"/>
                <a:cs typeface="Arial MT"/>
              </a:rPr>
              <a:t>(SF)</a:t>
            </a:r>
            <a:endParaRPr sz="1700">
              <a:latin typeface="Arial MT"/>
              <a:cs typeface="Arial MT"/>
            </a:endParaRPr>
          </a:p>
        </p:txBody>
      </p:sp>
      <p:sp>
        <p:nvSpPr>
          <p:cNvPr id="12" name="object 12"/>
          <p:cNvSpPr txBox="1"/>
          <p:nvPr/>
        </p:nvSpPr>
        <p:spPr>
          <a:xfrm>
            <a:off x="2704451" y="3558665"/>
            <a:ext cx="8717915" cy="535305"/>
          </a:xfrm>
          <a:prstGeom prst="rect">
            <a:avLst/>
          </a:prstGeom>
        </p:spPr>
        <p:txBody>
          <a:bodyPr vert="horz" wrap="square" lIns="0" tIns="12700" rIns="0" bIns="0" rtlCol="0">
            <a:spAutoFit/>
          </a:bodyPr>
          <a:lstStyle/>
          <a:p>
            <a:pPr marR="3810">
              <a:spcBef>
                <a:spcPts val="75"/>
              </a:spcBef>
            </a:pPr>
            <a:r>
              <a:rPr sz="1700" spc="-4" dirty="0">
                <a:latin typeface="Arial MT"/>
                <a:cs typeface="Arial MT"/>
              </a:rPr>
              <a:t>Kegiatan</a:t>
            </a:r>
            <a:r>
              <a:rPr sz="1700" spc="-11" dirty="0">
                <a:latin typeface="Arial MT"/>
                <a:cs typeface="Arial MT"/>
              </a:rPr>
              <a:t> </a:t>
            </a:r>
            <a:r>
              <a:rPr sz="1700" dirty="0">
                <a:latin typeface="Arial MT"/>
                <a:cs typeface="Arial MT"/>
              </a:rPr>
              <a:t>B</a:t>
            </a:r>
            <a:r>
              <a:rPr sz="1700" spc="-8"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tidak</a:t>
            </a:r>
            <a:r>
              <a:rPr sz="1700" spc="-8" dirty="0">
                <a:latin typeface="Arial MT"/>
                <a:cs typeface="Arial MT"/>
              </a:rPr>
              <a:t> </a:t>
            </a:r>
            <a:r>
              <a:rPr sz="1700" spc="-4" dirty="0">
                <a:latin typeface="Arial MT"/>
                <a:cs typeface="Arial MT"/>
              </a:rPr>
              <a:t>dapat</a:t>
            </a:r>
            <a:r>
              <a:rPr sz="1700" spc="-11" dirty="0">
                <a:latin typeface="Arial MT"/>
                <a:cs typeface="Arial MT"/>
              </a:rPr>
              <a:t> </a:t>
            </a:r>
            <a:r>
              <a:rPr sz="1700" dirty="0">
                <a:latin typeface="Arial MT"/>
                <a:cs typeface="Arial MT"/>
              </a:rPr>
              <a:t>selesai</a:t>
            </a:r>
            <a:r>
              <a:rPr sz="1700" spc="-8" dirty="0">
                <a:latin typeface="Arial MT"/>
                <a:cs typeface="Arial MT"/>
              </a:rPr>
              <a:t> </a:t>
            </a:r>
            <a:r>
              <a:rPr sz="1700" dirty="0">
                <a:latin typeface="Arial MT"/>
                <a:cs typeface="Arial MT"/>
              </a:rPr>
              <a:t>sebelum</a:t>
            </a:r>
            <a:r>
              <a:rPr sz="1700" spc="-11" dirty="0">
                <a:latin typeface="Arial MT"/>
                <a:cs typeface="Arial MT"/>
              </a:rPr>
              <a:t> </a:t>
            </a:r>
            <a:r>
              <a:rPr sz="1700" dirty="0">
                <a:latin typeface="Arial MT"/>
                <a:cs typeface="Arial MT"/>
              </a:rPr>
              <a:t>kegiatan</a:t>
            </a:r>
            <a:r>
              <a:rPr sz="1700" spc="-75" dirty="0">
                <a:latin typeface="Arial MT"/>
                <a:cs typeface="Arial MT"/>
              </a:rPr>
              <a:t> </a:t>
            </a:r>
            <a:r>
              <a:rPr sz="1700" dirty="0">
                <a:latin typeface="Arial MT"/>
                <a:cs typeface="Arial MT"/>
              </a:rPr>
              <a:t>A</a:t>
            </a:r>
            <a:r>
              <a:rPr sz="1700" spc="-79" dirty="0">
                <a:latin typeface="Arial MT"/>
                <a:cs typeface="Arial MT"/>
              </a:rPr>
              <a:t> </a:t>
            </a:r>
            <a:r>
              <a:rPr sz="1700" dirty="0">
                <a:latin typeface="Arial MT"/>
                <a:cs typeface="Arial MT"/>
              </a:rPr>
              <a:t>(bergantung</a:t>
            </a:r>
            <a:r>
              <a:rPr sz="1700" spc="-11" dirty="0">
                <a:latin typeface="Arial MT"/>
                <a:cs typeface="Arial MT"/>
              </a:rPr>
              <a:t> </a:t>
            </a:r>
            <a:r>
              <a:rPr sz="1700" spc="-4" dirty="0">
                <a:latin typeface="Arial MT"/>
                <a:cs typeface="Arial MT"/>
              </a:rPr>
              <a:t>pada)</a:t>
            </a:r>
            <a:r>
              <a:rPr sz="1700" spc="-8" dirty="0">
                <a:latin typeface="Arial MT"/>
                <a:cs typeface="Arial MT"/>
              </a:rPr>
              <a:t> </a:t>
            </a:r>
            <a:r>
              <a:rPr sz="1700" spc="-4" dirty="0">
                <a:latin typeface="Arial MT"/>
                <a:cs typeface="Arial MT"/>
              </a:rPr>
              <a:t>dimulai </a:t>
            </a:r>
            <a:r>
              <a:rPr sz="1700" spc="-344" dirty="0">
                <a:latin typeface="Arial MT"/>
                <a:cs typeface="Arial MT"/>
              </a:rPr>
              <a:t> </a:t>
            </a:r>
            <a:r>
              <a:rPr sz="1700" spc="-4" dirty="0">
                <a:latin typeface="Arial MT"/>
                <a:cs typeface="Arial MT"/>
              </a:rPr>
              <a:t>Contoh:</a:t>
            </a:r>
            <a:r>
              <a:rPr sz="1700" spc="-79" dirty="0">
                <a:latin typeface="Arial MT"/>
                <a:cs typeface="Arial MT"/>
              </a:rPr>
              <a:t> </a:t>
            </a:r>
            <a:r>
              <a:rPr sz="1700" spc="-4" dirty="0">
                <a:solidFill>
                  <a:srgbClr val="FF0000"/>
                </a:solidFill>
                <a:latin typeface="Arial MT"/>
                <a:cs typeface="Arial MT"/>
              </a:rPr>
              <a:t>Aplikasi</a:t>
            </a:r>
            <a:r>
              <a:rPr sz="1700" spc="-8" dirty="0">
                <a:solidFill>
                  <a:srgbClr val="FF0000"/>
                </a:solidFill>
                <a:latin typeface="Arial MT"/>
                <a:cs typeface="Arial MT"/>
              </a:rPr>
              <a:t> </a:t>
            </a:r>
            <a:r>
              <a:rPr sz="1700" dirty="0">
                <a:solidFill>
                  <a:srgbClr val="FF0000"/>
                </a:solidFill>
                <a:latin typeface="Arial MT"/>
                <a:cs typeface="Arial MT"/>
              </a:rPr>
              <a:t>yang</a:t>
            </a:r>
            <a:r>
              <a:rPr sz="1700" spc="-4" dirty="0">
                <a:solidFill>
                  <a:srgbClr val="FF0000"/>
                </a:solidFill>
                <a:latin typeface="Arial MT"/>
                <a:cs typeface="Arial MT"/>
              </a:rPr>
              <a:t> lama</a:t>
            </a:r>
            <a:r>
              <a:rPr sz="1700" spc="-8" dirty="0">
                <a:solidFill>
                  <a:srgbClr val="FF0000"/>
                </a:solidFill>
                <a:latin typeface="Arial MT"/>
                <a:cs typeface="Arial MT"/>
              </a:rPr>
              <a:t> </a:t>
            </a:r>
            <a:r>
              <a:rPr sz="1700" spc="-4" dirty="0">
                <a:solidFill>
                  <a:srgbClr val="FF0000"/>
                </a:solidFill>
                <a:latin typeface="Arial MT"/>
                <a:cs typeface="Arial MT"/>
              </a:rPr>
              <a:t>tidak dapat</a:t>
            </a:r>
            <a:r>
              <a:rPr sz="1700" spc="-8" dirty="0">
                <a:solidFill>
                  <a:srgbClr val="FF0000"/>
                </a:solidFill>
                <a:latin typeface="Arial MT"/>
                <a:cs typeface="Arial MT"/>
              </a:rPr>
              <a:t> </a:t>
            </a:r>
            <a:r>
              <a:rPr sz="1700" spc="-4" dirty="0">
                <a:solidFill>
                  <a:srgbClr val="FF0000"/>
                </a:solidFill>
                <a:latin typeface="Arial MT"/>
                <a:cs typeface="Arial MT"/>
              </a:rPr>
              <a:t>dimatikan</a:t>
            </a:r>
            <a:r>
              <a:rPr sz="1700" spc="-8" dirty="0">
                <a:solidFill>
                  <a:srgbClr val="FF0000"/>
                </a:solidFill>
                <a:latin typeface="Arial MT"/>
                <a:cs typeface="Arial MT"/>
              </a:rPr>
              <a:t> </a:t>
            </a:r>
            <a:r>
              <a:rPr sz="1700" dirty="0">
                <a:solidFill>
                  <a:srgbClr val="FF0000"/>
                </a:solidFill>
                <a:latin typeface="Arial MT"/>
                <a:cs typeface="Arial MT"/>
              </a:rPr>
              <a:t>sebelum</a:t>
            </a:r>
            <a:r>
              <a:rPr sz="1700" spc="-4" dirty="0">
                <a:solidFill>
                  <a:srgbClr val="FF0000"/>
                </a:solidFill>
                <a:latin typeface="Arial MT"/>
                <a:cs typeface="Arial MT"/>
              </a:rPr>
              <a:t> aplikasi</a:t>
            </a:r>
            <a:r>
              <a:rPr sz="1700" spc="-8" dirty="0">
                <a:solidFill>
                  <a:srgbClr val="FF0000"/>
                </a:solidFill>
                <a:latin typeface="Arial MT"/>
                <a:cs typeface="Arial MT"/>
              </a:rPr>
              <a:t> </a:t>
            </a:r>
            <a:r>
              <a:rPr sz="1700" spc="-4" dirty="0">
                <a:solidFill>
                  <a:srgbClr val="FF0000"/>
                </a:solidFill>
                <a:latin typeface="Arial MT"/>
                <a:cs typeface="Arial MT"/>
              </a:rPr>
              <a:t>baru </a:t>
            </a:r>
            <a:r>
              <a:rPr sz="1700" dirty="0">
                <a:solidFill>
                  <a:srgbClr val="FF0000"/>
                </a:solidFill>
                <a:latin typeface="Arial MT"/>
                <a:cs typeface="Arial MT"/>
              </a:rPr>
              <a:t>mulai</a:t>
            </a:r>
            <a:r>
              <a:rPr sz="1700" spc="-8" dirty="0">
                <a:solidFill>
                  <a:srgbClr val="FF0000"/>
                </a:solidFill>
                <a:latin typeface="Arial MT"/>
                <a:cs typeface="Arial MT"/>
              </a:rPr>
              <a:t> </a:t>
            </a:r>
            <a:r>
              <a:rPr sz="1700" spc="-4" dirty="0">
                <a:solidFill>
                  <a:srgbClr val="FF0000"/>
                </a:solidFill>
                <a:latin typeface="Arial MT"/>
                <a:cs typeface="Arial MT"/>
              </a:rPr>
              <a:t>bekerja</a:t>
            </a:r>
            <a:endParaRPr sz="1700" dirty="0">
              <a:solidFill>
                <a:srgbClr val="FF0000"/>
              </a:solidFill>
              <a:latin typeface="Arial MT"/>
              <a:cs typeface="Arial MT"/>
            </a:endParaRPr>
          </a:p>
        </p:txBody>
      </p:sp>
      <p:sp>
        <p:nvSpPr>
          <p:cNvPr id="13" name="object 13"/>
          <p:cNvSpPr txBox="1">
            <a:spLocks noGrp="1"/>
          </p:cNvSpPr>
          <p:nvPr>
            <p:ph type="title"/>
          </p:nvPr>
        </p:nvSpPr>
        <p:spPr>
          <a:prstGeom prst="rect">
            <a:avLst/>
          </a:prstGeom>
        </p:spPr>
        <p:txBody>
          <a:bodyPr vert="horz" wrap="square" lIns="0" tIns="12700" rIns="0" bIns="0" rtlCol="0" anchor="ctr">
            <a:spAutoFit/>
          </a:bodyPr>
          <a:lstStyle/>
          <a:p>
            <a:pPr marL="9525">
              <a:lnSpc>
                <a:spcPct val="100000"/>
              </a:lnSpc>
              <a:spcBef>
                <a:spcPts val="75"/>
              </a:spcBef>
            </a:pPr>
            <a:r>
              <a:rPr spc="-4" dirty="0"/>
              <a:t>Jenis</a:t>
            </a:r>
            <a:r>
              <a:rPr spc="-26" dirty="0"/>
              <a:t> </a:t>
            </a:r>
            <a:r>
              <a:rPr spc="-4" dirty="0"/>
              <a:t>hubungan</a:t>
            </a:r>
            <a:r>
              <a:rPr spc="-26" dirty="0"/>
              <a:t> </a:t>
            </a:r>
            <a:r>
              <a:rPr spc="-4" dirty="0"/>
              <a:t>antar</a:t>
            </a:r>
            <a:r>
              <a:rPr spc="-23" dirty="0"/>
              <a:t> </a:t>
            </a:r>
            <a:r>
              <a:rPr spc="-4" dirty="0"/>
              <a:t>kegiatan</a:t>
            </a:r>
            <a:endParaRPr spc="-4" dirty="0"/>
          </a:p>
        </p:txBody>
      </p:sp>
      <p:sp>
        <p:nvSpPr>
          <p:cNvPr id="15" name="object 15"/>
          <p:cNvSpPr txBox="1"/>
          <p:nvPr/>
        </p:nvSpPr>
        <p:spPr>
          <a:xfrm>
            <a:off x="3414630" y="4564915"/>
            <a:ext cx="1499871" cy="340360"/>
          </a:xfrm>
          <a:prstGeom prst="rect">
            <a:avLst/>
          </a:prstGeom>
          <a:solidFill>
            <a:srgbClr val="20124D"/>
          </a:solidFill>
          <a:ln w="9524">
            <a:solidFill>
              <a:srgbClr val="44546A"/>
            </a:solidFill>
          </a:ln>
        </p:spPr>
        <p:txBody>
          <a:bodyPr vert="horz" wrap="square" lIns="0" tIns="63500" rIns="0" bIns="0" rtlCol="0">
            <a:spAutoFit/>
          </a:bodyPr>
          <a:lstStyle/>
          <a:p>
            <a:pPr algn="ctr">
              <a:spcBef>
                <a:spcPts val="375"/>
              </a:spcBef>
            </a:pPr>
            <a:r>
              <a:rPr dirty="0">
                <a:solidFill>
                  <a:srgbClr val="FFFFFF"/>
                </a:solidFill>
                <a:latin typeface="Arial MT"/>
                <a:cs typeface="Arial MT"/>
              </a:rPr>
              <a:t>B</a:t>
            </a:r>
            <a:endParaRPr>
              <a:latin typeface="Arial MT"/>
              <a:cs typeface="Arial MT"/>
            </a:endParaRPr>
          </a:p>
        </p:txBody>
      </p:sp>
      <p:sp>
        <p:nvSpPr>
          <p:cNvPr id="18" name="object 18"/>
          <p:cNvSpPr txBox="1"/>
          <p:nvPr/>
        </p:nvSpPr>
        <p:spPr>
          <a:xfrm>
            <a:off x="1304719" y="5925091"/>
            <a:ext cx="1499871" cy="340360"/>
          </a:xfrm>
          <a:prstGeom prst="rect">
            <a:avLst/>
          </a:prstGeom>
          <a:solidFill>
            <a:srgbClr val="20124D"/>
          </a:solidFill>
          <a:ln w="9524">
            <a:solidFill>
              <a:srgbClr val="44546A"/>
            </a:solidFill>
          </a:ln>
        </p:spPr>
        <p:txBody>
          <a:bodyPr vert="horz" wrap="square" lIns="0" tIns="63500" rIns="0" bIns="0" rtlCol="0">
            <a:spAutoFit/>
          </a:bodyPr>
          <a:lstStyle/>
          <a:p>
            <a:pPr algn="ctr">
              <a:spcBef>
                <a:spcPts val="375"/>
              </a:spcBef>
            </a:pPr>
            <a:r>
              <a:rPr dirty="0">
                <a:solidFill>
                  <a:srgbClr val="FFFFFF"/>
                </a:solidFill>
                <a:latin typeface="Arial MT"/>
                <a:cs typeface="Arial MT"/>
              </a:rPr>
              <a:t>B</a:t>
            </a:r>
            <a:endParaRPr>
              <a:latin typeface="Arial MT"/>
              <a:cs typeface="Arial MT"/>
            </a:endParaRPr>
          </a:p>
        </p:txBody>
      </p:sp>
      <p:grpSp>
        <p:nvGrpSpPr>
          <p:cNvPr id="19" name="object 19"/>
          <p:cNvGrpSpPr/>
          <p:nvPr/>
        </p:nvGrpSpPr>
        <p:grpSpPr>
          <a:xfrm>
            <a:off x="1052307" y="5582101"/>
            <a:ext cx="266700" cy="615951"/>
            <a:chOff x="384287" y="5516062"/>
            <a:chExt cx="266700" cy="615950"/>
          </a:xfrm>
        </p:grpSpPr>
        <p:sp>
          <p:nvSpPr>
            <p:cNvPr id="20" name="object 20"/>
            <p:cNvSpPr/>
            <p:nvPr/>
          </p:nvSpPr>
          <p:spPr>
            <a:xfrm>
              <a:off x="398574" y="5530350"/>
              <a:ext cx="238125" cy="539750"/>
            </a:xfrm>
            <a:custGeom>
              <a:avLst/>
              <a:gdLst/>
              <a:ahLst/>
              <a:cxnLst/>
              <a:rect l="l" t="t" r="r" b="b"/>
              <a:pathLst>
                <a:path w="238125" h="539750">
                  <a:moveTo>
                    <a:pt x="238124" y="0"/>
                  </a:moveTo>
                  <a:lnTo>
                    <a:pt x="0" y="0"/>
                  </a:lnTo>
                  <a:lnTo>
                    <a:pt x="0" y="539699"/>
                  </a:lnTo>
                  <a:lnTo>
                    <a:pt x="67274" y="539699"/>
                  </a:lnTo>
                </a:path>
              </a:pathLst>
            </a:custGeom>
            <a:ln w="28574">
              <a:solidFill>
                <a:srgbClr val="44546A"/>
              </a:solidFill>
            </a:ln>
          </p:spPr>
          <p:txBody>
            <a:bodyPr wrap="square" lIns="0" tIns="0" rIns="0" bIns="0" rtlCol="0"/>
            <a:lstStyle/>
            <a:p>
              <a:endParaRPr sz="1400"/>
            </a:p>
          </p:txBody>
        </p:sp>
        <p:pic>
          <p:nvPicPr>
            <p:cNvPr id="21" name="object 21"/>
            <p:cNvPicPr/>
            <p:nvPr/>
          </p:nvPicPr>
          <p:blipFill>
            <a:blip r:embed="rId1" cstate="print"/>
            <a:stretch>
              <a:fillRect/>
            </a:stretch>
          </p:blipFill>
          <p:spPr>
            <a:xfrm>
              <a:off x="451562" y="6008564"/>
              <a:ext cx="158251" cy="122971"/>
            </a:xfrm>
            <a:prstGeom prst="rect">
              <a:avLst/>
            </a:prstGeom>
          </p:spPr>
        </p:pic>
      </p:grpSp>
      <p:sp>
        <p:nvSpPr>
          <p:cNvPr id="23" name="object 23"/>
          <p:cNvSpPr txBox="1"/>
          <p:nvPr/>
        </p:nvSpPr>
        <p:spPr>
          <a:xfrm>
            <a:off x="8525625" y="4990900"/>
            <a:ext cx="1499871" cy="340360"/>
          </a:xfrm>
          <a:prstGeom prst="rect">
            <a:avLst/>
          </a:prstGeom>
          <a:solidFill>
            <a:srgbClr val="20124D"/>
          </a:solidFill>
          <a:ln w="9524">
            <a:solidFill>
              <a:srgbClr val="44546A"/>
            </a:solidFill>
          </a:ln>
        </p:spPr>
        <p:txBody>
          <a:bodyPr vert="horz" wrap="square" lIns="0" tIns="63500" rIns="0" bIns="0" rtlCol="0">
            <a:spAutoFit/>
          </a:bodyPr>
          <a:lstStyle/>
          <a:p>
            <a:pPr algn="ctr">
              <a:spcBef>
                <a:spcPts val="375"/>
              </a:spcBef>
            </a:pPr>
            <a:r>
              <a:rPr dirty="0">
                <a:solidFill>
                  <a:srgbClr val="FFFFFF"/>
                </a:solidFill>
                <a:latin typeface="Arial MT"/>
                <a:cs typeface="Arial MT"/>
              </a:rPr>
              <a:t>B</a:t>
            </a:r>
            <a:endParaRPr>
              <a:latin typeface="Arial MT"/>
              <a:cs typeface="Arial MT"/>
            </a:endParaRPr>
          </a:p>
        </p:txBody>
      </p:sp>
      <p:grpSp>
        <p:nvGrpSpPr>
          <p:cNvPr id="24" name="object 24"/>
          <p:cNvGrpSpPr/>
          <p:nvPr/>
        </p:nvGrpSpPr>
        <p:grpSpPr>
          <a:xfrm>
            <a:off x="10011037" y="4628812"/>
            <a:ext cx="266700" cy="635000"/>
            <a:chOff x="10011037" y="4628812"/>
            <a:chExt cx="266700" cy="635000"/>
          </a:xfrm>
        </p:grpSpPr>
        <p:sp>
          <p:nvSpPr>
            <p:cNvPr id="25" name="object 25"/>
            <p:cNvSpPr/>
            <p:nvPr/>
          </p:nvSpPr>
          <p:spPr>
            <a:xfrm>
              <a:off x="10025325" y="4643099"/>
              <a:ext cx="238125" cy="558800"/>
            </a:xfrm>
            <a:custGeom>
              <a:avLst/>
              <a:gdLst/>
              <a:ahLst/>
              <a:cxnLst/>
              <a:rect l="l" t="t" r="r" b="b"/>
              <a:pathLst>
                <a:path w="238125" h="558800">
                  <a:moveTo>
                    <a:pt x="0" y="0"/>
                  </a:moveTo>
                  <a:lnTo>
                    <a:pt x="238124" y="0"/>
                  </a:lnTo>
                  <a:lnTo>
                    <a:pt x="238124" y="558599"/>
                  </a:lnTo>
                  <a:lnTo>
                    <a:pt x="172049" y="558599"/>
                  </a:lnTo>
                </a:path>
              </a:pathLst>
            </a:custGeom>
            <a:ln w="28574">
              <a:solidFill>
                <a:srgbClr val="44546A"/>
              </a:solidFill>
            </a:ln>
          </p:spPr>
          <p:txBody>
            <a:bodyPr wrap="square" lIns="0" tIns="0" rIns="0" bIns="0" rtlCol="0"/>
            <a:lstStyle/>
            <a:p>
              <a:endParaRPr sz="1400"/>
            </a:p>
          </p:txBody>
        </p:sp>
        <p:pic>
          <p:nvPicPr>
            <p:cNvPr id="26" name="object 26"/>
            <p:cNvPicPr/>
            <p:nvPr/>
          </p:nvPicPr>
          <p:blipFill>
            <a:blip r:embed="rId2" cstate="print"/>
            <a:stretch>
              <a:fillRect/>
            </a:stretch>
          </p:blipFill>
          <p:spPr>
            <a:xfrm>
              <a:off x="10053412" y="5140213"/>
              <a:ext cx="158250" cy="122971"/>
            </a:xfrm>
            <a:prstGeom prst="rect">
              <a:avLst/>
            </a:prstGeom>
          </p:spPr>
        </p:pic>
      </p:grpSp>
      <p:sp>
        <p:nvSpPr>
          <p:cNvPr id="28" name="object 28"/>
          <p:cNvSpPr txBox="1"/>
          <p:nvPr/>
        </p:nvSpPr>
        <p:spPr>
          <a:xfrm>
            <a:off x="7206812" y="5854400"/>
            <a:ext cx="1499871" cy="340360"/>
          </a:xfrm>
          <a:prstGeom prst="rect">
            <a:avLst/>
          </a:prstGeom>
          <a:solidFill>
            <a:srgbClr val="20124D"/>
          </a:solidFill>
          <a:ln w="9524">
            <a:solidFill>
              <a:srgbClr val="44546A"/>
            </a:solidFill>
          </a:ln>
        </p:spPr>
        <p:txBody>
          <a:bodyPr vert="horz" wrap="square" lIns="0" tIns="63500" rIns="0" bIns="0" rtlCol="0">
            <a:spAutoFit/>
          </a:bodyPr>
          <a:lstStyle/>
          <a:p>
            <a:pPr algn="ctr">
              <a:spcBef>
                <a:spcPts val="375"/>
              </a:spcBef>
            </a:pPr>
            <a:r>
              <a:rPr dirty="0">
                <a:solidFill>
                  <a:srgbClr val="FFFFFF"/>
                </a:solidFill>
                <a:latin typeface="Arial MT"/>
                <a:cs typeface="Arial MT"/>
              </a:rPr>
              <a:t>B</a:t>
            </a:r>
            <a:endParaRPr>
              <a:latin typeface="Arial MT"/>
              <a:cs typeface="Arial MT"/>
            </a:endParaRPr>
          </a:p>
        </p:txBody>
      </p:sp>
      <p:grpSp>
        <p:nvGrpSpPr>
          <p:cNvPr id="29" name="object 29"/>
          <p:cNvGrpSpPr/>
          <p:nvPr/>
        </p:nvGrpSpPr>
        <p:grpSpPr>
          <a:xfrm>
            <a:off x="8734061" y="5802163"/>
            <a:ext cx="485140" cy="325120"/>
            <a:chOff x="8734061" y="5802162"/>
            <a:chExt cx="485140" cy="325120"/>
          </a:xfrm>
        </p:grpSpPr>
        <p:sp>
          <p:nvSpPr>
            <p:cNvPr id="30" name="object 30"/>
            <p:cNvSpPr/>
            <p:nvPr/>
          </p:nvSpPr>
          <p:spPr>
            <a:xfrm>
              <a:off x="8878024" y="5816450"/>
              <a:ext cx="327025" cy="249554"/>
            </a:xfrm>
            <a:custGeom>
              <a:avLst/>
              <a:gdLst/>
              <a:ahLst/>
              <a:cxnLst/>
              <a:rect l="l" t="t" r="r" b="b"/>
              <a:pathLst>
                <a:path w="327025" h="249554">
                  <a:moveTo>
                    <a:pt x="326549" y="0"/>
                  </a:moveTo>
                  <a:lnTo>
                    <a:pt x="77519" y="0"/>
                  </a:lnTo>
                  <a:lnTo>
                    <a:pt x="77519" y="248999"/>
                  </a:lnTo>
                  <a:lnTo>
                    <a:pt x="0" y="248999"/>
                  </a:lnTo>
                </a:path>
              </a:pathLst>
            </a:custGeom>
            <a:ln w="28574">
              <a:solidFill>
                <a:srgbClr val="44546A"/>
              </a:solidFill>
            </a:ln>
          </p:spPr>
          <p:txBody>
            <a:bodyPr wrap="square" lIns="0" tIns="0" rIns="0" bIns="0" rtlCol="0"/>
            <a:lstStyle/>
            <a:p>
              <a:endParaRPr sz="1400"/>
            </a:p>
          </p:txBody>
        </p:sp>
        <p:pic>
          <p:nvPicPr>
            <p:cNvPr id="31" name="object 31"/>
            <p:cNvPicPr/>
            <p:nvPr/>
          </p:nvPicPr>
          <p:blipFill>
            <a:blip r:embed="rId3" cstate="print"/>
            <a:stretch>
              <a:fillRect/>
            </a:stretch>
          </p:blipFill>
          <p:spPr>
            <a:xfrm>
              <a:off x="8734061" y="6003964"/>
              <a:ext cx="158250" cy="122971"/>
            </a:xfrm>
            <a:prstGeom prst="rect">
              <a:avLst/>
            </a:prstGeom>
          </p:spPr>
        </p:pic>
      </p:grpSp>
      <p:sp>
        <p:nvSpPr>
          <p:cNvPr id="32" name="object 32"/>
          <p:cNvSpPr txBox="1"/>
          <p:nvPr/>
        </p:nvSpPr>
        <p:spPr>
          <a:xfrm>
            <a:off x="868045" y="4399280"/>
            <a:ext cx="497840" cy="381635"/>
          </a:xfrm>
          <a:prstGeom prst="rect">
            <a:avLst/>
          </a:prstGeom>
        </p:spPr>
        <p:txBody>
          <a:bodyPr vert="horz" wrap="square" lIns="0" tIns="12700" rIns="0" bIns="0" rtlCol="0">
            <a:spAutoFit/>
          </a:bodyPr>
          <a:lstStyle/>
          <a:p>
            <a:pPr marL="9525">
              <a:spcBef>
                <a:spcPts val="75"/>
              </a:spcBef>
            </a:pPr>
            <a:r>
              <a:rPr sz="2400" b="1" spc="-4" dirty="0"/>
              <a:t>FS</a:t>
            </a:r>
            <a:endParaRPr sz="2400" b="1" spc="-4" dirty="0"/>
          </a:p>
        </p:txBody>
      </p:sp>
      <p:sp>
        <p:nvSpPr>
          <p:cNvPr id="33" name="object 33"/>
          <p:cNvSpPr txBox="1"/>
          <p:nvPr/>
        </p:nvSpPr>
        <p:spPr>
          <a:xfrm>
            <a:off x="824230" y="5086350"/>
            <a:ext cx="1385570" cy="381635"/>
          </a:xfrm>
          <a:prstGeom prst="rect">
            <a:avLst/>
          </a:prstGeom>
        </p:spPr>
        <p:txBody>
          <a:bodyPr vert="horz" wrap="square" lIns="0" tIns="12700" rIns="0" bIns="0" rtlCol="0">
            <a:spAutoFit/>
          </a:bodyPr>
          <a:lstStyle/>
          <a:p>
            <a:pPr marL="9525">
              <a:spcBef>
                <a:spcPts val="75"/>
              </a:spcBef>
            </a:pPr>
            <a:r>
              <a:rPr sz="2400" b="1" spc="-4" dirty="0"/>
              <a:t>SS</a:t>
            </a:r>
            <a:endParaRPr sz="2400" b="1" spc="-4" dirty="0"/>
          </a:p>
        </p:txBody>
      </p:sp>
      <p:sp>
        <p:nvSpPr>
          <p:cNvPr id="34" name="object 34"/>
          <p:cNvSpPr txBox="1"/>
          <p:nvPr/>
        </p:nvSpPr>
        <p:spPr>
          <a:xfrm>
            <a:off x="6875145" y="4558665"/>
            <a:ext cx="974090" cy="381635"/>
          </a:xfrm>
          <a:prstGeom prst="rect">
            <a:avLst/>
          </a:prstGeom>
        </p:spPr>
        <p:txBody>
          <a:bodyPr vert="horz" wrap="square" lIns="0" tIns="12700" rIns="0" bIns="0" rtlCol="0">
            <a:spAutoFit/>
          </a:bodyPr>
          <a:lstStyle/>
          <a:p>
            <a:pPr marL="9525">
              <a:spcBef>
                <a:spcPts val="75"/>
              </a:spcBef>
            </a:pPr>
            <a:r>
              <a:rPr sz="2400" b="1" spc="-4" dirty="0"/>
              <a:t>FF</a:t>
            </a:r>
            <a:endParaRPr sz="2400" b="1" spc="-4" dirty="0"/>
          </a:p>
        </p:txBody>
      </p:sp>
      <p:sp>
        <p:nvSpPr>
          <p:cNvPr id="35" name="object 35"/>
          <p:cNvSpPr txBox="1"/>
          <p:nvPr/>
        </p:nvSpPr>
        <p:spPr>
          <a:xfrm>
            <a:off x="6849745" y="5914390"/>
            <a:ext cx="329565" cy="381635"/>
          </a:xfrm>
          <a:prstGeom prst="rect">
            <a:avLst/>
          </a:prstGeom>
        </p:spPr>
        <p:txBody>
          <a:bodyPr vert="horz" wrap="square" lIns="0" tIns="12700" rIns="0" bIns="0" rtlCol="0">
            <a:spAutoFit/>
          </a:bodyPr>
          <a:lstStyle/>
          <a:p>
            <a:pPr marL="9525">
              <a:spcBef>
                <a:spcPts val="75"/>
              </a:spcBef>
            </a:pPr>
            <a:r>
              <a:rPr sz="2400" b="1" spc="-4" dirty="0"/>
              <a:t>SF</a:t>
            </a:r>
            <a:endParaRPr sz="2400" b="1" spc="-4" dirty="0"/>
          </a:p>
        </p:txBody>
      </p:sp>
      <p:sp>
        <p:nvSpPr>
          <p:cNvPr id="37" name="Shape 761"/>
          <p:cNvSpPr/>
          <p:nvPr/>
        </p:nvSpPr>
        <p:spPr>
          <a:xfrm>
            <a:off x="2028825" y="4309110"/>
            <a:ext cx="801370" cy="795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BCC5"/>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      </a:t>
            </a: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A</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endParaRPr>
          </a:p>
        </p:txBody>
      </p:sp>
      <p:sp>
        <p:nvSpPr>
          <p:cNvPr id="38" name="Shape 761"/>
          <p:cNvSpPr/>
          <p:nvPr/>
        </p:nvSpPr>
        <p:spPr>
          <a:xfrm>
            <a:off x="1408430" y="5064125"/>
            <a:ext cx="801370" cy="795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BCC5"/>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      </a:t>
            </a: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A</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endParaRPr>
          </a:p>
        </p:txBody>
      </p:sp>
      <p:sp>
        <p:nvSpPr>
          <p:cNvPr id="39" name="Shape 761"/>
          <p:cNvSpPr/>
          <p:nvPr/>
        </p:nvSpPr>
        <p:spPr>
          <a:xfrm>
            <a:off x="9204325" y="4101465"/>
            <a:ext cx="801370" cy="795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BCC5"/>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      </a:t>
            </a: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A</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endParaRPr>
          </a:p>
        </p:txBody>
      </p:sp>
      <p:sp>
        <p:nvSpPr>
          <p:cNvPr id="40" name="Shape 761"/>
          <p:cNvSpPr/>
          <p:nvPr/>
        </p:nvSpPr>
        <p:spPr>
          <a:xfrm>
            <a:off x="9204960" y="5375275"/>
            <a:ext cx="801370" cy="795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3BCC5"/>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      </a:t>
            </a: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rPr>
              <a:t>A</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charset="-122"/>
              <a:cs typeface="+mn-ea"/>
              <a:sym typeface="Arial" panose="020B0604020202020204" pitchFamily="34" charset="0"/>
            </a:endParaRPr>
          </a:p>
        </p:txBody>
      </p:sp>
      <p:pic>
        <p:nvPicPr>
          <p:cNvPr id="41" name="object 21"/>
          <p:cNvPicPr>
            <a:picLocks noGrp="1" noChangeAspect="1"/>
          </p:cNvPicPr>
          <p:nvPr>
            <p:ph idx="1"/>
          </p:nvPr>
        </p:nvPicPr>
        <p:blipFill>
          <a:blip r:embed="rId1" cstate="print"/>
          <a:stretch>
            <a:fillRect/>
          </a:stretch>
        </p:blipFill>
        <p:spPr>
          <a:xfrm>
            <a:off x="2903220" y="4632325"/>
            <a:ext cx="314325" cy="238125"/>
          </a:xfrm>
          <a:prstGeom prst="rect">
            <a:avLst/>
          </a:prstGeom>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945" y="886460"/>
            <a:ext cx="7626985" cy="393065"/>
          </a:xfrm>
          <a:prstGeom prst="rect">
            <a:avLst/>
          </a:prstGeom>
        </p:spPr>
        <p:txBody>
          <a:bodyPr vert="horz" wrap="square" lIns="0" tIns="27940" rIns="0" bIns="0" rtlCol="0">
            <a:spAutoFit/>
          </a:bodyPr>
          <a:lstStyle/>
          <a:p>
            <a:pPr marL="12700" marR="5080">
              <a:lnSpc>
                <a:spcPts val="2850"/>
              </a:lnSpc>
              <a:spcBef>
                <a:spcPts val="220"/>
              </a:spcBef>
            </a:pPr>
            <a:r>
              <a:rPr spc="-5" dirty="0"/>
              <a:t>Latihan</a:t>
            </a:r>
            <a:r>
              <a:rPr lang="en-US" spc="-5" dirty="0"/>
              <a:t> 1</a:t>
            </a:r>
            <a:r>
              <a:rPr dirty="0"/>
              <a:t> - </a:t>
            </a:r>
            <a:r>
              <a:rPr spc="-5" dirty="0"/>
              <a:t>Hubungan antar Kegiatan </a:t>
            </a:r>
            <a:r>
              <a:rPr spc="-655" dirty="0"/>
              <a:t> </a:t>
            </a:r>
            <a:r>
              <a:rPr spc="-20" dirty="0"/>
              <a:t>Waktu:</a:t>
            </a:r>
            <a:r>
              <a:rPr spc="-10" dirty="0"/>
              <a:t> </a:t>
            </a:r>
            <a:r>
              <a:rPr lang="en-US" spc="-5" dirty="0"/>
              <a:t>20</a:t>
            </a:r>
            <a:r>
              <a:rPr spc="-5" dirty="0"/>
              <a:t> menit</a:t>
            </a:r>
            <a:endParaRPr spc="-5" dirty="0"/>
          </a:p>
        </p:txBody>
      </p:sp>
      <p:sp>
        <p:nvSpPr>
          <p:cNvPr id="3" name="object 3"/>
          <p:cNvSpPr txBox="1"/>
          <p:nvPr/>
        </p:nvSpPr>
        <p:spPr>
          <a:xfrm>
            <a:off x="766103" y="1919214"/>
            <a:ext cx="9712325" cy="1958340"/>
          </a:xfrm>
          <a:prstGeom prst="rect">
            <a:avLst/>
          </a:prstGeom>
        </p:spPr>
        <p:txBody>
          <a:bodyPr vert="horz" wrap="square" lIns="0" tIns="62865" rIns="0" bIns="0" rtlCol="0">
            <a:spAutoFit/>
          </a:bodyPr>
          <a:lstStyle/>
          <a:p>
            <a:pPr marL="12700">
              <a:lnSpc>
                <a:spcPct val="100000"/>
              </a:lnSpc>
              <a:spcBef>
                <a:spcPts val="495"/>
              </a:spcBef>
            </a:pPr>
            <a:r>
              <a:rPr lang="en-US" sz="2200" b="1" spc="-5" dirty="0">
                <a:latin typeface="Arial" panose="020B0604020202020204"/>
                <a:cs typeface="Arial" panose="020B0604020202020204"/>
              </a:rPr>
              <a:t>  </a:t>
            </a:r>
            <a:r>
              <a:rPr sz="2200" b="1" spc="-5" dirty="0">
                <a:latin typeface="Arial" panose="020B0604020202020204"/>
                <a:cs typeface="Arial" panose="020B0604020202020204"/>
              </a:rPr>
              <a:t>Sebutkan</a:t>
            </a:r>
            <a:r>
              <a:rPr sz="2200" b="1" spc="-25" dirty="0">
                <a:latin typeface="Arial" panose="020B0604020202020204"/>
                <a:cs typeface="Arial" panose="020B0604020202020204"/>
              </a:rPr>
              <a:t> </a:t>
            </a:r>
            <a:r>
              <a:rPr sz="2200" b="1" spc="-5" dirty="0">
                <a:latin typeface="Arial" panose="020B0604020202020204"/>
                <a:cs typeface="Arial" panose="020B0604020202020204"/>
              </a:rPr>
              <a:t>contoh</a:t>
            </a:r>
            <a:r>
              <a:rPr sz="2200" b="1" spc="-20" dirty="0">
                <a:latin typeface="Arial" panose="020B0604020202020204"/>
                <a:cs typeface="Arial" panose="020B0604020202020204"/>
              </a:rPr>
              <a:t> </a:t>
            </a:r>
            <a:r>
              <a:rPr sz="2200" b="1" spc="-5" dirty="0">
                <a:latin typeface="Arial" panose="020B0604020202020204"/>
                <a:cs typeface="Arial" panose="020B0604020202020204"/>
              </a:rPr>
              <a:t>kegiatan</a:t>
            </a:r>
            <a:r>
              <a:rPr sz="2200" b="1" spc="-20" dirty="0">
                <a:latin typeface="Arial" panose="020B0604020202020204"/>
                <a:cs typeface="Arial" panose="020B0604020202020204"/>
              </a:rPr>
              <a:t> </a:t>
            </a:r>
            <a:r>
              <a:rPr sz="2200" b="1" spc="-5" dirty="0">
                <a:latin typeface="Arial" panose="020B0604020202020204"/>
                <a:cs typeface="Arial" panose="020B0604020202020204"/>
              </a:rPr>
              <a:t>dengan</a:t>
            </a:r>
            <a:r>
              <a:rPr sz="2200" b="1" spc="-25" dirty="0">
                <a:latin typeface="Arial" panose="020B0604020202020204"/>
                <a:cs typeface="Arial" panose="020B0604020202020204"/>
              </a:rPr>
              <a:t> </a:t>
            </a:r>
            <a:r>
              <a:rPr sz="2200" b="1" spc="-5" dirty="0">
                <a:latin typeface="Arial" panose="020B0604020202020204"/>
                <a:cs typeface="Arial" panose="020B0604020202020204"/>
              </a:rPr>
              <a:t>jenis</a:t>
            </a:r>
            <a:r>
              <a:rPr sz="2200" b="1" spc="-20" dirty="0">
                <a:latin typeface="Arial" panose="020B0604020202020204"/>
                <a:cs typeface="Arial" panose="020B0604020202020204"/>
              </a:rPr>
              <a:t> </a:t>
            </a:r>
            <a:r>
              <a:rPr sz="2200" b="1" spc="-5" dirty="0">
                <a:latin typeface="Arial" panose="020B0604020202020204"/>
                <a:cs typeface="Arial" panose="020B0604020202020204"/>
              </a:rPr>
              <a:t>hubungan</a:t>
            </a:r>
            <a:endParaRPr sz="2200" dirty="0">
              <a:latin typeface="Arial" panose="020B0604020202020204"/>
              <a:cs typeface="Arial" panose="020B0604020202020204"/>
            </a:endParaRPr>
          </a:p>
          <a:p>
            <a:pPr marL="927100" indent="-461645">
              <a:lnSpc>
                <a:spcPct val="100000"/>
              </a:lnSpc>
              <a:spcBef>
                <a:spcPts val="395"/>
              </a:spcBef>
              <a:buAutoNum type="alphaLcPeriod"/>
              <a:tabLst>
                <a:tab pos="926465" algn="l"/>
                <a:tab pos="927100" algn="l"/>
              </a:tabLst>
            </a:pPr>
            <a:r>
              <a:rPr sz="2200" b="1" spc="-5" dirty="0">
                <a:latin typeface="Arial" panose="020B0604020202020204"/>
                <a:cs typeface="Arial" panose="020B0604020202020204"/>
              </a:rPr>
              <a:t>Finish-to-Start</a:t>
            </a:r>
            <a:endParaRPr sz="2200" dirty="0">
              <a:latin typeface="Arial" panose="020B0604020202020204"/>
              <a:cs typeface="Arial" panose="020B0604020202020204"/>
            </a:endParaRPr>
          </a:p>
          <a:p>
            <a:pPr marL="927100" indent="-476885">
              <a:lnSpc>
                <a:spcPct val="100000"/>
              </a:lnSpc>
              <a:spcBef>
                <a:spcPts val="395"/>
              </a:spcBef>
              <a:buAutoNum type="alphaLcPeriod"/>
              <a:tabLst>
                <a:tab pos="926465" algn="l"/>
                <a:tab pos="927100" algn="l"/>
              </a:tabLst>
            </a:pPr>
            <a:r>
              <a:rPr sz="2200" b="1" spc="-5" dirty="0">
                <a:latin typeface="Arial" panose="020B0604020202020204"/>
                <a:cs typeface="Arial" panose="020B0604020202020204"/>
              </a:rPr>
              <a:t>Start-to-Start</a:t>
            </a:r>
            <a:endParaRPr sz="2200" dirty="0">
              <a:latin typeface="Arial" panose="020B0604020202020204"/>
              <a:cs typeface="Arial" panose="020B0604020202020204"/>
            </a:endParaRPr>
          </a:p>
          <a:p>
            <a:pPr marL="927100" indent="-461645">
              <a:lnSpc>
                <a:spcPct val="100000"/>
              </a:lnSpc>
              <a:spcBef>
                <a:spcPts val="400"/>
              </a:spcBef>
              <a:buAutoNum type="alphaLcPeriod"/>
              <a:tabLst>
                <a:tab pos="926465" algn="l"/>
                <a:tab pos="927100" algn="l"/>
              </a:tabLst>
            </a:pPr>
            <a:r>
              <a:rPr sz="2200" b="1" spc="-5" dirty="0">
                <a:latin typeface="Arial" panose="020B0604020202020204"/>
                <a:cs typeface="Arial" panose="020B0604020202020204"/>
              </a:rPr>
              <a:t>Finish-to-Finish</a:t>
            </a:r>
            <a:endParaRPr sz="2200" dirty="0">
              <a:latin typeface="Arial" panose="020B0604020202020204"/>
              <a:cs typeface="Arial" panose="020B0604020202020204"/>
            </a:endParaRPr>
          </a:p>
          <a:p>
            <a:pPr marL="927100" indent="-476885">
              <a:lnSpc>
                <a:spcPct val="100000"/>
              </a:lnSpc>
              <a:spcBef>
                <a:spcPts val="395"/>
              </a:spcBef>
              <a:buAutoNum type="alphaLcPeriod"/>
              <a:tabLst>
                <a:tab pos="926465" algn="l"/>
                <a:tab pos="927100" algn="l"/>
              </a:tabLst>
            </a:pPr>
            <a:r>
              <a:rPr sz="2200" b="1" spc="-5" dirty="0">
                <a:latin typeface="Arial" panose="020B0604020202020204"/>
                <a:cs typeface="Arial" panose="020B0604020202020204"/>
              </a:rPr>
              <a:t>Start-to-Finish</a:t>
            </a:r>
            <a:endParaRPr sz="2200" dirty="0">
              <a:latin typeface="Arial" panose="020B0604020202020204"/>
              <a:cs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12"/>
          </p:nvPr>
        </p:nvSpPr>
        <p:spPr>
          <a:xfrm>
            <a:off x="11307436" y="6231525"/>
            <a:ext cx="603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2315"/>
            </a:fld>
            <a:endParaRPr lang="en-GB" sz="2315"/>
          </a:p>
        </p:txBody>
      </p:sp>
      <p:sp>
        <p:nvSpPr>
          <p:cNvPr id="90" name="TextBox 89"/>
          <p:cNvSpPr txBox="1"/>
          <p:nvPr/>
        </p:nvSpPr>
        <p:spPr>
          <a:xfrm>
            <a:off x="1421765" y="3192780"/>
            <a:ext cx="3312160" cy="276860"/>
          </a:xfrm>
          <a:prstGeom prst="rect">
            <a:avLst/>
          </a:prstGeom>
          <a:noFill/>
        </p:spPr>
        <p:txBody>
          <a:bodyPr wrap="square" rtlCol="0">
            <a:spAutoFit/>
          </a:bodyPr>
          <a:lstStyle/>
          <a:p>
            <a:r>
              <a:rPr lang="en-US" altLang="ko-KR" sz="1200" b="1" dirty="0">
                <a:solidFill>
                  <a:schemeClr val="bg1"/>
                </a:solidFill>
                <a:cs typeface="Arial" panose="020B0604020202020204" pitchFamily="34" charset="0"/>
              </a:rPr>
              <a:t>Your</a:t>
            </a:r>
            <a:r>
              <a:rPr lang="ko-KR" altLang="en-US" sz="1200" b="1" dirty="0">
                <a:solidFill>
                  <a:schemeClr val="bg1"/>
                </a:solidFill>
                <a:cs typeface="Arial" panose="020B0604020202020204" pitchFamily="34" charset="0"/>
              </a:rPr>
              <a:t> </a:t>
            </a:r>
            <a:r>
              <a:rPr lang="en-US" altLang="ko-KR" sz="1200" b="1" dirty="0">
                <a:solidFill>
                  <a:schemeClr val="bg1"/>
                </a:solidFill>
                <a:cs typeface="Arial" panose="020B0604020202020204" pitchFamily="34" charset="0"/>
              </a:rPr>
              <a:t>Content Here</a:t>
            </a:r>
            <a:endParaRPr lang="ko-KR" altLang="en-US" sz="1200" b="1" dirty="0">
              <a:solidFill>
                <a:schemeClr val="bg1"/>
              </a:solidFill>
              <a:cs typeface="Arial" panose="020B0604020202020204" pitchFamily="34" charset="0"/>
            </a:endParaRPr>
          </a:p>
        </p:txBody>
      </p:sp>
      <p:sp>
        <p:nvSpPr>
          <p:cNvPr id="100" name="Trapezoid 100"/>
          <p:cNvSpPr/>
          <p:nvPr/>
        </p:nvSpPr>
        <p:spPr>
          <a:xfrm rot="10800000">
            <a:off x="3446780" y="-123190"/>
            <a:ext cx="5788025" cy="1889760"/>
          </a:xfrm>
          <a:custGeom>
            <a:avLst/>
            <a:gdLst>
              <a:gd name="connsiteX0" fmla="*/ 0 w 4489372"/>
              <a:gd name="connsiteY0" fmla="*/ 2965169 h 2965169"/>
              <a:gd name="connsiteX1" fmla="*/ 1836448 w 4489372"/>
              <a:gd name="connsiteY1" fmla="*/ 0 h 2965169"/>
              <a:gd name="connsiteX2" fmla="*/ 2652924 w 4489372"/>
              <a:gd name="connsiteY2" fmla="*/ 0 h 2965169"/>
              <a:gd name="connsiteX3" fmla="*/ 4489372 w 4489372"/>
              <a:gd name="connsiteY3" fmla="*/ 2965169 h 2965169"/>
              <a:gd name="connsiteX4" fmla="*/ 0 w 4489372"/>
              <a:gd name="connsiteY4" fmla="*/ 2965169 h 2965169"/>
              <a:gd name="connsiteX0-1" fmla="*/ 0 w 4489372"/>
              <a:gd name="connsiteY0-2" fmla="*/ 2965169 h 2965169"/>
              <a:gd name="connsiteX1-3" fmla="*/ 1836448 w 4489372"/>
              <a:gd name="connsiteY1-4" fmla="*/ 0 h 2965169"/>
              <a:gd name="connsiteX2-5" fmla="*/ 2652924 w 4489372"/>
              <a:gd name="connsiteY2-6" fmla="*/ 0 h 2965169"/>
              <a:gd name="connsiteX3-7" fmla="*/ 4489372 w 4489372"/>
              <a:gd name="connsiteY3-8" fmla="*/ 2965169 h 2965169"/>
              <a:gd name="connsiteX4-9" fmla="*/ 0 w 4489372"/>
              <a:gd name="connsiteY4-10" fmla="*/ 2965169 h 2965169"/>
              <a:gd name="connsiteX0-11" fmla="*/ 0 w 4489372"/>
              <a:gd name="connsiteY0-12" fmla="*/ 2965169 h 2965169"/>
              <a:gd name="connsiteX1-13" fmla="*/ 1836448 w 4489372"/>
              <a:gd name="connsiteY1-14" fmla="*/ 0 h 2965169"/>
              <a:gd name="connsiteX2-15" fmla="*/ 2652924 w 4489372"/>
              <a:gd name="connsiteY2-16" fmla="*/ 0 h 2965169"/>
              <a:gd name="connsiteX3-17" fmla="*/ 4489372 w 4489372"/>
              <a:gd name="connsiteY3-18" fmla="*/ 2965169 h 2965169"/>
              <a:gd name="connsiteX4-19" fmla="*/ 0 w 4489372"/>
              <a:gd name="connsiteY4-20" fmla="*/ 2965169 h 2965169"/>
              <a:gd name="connsiteX0-21" fmla="*/ 0 w 4489372"/>
              <a:gd name="connsiteY0-22" fmla="*/ 2965169 h 2965169"/>
              <a:gd name="connsiteX1-23" fmla="*/ 1836448 w 4489372"/>
              <a:gd name="connsiteY1-24" fmla="*/ 0 h 2965169"/>
              <a:gd name="connsiteX2-25" fmla="*/ 2652924 w 4489372"/>
              <a:gd name="connsiteY2-26" fmla="*/ 0 h 2965169"/>
              <a:gd name="connsiteX3-27" fmla="*/ 4489372 w 4489372"/>
              <a:gd name="connsiteY3-28" fmla="*/ 2965169 h 2965169"/>
              <a:gd name="connsiteX4-29" fmla="*/ 0 w 4489372"/>
              <a:gd name="connsiteY4-30" fmla="*/ 2965169 h 2965169"/>
              <a:gd name="connsiteX0-31" fmla="*/ 0 w 4489372"/>
              <a:gd name="connsiteY0-32" fmla="*/ 2965169 h 2965169"/>
              <a:gd name="connsiteX1-33" fmla="*/ 1836448 w 4489372"/>
              <a:gd name="connsiteY1-34" fmla="*/ 0 h 2965169"/>
              <a:gd name="connsiteX2-35" fmla="*/ 2652924 w 4489372"/>
              <a:gd name="connsiteY2-36" fmla="*/ 0 h 2965169"/>
              <a:gd name="connsiteX3-37" fmla="*/ 4489372 w 4489372"/>
              <a:gd name="connsiteY3-38" fmla="*/ 2965169 h 2965169"/>
              <a:gd name="connsiteX4-39" fmla="*/ 0 w 4489372"/>
              <a:gd name="connsiteY4-40" fmla="*/ 2965169 h 2965169"/>
              <a:gd name="connsiteX0-41" fmla="*/ 0 w 4489372"/>
              <a:gd name="connsiteY0-42" fmla="*/ 2965169 h 2965169"/>
              <a:gd name="connsiteX1-43" fmla="*/ 1836448 w 4489372"/>
              <a:gd name="connsiteY1-44" fmla="*/ 0 h 2965169"/>
              <a:gd name="connsiteX2-45" fmla="*/ 2652924 w 4489372"/>
              <a:gd name="connsiteY2-46" fmla="*/ 0 h 2965169"/>
              <a:gd name="connsiteX3-47" fmla="*/ 4489372 w 4489372"/>
              <a:gd name="connsiteY3-48" fmla="*/ 2965169 h 2965169"/>
              <a:gd name="connsiteX4-49" fmla="*/ 0 w 4489372"/>
              <a:gd name="connsiteY4-50" fmla="*/ 2965169 h 2965169"/>
              <a:gd name="connsiteX0-51" fmla="*/ 0 w 4489372"/>
              <a:gd name="connsiteY0-52" fmla="*/ 2965169 h 2965169"/>
              <a:gd name="connsiteX1-53" fmla="*/ 1836448 w 4489372"/>
              <a:gd name="connsiteY1-54" fmla="*/ 0 h 2965169"/>
              <a:gd name="connsiteX2-55" fmla="*/ 2652924 w 4489372"/>
              <a:gd name="connsiteY2-56" fmla="*/ 0 h 2965169"/>
              <a:gd name="connsiteX3-57" fmla="*/ 4489372 w 4489372"/>
              <a:gd name="connsiteY3-58" fmla="*/ 2965169 h 2965169"/>
              <a:gd name="connsiteX4-59" fmla="*/ 0 w 4489372"/>
              <a:gd name="connsiteY4-60" fmla="*/ 2965169 h 2965169"/>
              <a:gd name="connsiteX0-61" fmla="*/ 0 w 4489372"/>
              <a:gd name="connsiteY0-62" fmla="*/ 2965169 h 2965169"/>
              <a:gd name="connsiteX1-63" fmla="*/ 1836448 w 4489372"/>
              <a:gd name="connsiteY1-64" fmla="*/ 0 h 2965169"/>
              <a:gd name="connsiteX2-65" fmla="*/ 2652924 w 4489372"/>
              <a:gd name="connsiteY2-66" fmla="*/ 0 h 2965169"/>
              <a:gd name="connsiteX3-67" fmla="*/ 4489372 w 4489372"/>
              <a:gd name="connsiteY3-68" fmla="*/ 2965169 h 2965169"/>
              <a:gd name="connsiteX4-69" fmla="*/ 0 w 4489372"/>
              <a:gd name="connsiteY4-70" fmla="*/ 2965169 h 29651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89372" h="2965169">
                <a:moveTo>
                  <a:pt x="0" y="2965169"/>
                </a:moveTo>
                <a:cubicBezTo>
                  <a:pt x="718474" y="2561571"/>
                  <a:pt x="1256196" y="1137245"/>
                  <a:pt x="1836448" y="0"/>
                </a:cubicBezTo>
                <a:lnTo>
                  <a:pt x="2652924" y="0"/>
                </a:lnTo>
                <a:cubicBezTo>
                  <a:pt x="3233175" y="1030921"/>
                  <a:pt x="3781530" y="2646630"/>
                  <a:pt x="4489372" y="2965169"/>
                </a:cubicBezTo>
                <a:lnTo>
                  <a:pt x="0" y="296516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Rectangle 39"/>
          <p:cNvSpPr/>
          <p:nvPr/>
        </p:nvSpPr>
        <p:spPr>
          <a:xfrm rot="10800000">
            <a:off x="5799184" y="3337898"/>
            <a:ext cx="536501" cy="957165"/>
          </a:xfrm>
          <a:custGeom>
            <a:avLst/>
            <a:gdLst>
              <a:gd name="connsiteX0" fmla="*/ 0 w 546754"/>
              <a:gd name="connsiteY0" fmla="*/ 0 h 961225"/>
              <a:gd name="connsiteX1" fmla="*/ 546754 w 546754"/>
              <a:gd name="connsiteY1" fmla="*/ 0 h 961225"/>
              <a:gd name="connsiteX2" fmla="*/ 546754 w 546754"/>
              <a:gd name="connsiteY2" fmla="*/ 961225 h 961225"/>
              <a:gd name="connsiteX3" fmla="*/ 0 w 546754"/>
              <a:gd name="connsiteY3" fmla="*/ 961225 h 961225"/>
              <a:gd name="connsiteX4" fmla="*/ 0 w 546754"/>
              <a:gd name="connsiteY4" fmla="*/ 0 h 961225"/>
              <a:gd name="connsiteX0-1" fmla="*/ 0 w 546754"/>
              <a:gd name="connsiteY0-2" fmla="*/ 0 h 961225"/>
              <a:gd name="connsiteX1-3" fmla="*/ 475997 w 546754"/>
              <a:gd name="connsiteY1-4" fmla="*/ 46264 h 961225"/>
              <a:gd name="connsiteX2-5" fmla="*/ 546754 w 546754"/>
              <a:gd name="connsiteY2-6" fmla="*/ 961225 h 961225"/>
              <a:gd name="connsiteX3-7" fmla="*/ 0 w 546754"/>
              <a:gd name="connsiteY3-8" fmla="*/ 961225 h 961225"/>
              <a:gd name="connsiteX4-9" fmla="*/ 0 w 546754"/>
              <a:gd name="connsiteY4-10" fmla="*/ 0 h 961225"/>
              <a:gd name="connsiteX0-11" fmla="*/ 0 w 546754"/>
              <a:gd name="connsiteY0-12" fmla="*/ 0 h 961225"/>
              <a:gd name="connsiteX1-13" fmla="*/ 475997 w 546754"/>
              <a:gd name="connsiteY1-14" fmla="*/ 46264 h 961225"/>
              <a:gd name="connsiteX2-15" fmla="*/ 546754 w 546754"/>
              <a:gd name="connsiteY2-16" fmla="*/ 961225 h 961225"/>
              <a:gd name="connsiteX3-17" fmla="*/ 0 w 546754"/>
              <a:gd name="connsiteY3-18" fmla="*/ 961225 h 961225"/>
              <a:gd name="connsiteX4-19" fmla="*/ 0 w 546754"/>
              <a:gd name="connsiteY4-20" fmla="*/ 0 h 961225"/>
              <a:gd name="connsiteX0-21" fmla="*/ 0 w 546754"/>
              <a:gd name="connsiteY0-22" fmla="*/ 0 h 961225"/>
              <a:gd name="connsiteX1-23" fmla="*/ 475997 w 546754"/>
              <a:gd name="connsiteY1-24" fmla="*/ 46264 h 961225"/>
              <a:gd name="connsiteX2-25" fmla="*/ 546754 w 546754"/>
              <a:gd name="connsiteY2-26" fmla="*/ 961225 h 961225"/>
              <a:gd name="connsiteX3-27" fmla="*/ 0 w 546754"/>
              <a:gd name="connsiteY3-28" fmla="*/ 961225 h 961225"/>
              <a:gd name="connsiteX4-29" fmla="*/ 0 w 546754"/>
              <a:gd name="connsiteY4-30" fmla="*/ 0 h 961225"/>
              <a:gd name="connsiteX0-31" fmla="*/ 0 w 546754"/>
              <a:gd name="connsiteY0-32" fmla="*/ 0 h 961225"/>
              <a:gd name="connsiteX1-33" fmla="*/ 475997 w 546754"/>
              <a:gd name="connsiteY1-34" fmla="*/ 46264 h 961225"/>
              <a:gd name="connsiteX2-35" fmla="*/ 546754 w 546754"/>
              <a:gd name="connsiteY2-36" fmla="*/ 961225 h 961225"/>
              <a:gd name="connsiteX3-37" fmla="*/ 0 w 546754"/>
              <a:gd name="connsiteY3-38" fmla="*/ 961225 h 961225"/>
              <a:gd name="connsiteX4-39" fmla="*/ 0 w 546754"/>
              <a:gd name="connsiteY4-40" fmla="*/ 0 h 961225"/>
              <a:gd name="connsiteX0-41" fmla="*/ 0 w 553450"/>
              <a:gd name="connsiteY0-42" fmla="*/ 0 h 961225"/>
              <a:gd name="connsiteX1-43" fmla="*/ 475997 w 553450"/>
              <a:gd name="connsiteY1-44" fmla="*/ 46264 h 961225"/>
              <a:gd name="connsiteX2-45" fmla="*/ 546754 w 553450"/>
              <a:gd name="connsiteY2-46" fmla="*/ 961225 h 961225"/>
              <a:gd name="connsiteX3-47" fmla="*/ 0 w 553450"/>
              <a:gd name="connsiteY3-48" fmla="*/ 961225 h 961225"/>
              <a:gd name="connsiteX4-49" fmla="*/ 0 w 553450"/>
              <a:gd name="connsiteY4-50" fmla="*/ 0 h 961225"/>
              <a:gd name="connsiteX0-51" fmla="*/ 0 w 546754"/>
              <a:gd name="connsiteY0-52" fmla="*/ 0 h 961225"/>
              <a:gd name="connsiteX1-53" fmla="*/ 475997 w 546754"/>
              <a:gd name="connsiteY1-54" fmla="*/ 46264 h 961225"/>
              <a:gd name="connsiteX2-55" fmla="*/ 546754 w 546754"/>
              <a:gd name="connsiteY2-56" fmla="*/ 961225 h 961225"/>
              <a:gd name="connsiteX3-57" fmla="*/ 0 w 546754"/>
              <a:gd name="connsiteY3-58" fmla="*/ 961225 h 961225"/>
              <a:gd name="connsiteX4-59" fmla="*/ 0 w 546754"/>
              <a:gd name="connsiteY4-60" fmla="*/ 0 h 961225"/>
              <a:gd name="connsiteX0-61" fmla="*/ 0 w 546754"/>
              <a:gd name="connsiteY0-62" fmla="*/ 0 h 961225"/>
              <a:gd name="connsiteX1-63" fmla="*/ 460543 w 546754"/>
              <a:gd name="connsiteY1-64" fmla="*/ 35807 h 961225"/>
              <a:gd name="connsiteX2-65" fmla="*/ 546754 w 546754"/>
              <a:gd name="connsiteY2-66" fmla="*/ 961225 h 961225"/>
              <a:gd name="connsiteX3-67" fmla="*/ 0 w 546754"/>
              <a:gd name="connsiteY3-68" fmla="*/ 961225 h 961225"/>
              <a:gd name="connsiteX4-69" fmla="*/ 0 w 546754"/>
              <a:gd name="connsiteY4-70" fmla="*/ 0 h 961225"/>
              <a:gd name="connsiteX0-71" fmla="*/ 0 w 546754"/>
              <a:gd name="connsiteY0-72" fmla="*/ 0 h 961225"/>
              <a:gd name="connsiteX1-73" fmla="*/ 460543 w 546754"/>
              <a:gd name="connsiteY1-74" fmla="*/ 35807 h 961225"/>
              <a:gd name="connsiteX2-75" fmla="*/ 546754 w 546754"/>
              <a:gd name="connsiteY2-76" fmla="*/ 961225 h 961225"/>
              <a:gd name="connsiteX3-77" fmla="*/ 0 w 546754"/>
              <a:gd name="connsiteY3-78" fmla="*/ 961225 h 961225"/>
              <a:gd name="connsiteX4-79" fmla="*/ 0 w 546754"/>
              <a:gd name="connsiteY4-80" fmla="*/ 0 h 961225"/>
              <a:gd name="connsiteX0-81" fmla="*/ 0 w 546754"/>
              <a:gd name="connsiteY0-82" fmla="*/ 1939 h 963164"/>
              <a:gd name="connsiteX1-83" fmla="*/ 463832 w 546754"/>
              <a:gd name="connsiteY1-84" fmla="*/ 21053 h 963164"/>
              <a:gd name="connsiteX2-85" fmla="*/ 546754 w 546754"/>
              <a:gd name="connsiteY2-86" fmla="*/ 963164 h 963164"/>
              <a:gd name="connsiteX3-87" fmla="*/ 0 w 546754"/>
              <a:gd name="connsiteY3-88" fmla="*/ 963164 h 963164"/>
              <a:gd name="connsiteX4-89" fmla="*/ 0 w 546754"/>
              <a:gd name="connsiteY4-90" fmla="*/ 1939 h 963164"/>
              <a:gd name="connsiteX0-91" fmla="*/ 0 w 546754"/>
              <a:gd name="connsiteY0-92" fmla="*/ 1939 h 963164"/>
              <a:gd name="connsiteX1-93" fmla="*/ 463832 w 546754"/>
              <a:gd name="connsiteY1-94" fmla="*/ 21053 h 963164"/>
              <a:gd name="connsiteX2-95" fmla="*/ 546754 w 546754"/>
              <a:gd name="connsiteY2-96" fmla="*/ 963164 h 963164"/>
              <a:gd name="connsiteX3-97" fmla="*/ 0 w 546754"/>
              <a:gd name="connsiteY3-98" fmla="*/ 963164 h 963164"/>
              <a:gd name="connsiteX4-99" fmla="*/ 0 w 546754"/>
              <a:gd name="connsiteY4-100" fmla="*/ 1939 h 963164"/>
              <a:gd name="connsiteX0-101" fmla="*/ 0 w 546754"/>
              <a:gd name="connsiteY0-102" fmla="*/ 0 h 961225"/>
              <a:gd name="connsiteX1-103" fmla="*/ 463832 w 546754"/>
              <a:gd name="connsiteY1-104" fmla="*/ 19114 h 961225"/>
              <a:gd name="connsiteX2-105" fmla="*/ 546754 w 546754"/>
              <a:gd name="connsiteY2-106" fmla="*/ 961225 h 961225"/>
              <a:gd name="connsiteX3-107" fmla="*/ 0 w 546754"/>
              <a:gd name="connsiteY3-108" fmla="*/ 961225 h 961225"/>
              <a:gd name="connsiteX4-109" fmla="*/ 0 w 546754"/>
              <a:gd name="connsiteY4-110" fmla="*/ 0 h 961225"/>
              <a:gd name="connsiteX0-111" fmla="*/ 0 w 546754"/>
              <a:gd name="connsiteY0-112" fmla="*/ 5758 h 966983"/>
              <a:gd name="connsiteX1-113" fmla="*/ 463832 w 546754"/>
              <a:gd name="connsiteY1-114" fmla="*/ 4841 h 966983"/>
              <a:gd name="connsiteX2-115" fmla="*/ 546754 w 546754"/>
              <a:gd name="connsiteY2-116" fmla="*/ 966983 h 966983"/>
              <a:gd name="connsiteX3-117" fmla="*/ 0 w 546754"/>
              <a:gd name="connsiteY3-118" fmla="*/ 966983 h 966983"/>
              <a:gd name="connsiteX4-119" fmla="*/ 0 w 546754"/>
              <a:gd name="connsiteY4-120" fmla="*/ 5758 h 966983"/>
              <a:gd name="connsiteX0-121" fmla="*/ 0 w 546754"/>
              <a:gd name="connsiteY0-122" fmla="*/ 917 h 962142"/>
              <a:gd name="connsiteX1-123" fmla="*/ 463832 w 546754"/>
              <a:gd name="connsiteY1-124" fmla="*/ 0 h 962142"/>
              <a:gd name="connsiteX2-125" fmla="*/ 546754 w 546754"/>
              <a:gd name="connsiteY2-126" fmla="*/ 962142 h 962142"/>
              <a:gd name="connsiteX3-127" fmla="*/ 0 w 546754"/>
              <a:gd name="connsiteY3-128" fmla="*/ 962142 h 962142"/>
              <a:gd name="connsiteX4-129" fmla="*/ 0 w 546754"/>
              <a:gd name="connsiteY4-130" fmla="*/ 917 h 962142"/>
              <a:gd name="connsiteX0-131" fmla="*/ 0 w 546754"/>
              <a:gd name="connsiteY0-132" fmla="*/ 3249 h 964474"/>
              <a:gd name="connsiteX1-133" fmla="*/ 463832 w 546754"/>
              <a:gd name="connsiteY1-134" fmla="*/ 2332 h 964474"/>
              <a:gd name="connsiteX2-135" fmla="*/ 546754 w 546754"/>
              <a:gd name="connsiteY2-136" fmla="*/ 964474 h 964474"/>
              <a:gd name="connsiteX3-137" fmla="*/ 0 w 546754"/>
              <a:gd name="connsiteY3-138" fmla="*/ 964474 h 964474"/>
              <a:gd name="connsiteX4-139" fmla="*/ 0 w 546754"/>
              <a:gd name="connsiteY4-140" fmla="*/ 3249 h 964474"/>
              <a:gd name="connsiteX0-141" fmla="*/ 0 w 546754"/>
              <a:gd name="connsiteY0-142" fmla="*/ 6243 h 967468"/>
              <a:gd name="connsiteX1-143" fmla="*/ 463832 w 546754"/>
              <a:gd name="connsiteY1-144" fmla="*/ 5326 h 967468"/>
              <a:gd name="connsiteX2-145" fmla="*/ 546754 w 546754"/>
              <a:gd name="connsiteY2-146" fmla="*/ 967468 h 967468"/>
              <a:gd name="connsiteX3-147" fmla="*/ 0 w 546754"/>
              <a:gd name="connsiteY3-148" fmla="*/ 967468 h 967468"/>
              <a:gd name="connsiteX4-149" fmla="*/ 0 w 546754"/>
              <a:gd name="connsiteY4-150" fmla="*/ 6243 h 967468"/>
              <a:gd name="connsiteX0-151" fmla="*/ 0 w 546754"/>
              <a:gd name="connsiteY0-152" fmla="*/ 6243 h 967468"/>
              <a:gd name="connsiteX1-153" fmla="*/ 463832 w 546754"/>
              <a:gd name="connsiteY1-154" fmla="*/ 5326 h 967468"/>
              <a:gd name="connsiteX2-155" fmla="*/ 546754 w 546754"/>
              <a:gd name="connsiteY2-156" fmla="*/ 967468 h 967468"/>
              <a:gd name="connsiteX3-157" fmla="*/ 0 w 546754"/>
              <a:gd name="connsiteY3-158" fmla="*/ 967468 h 967468"/>
              <a:gd name="connsiteX4-159" fmla="*/ 0 w 546754"/>
              <a:gd name="connsiteY4-160" fmla="*/ 6243 h 967468"/>
              <a:gd name="connsiteX0-161" fmla="*/ 0 w 546754"/>
              <a:gd name="connsiteY0-162" fmla="*/ 669 h 961894"/>
              <a:gd name="connsiteX1-163" fmla="*/ 463832 w 546754"/>
              <a:gd name="connsiteY1-164" fmla="*/ 26460 h 961894"/>
              <a:gd name="connsiteX2-165" fmla="*/ 546754 w 546754"/>
              <a:gd name="connsiteY2-166" fmla="*/ 961894 h 961894"/>
              <a:gd name="connsiteX3-167" fmla="*/ 0 w 546754"/>
              <a:gd name="connsiteY3-168" fmla="*/ 961894 h 961894"/>
              <a:gd name="connsiteX4-169" fmla="*/ 0 w 546754"/>
              <a:gd name="connsiteY4-170" fmla="*/ 669 h 961894"/>
              <a:gd name="connsiteX0-171" fmla="*/ 0 w 546754"/>
              <a:gd name="connsiteY0-172" fmla="*/ 5444 h 966669"/>
              <a:gd name="connsiteX1-173" fmla="*/ 463832 w 546754"/>
              <a:gd name="connsiteY1-174" fmla="*/ 31235 h 966669"/>
              <a:gd name="connsiteX2-175" fmla="*/ 546754 w 546754"/>
              <a:gd name="connsiteY2-176" fmla="*/ 966669 h 966669"/>
              <a:gd name="connsiteX3-177" fmla="*/ 0 w 546754"/>
              <a:gd name="connsiteY3-178" fmla="*/ 966669 h 966669"/>
              <a:gd name="connsiteX4-179" fmla="*/ 0 w 546754"/>
              <a:gd name="connsiteY4-180" fmla="*/ 5444 h 966669"/>
              <a:gd name="connsiteX0-181" fmla="*/ 0 w 546754"/>
              <a:gd name="connsiteY0-182" fmla="*/ 5444 h 966669"/>
              <a:gd name="connsiteX1-183" fmla="*/ 463832 w 546754"/>
              <a:gd name="connsiteY1-184" fmla="*/ 31235 h 966669"/>
              <a:gd name="connsiteX2-185" fmla="*/ 546754 w 546754"/>
              <a:gd name="connsiteY2-186" fmla="*/ 966669 h 966669"/>
              <a:gd name="connsiteX3-187" fmla="*/ 0 w 546754"/>
              <a:gd name="connsiteY3-188" fmla="*/ 966669 h 966669"/>
              <a:gd name="connsiteX4-189" fmla="*/ 0 w 546754"/>
              <a:gd name="connsiteY4-190" fmla="*/ 5444 h 966669"/>
              <a:gd name="connsiteX0-191" fmla="*/ 0 w 546754"/>
              <a:gd name="connsiteY0-192" fmla="*/ 20846 h 982071"/>
              <a:gd name="connsiteX1-193" fmla="*/ 463832 w 546754"/>
              <a:gd name="connsiteY1-194" fmla="*/ 46637 h 982071"/>
              <a:gd name="connsiteX2-195" fmla="*/ 546754 w 546754"/>
              <a:gd name="connsiteY2-196" fmla="*/ 982071 h 982071"/>
              <a:gd name="connsiteX3-197" fmla="*/ 0 w 546754"/>
              <a:gd name="connsiteY3-198" fmla="*/ 982071 h 982071"/>
              <a:gd name="connsiteX4-199" fmla="*/ 0 w 546754"/>
              <a:gd name="connsiteY4-200" fmla="*/ 20846 h 982071"/>
              <a:gd name="connsiteX0-201" fmla="*/ 0 w 546754"/>
              <a:gd name="connsiteY0-202" fmla="*/ 7566 h 968791"/>
              <a:gd name="connsiteX1-203" fmla="*/ 480278 w 546754"/>
              <a:gd name="connsiteY1-204" fmla="*/ 60065 h 968791"/>
              <a:gd name="connsiteX2-205" fmla="*/ 546754 w 546754"/>
              <a:gd name="connsiteY2-206" fmla="*/ 968791 h 968791"/>
              <a:gd name="connsiteX3-207" fmla="*/ 0 w 546754"/>
              <a:gd name="connsiteY3-208" fmla="*/ 968791 h 968791"/>
              <a:gd name="connsiteX4-209" fmla="*/ 0 w 546754"/>
              <a:gd name="connsiteY4-210" fmla="*/ 7566 h 968791"/>
              <a:gd name="connsiteX0-211" fmla="*/ 0 w 546754"/>
              <a:gd name="connsiteY0-212" fmla="*/ 7566 h 968791"/>
              <a:gd name="connsiteX1-213" fmla="*/ 480278 w 546754"/>
              <a:gd name="connsiteY1-214" fmla="*/ 60065 h 968791"/>
              <a:gd name="connsiteX2-215" fmla="*/ 546754 w 546754"/>
              <a:gd name="connsiteY2-216" fmla="*/ 968791 h 968791"/>
              <a:gd name="connsiteX3-217" fmla="*/ 0 w 546754"/>
              <a:gd name="connsiteY3-218" fmla="*/ 968791 h 968791"/>
              <a:gd name="connsiteX4-219" fmla="*/ 0 w 546754"/>
              <a:gd name="connsiteY4-220" fmla="*/ 7566 h 968791"/>
              <a:gd name="connsiteX0-221" fmla="*/ 0 w 543465"/>
              <a:gd name="connsiteY0-222" fmla="*/ 7566 h 968791"/>
              <a:gd name="connsiteX1-223" fmla="*/ 480278 w 543465"/>
              <a:gd name="connsiteY1-224" fmla="*/ 60065 h 968791"/>
              <a:gd name="connsiteX2-225" fmla="*/ 543465 w 543465"/>
              <a:gd name="connsiteY2-226" fmla="*/ 915375 h 968791"/>
              <a:gd name="connsiteX3-227" fmla="*/ 0 w 543465"/>
              <a:gd name="connsiteY3-228" fmla="*/ 968791 h 968791"/>
              <a:gd name="connsiteX4-229" fmla="*/ 0 w 543465"/>
              <a:gd name="connsiteY4-230" fmla="*/ 7566 h 968791"/>
              <a:gd name="connsiteX0-231" fmla="*/ 0 w 555124"/>
              <a:gd name="connsiteY0-232" fmla="*/ 7566 h 968791"/>
              <a:gd name="connsiteX1-233" fmla="*/ 480278 w 555124"/>
              <a:gd name="connsiteY1-234" fmla="*/ 60065 h 968791"/>
              <a:gd name="connsiteX2-235" fmla="*/ 543465 w 555124"/>
              <a:gd name="connsiteY2-236" fmla="*/ 915375 h 968791"/>
              <a:gd name="connsiteX3-237" fmla="*/ 0 w 555124"/>
              <a:gd name="connsiteY3-238" fmla="*/ 968791 h 968791"/>
              <a:gd name="connsiteX4-239" fmla="*/ 0 w 555124"/>
              <a:gd name="connsiteY4-240" fmla="*/ 7566 h 968791"/>
              <a:gd name="connsiteX0-241" fmla="*/ 0 w 543465"/>
              <a:gd name="connsiteY0-242" fmla="*/ 7566 h 968791"/>
              <a:gd name="connsiteX1-243" fmla="*/ 480278 w 543465"/>
              <a:gd name="connsiteY1-244" fmla="*/ 60065 h 968791"/>
              <a:gd name="connsiteX2-245" fmla="*/ 543465 w 543465"/>
              <a:gd name="connsiteY2-246" fmla="*/ 915375 h 968791"/>
              <a:gd name="connsiteX3-247" fmla="*/ 0 w 543465"/>
              <a:gd name="connsiteY3-248" fmla="*/ 968791 h 968791"/>
              <a:gd name="connsiteX4-249" fmla="*/ 0 w 543465"/>
              <a:gd name="connsiteY4-250" fmla="*/ 7566 h 968791"/>
              <a:gd name="connsiteX0-251" fmla="*/ 0 w 543465"/>
              <a:gd name="connsiteY0-252" fmla="*/ 7566 h 968791"/>
              <a:gd name="connsiteX1-253" fmla="*/ 480278 w 543465"/>
              <a:gd name="connsiteY1-254" fmla="*/ 60065 h 968791"/>
              <a:gd name="connsiteX2-255" fmla="*/ 543465 w 543465"/>
              <a:gd name="connsiteY2-256" fmla="*/ 915375 h 968791"/>
              <a:gd name="connsiteX3-257" fmla="*/ 0 w 543465"/>
              <a:gd name="connsiteY3-258" fmla="*/ 968791 h 968791"/>
              <a:gd name="connsiteX4-259" fmla="*/ 0 w 543465"/>
              <a:gd name="connsiteY4-260" fmla="*/ 7566 h 968791"/>
              <a:gd name="connsiteX0-261" fmla="*/ 0 w 555428"/>
              <a:gd name="connsiteY0-262" fmla="*/ 10291 h 971516"/>
              <a:gd name="connsiteX1-263" fmla="*/ 509880 w 555428"/>
              <a:gd name="connsiteY1-264" fmla="*/ 56113 h 971516"/>
              <a:gd name="connsiteX2-265" fmla="*/ 543465 w 555428"/>
              <a:gd name="connsiteY2-266" fmla="*/ 918100 h 971516"/>
              <a:gd name="connsiteX3-267" fmla="*/ 0 w 555428"/>
              <a:gd name="connsiteY3-268" fmla="*/ 971516 h 971516"/>
              <a:gd name="connsiteX4-269" fmla="*/ 0 w 555428"/>
              <a:gd name="connsiteY4-270" fmla="*/ 10291 h 971516"/>
              <a:gd name="connsiteX0-271" fmla="*/ 0 w 543465"/>
              <a:gd name="connsiteY0-272" fmla="*/ 10291 h 971516"/>
              <a:gd name="connsiteX1-273" fmla="*/ 509880 w 543465"/>
              <a:gd name="connsiteY1-274" fmla="*/ 56113 h 971516"/>
              <a:gd name="connsiteX2-275" fmla="*/ 543465 w 543465"/>
              <a:gd name="connsiteY2-276" fmla="*/ 918100 h 971516"/>
              <a:gd name="connsiteX3-277" fmla="*/ 0 w 543465"/>
              <a:gd name="connsiteY3-278" fmla="*/ 971516 h 971516"/>
              <a:gd name="connsiteX4-279" fmla="*/ 0 w 543465"/>
              <a:gd name="connsiteY4-280" fmla="*/ 10291 h 971516"/>
              <a:gd name="connsiteX0-281" fmla="*/ 0 w 530031"/>
              <a:gd name="connsiteY0-282" fmla="*/ 10291 h 971516"/>
              <a:gd name="connsiteX1-283" fmla="*/ 509880 w 530031"/>
              <a:gd name="connsiteY1-284" fmla="*/ 56113 h 971516"/>
              <a:gd name="connsiteX2-285" fmla="*/ 513862 w 530031"/>
              <a:gd name="connsiteY2-286" fmla="*/ 908085 h 971516"/>
              <a:gd name="connsiteX3-287" fmla="*/ 0 w 530031"/>
              <a:gd name="connsiteY3-288" fmla="*/ 971516 h 971516"/>
              <a:gd name="connsiteX4-289" fmla="*/ 0 w 530031"/>
              <a:gd name="connsiteY4-290" fmla="*/ 10291 h 971516"/>
              <a:gd name="connsiteX0-291" fmla="*/ 0 w 536501"/>
              <a:gd name="connsiteY0-292" fmla="*/ 10291 h 971516"/>
              <a:gd name="connsiteX1-293" fmla="*/ 509880 w 536501"/>
              <a:gd name="connsiteY1-294" fmla="*/ 56113 h 971516"/>
              <a:gd name="connsiteX2-295" fmla="*/ 513862 w 536501"/>
              <a:gd name="connsiteY2-296" fmla="*/ 908085 h 971516"/>
              <a:gd name="connsiteX3-297" fmla="*/ 0 w 536501"/>
              <a:gd name="connsiteY3-298" fmla="*/ 971516 h 971516"/>
              <a:gd name="connsiteX4-299" fmla="*/ 0 w 536501"/>
              <a:gd name="connsiteY4-300" fmla="*/ 10291 h 9715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501" h="971516">
                <a:moveTo>
                  <a:pt x="0" y="10291"/>
                </a:moveTo>
                <a:cubicBezTo>
                  <a:pt x="165244" y="5681"/>
                  <a:pt x="427191" y="-27332"/>
                  <a:pt x="509880" y="56113"/>
                </a:cubicBezTo>
                <a:cubicBezTo>
                  <a:pt x="562814" y="128909"/>
                  <a:pt x="521818" y="594317"/>
                  <a:pt x="513862" y="908085"/>
                </a:cubicBezTo>
                <a:cubicBezTo>
                  <a:pt x="385334" y="925890"/>
                  <a:pt x="181155" y="953711"/>
                  <a:pt x="0" y="971516"/>
                </a:cubicBezTo>
                <a:lnTo>
                  <a:pt x="0" y="102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Rectangle 39"/>
          <p:cNvSpPr/>
          <p:nvPr/>
        </p:nvSpPr>
        <p:spPr>
          <a:xfrm>
            <a:off x="6855408" y="2198503"/>
            <a:ext cx="536501" cy="957165"/>
          </a:xfrm>
          <a:custGeom>
            <a:avLst/>
            <a:gdLst>
              <a:gd name="connsiteX0" fmla="*/ 0 w 546754"/>
              <a:gd name="connsiteY0" fmla="*/ 0 h 961225"/>
              <a:gd name="connsiteX1" fmla="*/ 546754 w 546754"/>
              <a:gd name="connsiteY1" fmla="*/ 0 h 961225"/>
              <a:gd name="connsiteX2" fmla="*/ 546754 w 546754"/>
              <a:gd name="connsiteY2" fmla="*/ 961225 h 961225"/>
              <a:gd name="connsiteX3" fmla="*/ 0 w 546754"/>
              <a:gd name="connsiteY3" fmla="*/ 961225 h 961225"/>
              <a:gd name="connsiteX4" fmla="*/ 0 w 546754"/>
              <a:gd name="connsiteY4" fmla="*/ 0 h 961225"/>
              <a:gd name="connsiteX0-1" fmla="*/ 0 w 546754"/>
              <a:gd name="connsiteY0-2" fmla="*/ 0 h 961225"/>
              <a:gd name="connsiteX1-3" fmla="*/ 475997 w 546754"/>
              <a:gd name="connsiteY1-4" fmla="*/ 46264 h 961225"/>
              <a:gd name="connsiteX2-5" fmla="*/ 546754 w 546754"/>
              <a:gd name="connsiteY2-6" fmla="*/ 961225 h 961225"/>
              <a:gd name="connsiteX3-7" fmla="*/ 0 w 546754"/>
              <a:gd name="connsiteY3-8" fmla="*/ 961225 h 961225"/>
              <a:gd name="connsiteX4-9" fmla="*/ 0 w 546754"/>
              <a:gd name="connsiteY4-10" fmla="*/ 0 h 961225"/>
              <a:gd name="connsiteX0-11" fmla="*/ 0 w 546754"/>
              <a:gd name="connsiteY0-12" fmla="*/ 0 h 961225"/>
              <a:gd name="connsiteX1-13" fmla="*/ 475997 w 546754"/>
              <a:gd name="connsiteY1-14" fmla="*/ 46264 h 961225"/>
              <a:gd name="connsiteX2-15" fmla="*/ 546754 w 546754"/>
              <a:gd name="connsiteY2-16" fmla="*/ 961225 h 961225"/>
              <a:gd name="connsiteX3-17" fmla="*/ 0 w 546754"/>
              <a:gd name="connsiteY3-18" fmla="*/ 961225 h 961225"/>
              <a:gd name="connsiteX4-19" fmla="*/ 0 w 546754"/>
              <a:gd name="connsiteY4-20" fmla="*/ 0 h 961225"/>
              <a:gd name="connsiteX0-21" fmla="*/ 0 w 546754"/>
              <a:gd name="connsiteY0-22" fmla="*/ 0 h 961225"/>
              <a:gd name="connsiteX1-23" fmla="*/ 475997 w 546754"/>
              <a:gd name="connsiteY1-24" fmla="*/ 46264 h 961225"/>
              <a:gd name="connsiteX2-25" fmla="*/ 546754 w 546754"/>
              <a:gd name="connsiteY2-26" fmla="*/ 961225 h 961225"/>
              <a:gd name="connsiteX3-27" fmla="*/ 0 w 546754"/>
              <a:gd name="connsiteY3-28" fmla="*/ 961225 h 961225"/>
              <a:gd name="connsiteX4-29" fmla="*/ 0 w 546754"/>
              <a:gd name="connsiteY4-30" fmla="*/ 0 h 961225"/>
              <a:gd name="connsiteX0-31" fmla="*/ 0 w 546754"/>
              <a:gd name="connsiteY0-32" fmla="*/ 0 h 961225"/>
              <a:gd name="connsiteX1-33" fmla="*/ 475997 w 546754"/>
              <a:gd name="connsiteY1-34" fmla="*/ 46264 h 961225"/>
              <a:gd name="connsiteX2-35" fmla="*/ 546754 w 546754"/>
              <a:gd name="connsiteY2-36" fmla="*/ 961225 h 961225"/>
              <a:gd name="connsiteX3-37" fmla="*/ 0 w 546754"/>
              <a:gd name="connsiteY3-38" fmla="*/ 961225 h 961225"/>
              <a:gd name="connsiteX4-39" fmla="*/ 0 w 546754"/>
              <a:gd name="connsiteY4-40" fmla="*/ 0 h 961225"/>
              <a:gd name="connsiteX0-41" fmla="*/ 0 w 553450"/>
              <a:gd name="connsiteY0-42" fmla="*/ 0 h 961225"/>
              <a:gd name="connsiteX1-43" fmla="*/ 475997 w 553450"/>
              <a:gd name="connsiteY1-44" fmla="*/ 46264 h 961225"/>
              <a:gd name="connsiteX2-45" fmla="*/ 546754 w 553450"/>
              <a:gd name="connsiteY2-46" fmla="*/ 961225 h 961225"/>
              <a:gd name="connsiteX3-47" fmla="*/ 0 w 553450"/>
              <a:gd name="connsiteY3-48" fmla="*/ 961225 h 961225"/>
              <a:gd name="connsiteX4-49" fmla="*/ 0 w 553450"/>
              <a:gd name="connsiteY4-50" fmla="*/ 0 h 961225"/>
              <a:gd name="connsiteX0-51" fmla="*/ 0 w 546754"/>
              <a:gd name="connsiteY0-52" fmla="*/ 0 h 961225"/>
              <a:gd name="connsiteX1-53" fmla="*/ 475997 w 546754"/>
              <a:gd name="connsiteY1-54" fmla="*/ 46264 h 961225"/>
              <a:gd name="connsiteX2-55" fmla="*/ 546754 w 546754"/>
              <a:gd name="connsiteY2-56" fmla="*/ 961225 h 961225"/>
              <a:gd name="connsiteX3-57" fmla="*/ 0 w 546754"/>
              <a:gd name="connsiteY3-58" fmla="*/ 961225 h 961225"/>
              <a:gd name="connsiteX4-59" fmla="*/ 0 w 546754"/>
              <a:gd name="connsiteY4-60" fmla="*/ 0 h 961225"/>
              <a:gd name="connsiteX0-61" fmla="*/ 0 w 546754"/>
              <a:gd name="connsiteY0-62" fmla="*/ 0 h 961225"/>
              <a:gd name="connsiteX1-63" fmla="*/ 460543 w 546754"/>
              <a:gd name="connsiteY1-64" fmla="*/ 35807 h 961225"/>
              <a:gd name="connsiteX2-65" fmla="*/ 546754 w 546754"/>
              <a:gd name="connsiteY2-66" fmla="*/ 961225 h 961225"/>
              <a:gd name="connsiteX3-67" fmla="*/ 0 w 546754"/>
              <a:gd name="connsiteY3-68" fmla="*/ 961225 h 961225"/>
              <a:gd name="connsiteX4-69" fmla="*/ 0 w 546754"/>
              <a:gd name="connsiteY4-70" fmla="*/ 0 h 961225"/>
              <a:gd name="connsiteX0-71" fmla="*/ 0 w 546754"/>
              <a:gd name="connsiteY0-72" fmla="*/ 0 h 961225"/>
              <a:gd name="connsiteX1-73" fmla="*/ 460543 w 546754"/>
              <a:gd name="connsiteY1-74" fmla="*/ 35807 h 961225"/>
              <a:gd name="connsiteX2-75" fmla="*/ 546754 w 546754"/>
              <a:gd name="connsiteY2-76" fmla="*/ 961225 h 961225"/>
              <a:gd name="connsiteX3-77" fmla="*/ 0 w 546754"/>
              <a:gd name="connsiteY3-78" fmla="*/ 961225 h 961225"/>
              <a:gd name="connsiteX4-79" fmla="*/ 0 w 546754"/>
              <a:gd name="connsiteY4-80" fmla="*/ 0 h 961225"/>
              <a:gd name="connsiteX0-81" fmla="*/ 0 w 546754"/>
              <a:gd name="connsiteY0-82" fmla="*/ 1939 h 963164"/>
              <a:gd name="connsiteX1-83" fmla="*/ 463832 w 546754"/>
              <a:gd name="connsiteY1-84" fmla="*/ 21053 h 963164"/>
              <a:gd name="connsiteX2-85" fmla="*/ 546754 w 546754"/>
              <a:gd name="connsiteY2-86" fmla="*/ 963164 h 963164"/>
              <a:gd name="connsiteX3-87" fmla="*/ 0 w 546754"/>
              <a:gd name="connsiteY3-88" fmla="*/ 963164 h 963164"/>
              <a:gd name="connsiteX4-89" fmla="*/ 0 w 546754"/>
              <a:gd name="connsiteY4-90" fmla="*/ 1939 h 963164"/>
              <a:gd name="connsiteX0-91" fmla="*/ 0 w 546754"/>
              <a:gd name="connsiteY0-92" fmla="*/ 1939 h 963164"/>
              <a:gd name="connsiteX1-93" fmla="*/ 463832 w 546754"/>
              <a:gd name="connsiteY1-94" fmla="*/ 21053 h 963164"/>
              <a:gd name="connsiteX2-95" fmla="*/ 546754 w 546754"/>
              <a:gd name="connsiteY2-96" fmla="*/ 963164 h 963164"/>
              <a:gd name="connsiteX3-97" fmla="*/ 0 w 546754"/>
              <a:gd name="connsiteY3-98" fmla="*/ 963164 h 963164"/>
              <a:gd name="connsiteX4-99" fmla="*/ 0 w 546754"/>
              <a:gd name="connsiteY4-100" fmla="*/ 1939 h 963164"/>
              <a:gd name="connsiteX0-101" fmla="*/ 0 w 546754"/>
              <a:gd name="connsiteY0-102" fmla="*/ 0 h 961225"/>
              <a:gd name="connsiteX1-103" fmla="*/ 463832 w 546754"/>
              <a:gd name="connsiteY1-104" fmla="*/ 19114 h 961225"/>
              <a:gd name="connsiteX2-105" fmla="*/ 546754 w 546754"/>
              <a:gd name="connsiteY2-106" fmla="*/ 961225 h 961225"/>
              <a:gd name="connsiteX3-107" fmla="*/ 0 w 546754"/>
              <a:gd name="connsiteY3-108" fmla="*/ 961225 h 961225"/>
              <a:gd name="connsiteX4-109" fmla="*/ 0 w 546754"/>
              <a:gd name="connsiteY4-110" fmla="*/ 0 h 961225"/>
              <a:gd name="connsiteX0-111" fmla="*/ 0 w 546754"/>
              <a:gd name="connsiteY0-112" fmla="*/ 5758 h 966983"/>
              <a:gd name="connsiteX1-113" fmla="*/ 463832 w 546754"/>
              <a:gd name="connsiteY1-114" fmla="*/ 4841 h 966983"/>
              <a:gd name="connsiteX2-115" fmla="*/ 546754 w 546754"/>
              <a:gd name="connsiteY2-116" fmla="*/ 966983 h 966983"/>
              <a:gd name="connsiteX3-117" fmla="*/ 0 w 546754"/>
              <a:gd name="connsiteY3-118" fmla="*/ 966983 h 966983"/>
              <a:gd name="connsiteX4-119" fmla="*/ 0 w 546754"/>
              <a:gd name="connsiteY4-120" fmla="*/ 5758 h 966983"/>
              <a:gd name="connsiteX0-121" fmla="*/ 0 w 546754"/>
              <a:gd name="connsiteY0-122" fmla="*/ 917 h 962142"/>
              <a:gd name="connsiteX1-123" fmla="*/ 463832 w 546754"/>
              <a:gd name="connsiteY1-124" fmla="*/ 0 h 962142"/>
              <a:gd name="connsiteX2-125" fmla="*/ 546754 w 546754"/>
              <a:gd name="connsiteY2-126" fmla="*/ 962142 h 962142"/>
              <a:gd name="connsiteX3-127" fmla="*/ 0 w 546754"/>
              <a:gd name="connsiteY3-128" fmla="*/ 962142 h 962142"/>
              <a:gd name="connsiteX4-129" fmla="*/ 0 w 546754"/>
              <a:gd name="connsiteY4-130" fmla="*/ 917 h 962142"/>
              <a:gd name="connsiteX0-131" fmla="*/ 0 w 546754"/>
              <a:gd name="connsiteY0-132" fmla="*/ 3249 h 964474"/>
              <a:gd name="connsiteX1-133" fmla="*/ 463832 w 546754"/>
              <a:gd name="connsiteY1-134" fmla="*/ 2332 h 964474"/>
              <a:gd name="connsiteX2-135" fmla="*/ 546754 w 546754"/>
              <a:gd name="connsiteY2-136" fmla="*/ 964474 h 964474"/>
              <a:gd name="connsiteX3-137" fmla="*/ 0 w 546754"/>
              <a:gd name="connsiteY3-138" fmla="*/ 964474 h 964474"/>
              <a:gd name="connsiteX4-139" fmla="*/ 0 w 546754"/>
              <a:gd name="connsiteY4-140" fmla="*/ 3249 h 964474"/>
              <a:gd name="connsiteX0-141" fmla="*/ 0 w 546754"/>
              <a:gd name="connsiteY0-142" fmla="*/ 6243 h 967468"/>
              <a:gd name="connsiteX1-143" fmla="*/ 463832 w 546754"/>
              <a:gd name="connsiteY1-144" fmla="*/ 5326 h 967468"/>
              <a:gd name="connsiteX2-145" fmla="*/ 546754 w 546754"/>
              <a:gd name="connsiteY2-146" fmla="*/ 967468 h 967468"/>
              <a:gd name="connsiteX3-147" fmla="*/ 0 w 546754"/>
              <a:gd name="connsiteY3-148" fmla="*/ 967468 h 967468"/>
              <a:gd name="connsiteX4-149" fmla="*/ 0 w 546754"/>
              <a:gd name="connsiteY4-150" fmla="*/ 6243 h 967468"/>
              <a:gd name="connsiteX0-151" fmla="*/ 0 w 546754"/>
              <a:gd name="connsiteY0-152" fmla="*/ 6243 h 967468"/>
              <a:gd name="connsiteX1-153" fmla="*/ 463832 w 546754"/>
              <a:gd name="connsiteY1-154" fmla="*/ 5326 h 967468"/>
              <a:gd name="connsiteX2-155" fmla="*/ 546754 w 546754"/>
              <a:gd name="connsiteY2-156" fmla="*/ 967468 h 967468"/>
              <a:gd name="connsiteX3-157" fmla="*/ 0 w 546754"/>
              <a:gd name="connsiteY3-158" fmla="*/ 967468 h 967468"/>
              <a:gd name="connsiteX4-159" fmla="*/ 0 w 546754"/>
              <a:gd name="connsiteY4-160" fmla="*/ 6243 h 967468"/>
              <a:gd name="connsiteX0-161" fmla="*/ 0 w 546754"/>
              <a:gd name="connsiteY0-162" fmla="*/ 669 h 961894"/>
              <a:gd name="connsiteX1-163" fmla="*/ 463832 w 546754"/>
              <a:gd name="connsiteY1-164" fmla="*/ 26460 h 961894"/>
              <a:gd name="connsiteX2-165" fmla="*/ 546754 w 546754"/>
              <a:gd name="connsiteY2-166" fmla="*/ 961894 h 961894"/>
              <a:gd name="connsiteX3-167" fmla="*/ 0 w 546754"/>
              <a:gd name="connsiteY3-168" fmla="*/ 961894 h 961894"/>
              <a:gd name="connsiteX4-169" fmla="*/ 0 w 546754"/>
              <a:gd name="connsiteY4-170" fmla="*/ 669 h 961894"/>
              <a:gd name="connsiteX0-171" fmla="*/ 0 w 546754"/>
              <a:gd name="connsiteY0-172" fmla="*/ 5444 h 966669"/>
              <a:gd name="connsiteX1-173" fmla="*/ 463832 w 546754"/>
              <a:gd name="connsiteY1-174" fmla="*/ 31235 h 966669"/>
              <a:gd name="connsiteX2-175" fmla="*/ 546754 w 546754"/>
              <a:gd name="connsiteY2-176" fmla="*/ 966669 h 966669"/>
              <a:gd name="connsiteX3-177" fmla="*/ 0 w 546754"/>
              <a:gd name="connsiteY3-178" fmla="*/ 966669 h 966669"/>
              <a:gd name="connsiteX4-179" fmla="*/ 0 w 546754"/>
              <a:gd name="connsiteY4-180" fmla="*/ 5444 h 966669"/>
              <a:gd name="connsiteX0-181" fmla="*/ 0 w 546754"/>
              <a:gd name="connsiteY0-182" fmla="*/ 5444 h 966669"/>
              <a:gd name="connsiteX1-183" fmla="*/ 463832 w 546754"/>
              <a:gd name="connsiteY1-184" fmla="*/ 31235 h 966669"/>
              <a:gd name="connsiteX2-185" fmla="*/ 546754 w 546754"/>
              <a:gd name="connsiteY2-186" fmla="*/ 966669 h 966669"/>
              <a:gd name="connsiteX3-187" fmla="*/ 0 w 546754"/>
              <a:gd name="connsiteY3-188" fmla="*/ 966669 h 966669"/>
              <a:gd name="connsiteX4-189" fmla="*/ 0 w 546754"/>
              <a:gd name="connsiteY4-190" fmla="*/ 5444 h 966669"/>
              <a:gd name="connsiteX0-191" fmla="*/ 0 w 546754"/>
              <a:gd name="connsiteY0-192" fmla="*/ 20846 h 982071"/>
              <a:gd name="connsiteX1-193" fmla="*/ 463832 w 546754"/>
              <a:gd name="connsiteY1-194" fmla="*/ 46637 h 982071"/>
              <a:gd name="connsiteX2-195" fmla="*/ 546754 w 546754"/>
              <a:gd name="connsiteY2-196" fmla="*/ 982071 h 982071"/>
              <a:gd name="connsiteX3-197" fmla="*/ 0 w 546754"/>
              <a:gd name="connsiteY3-198" fmla="*/ 982071 h 982071"/>
              <a:gd name="connsiteX4-199" fmla="*/ 0 w 546754"/>
              <a:gd name="connsiteY4-200" fmla="*/ 20846 h 982071"/>
              <a:gd name="connsiteX0-201" fmla="*/ 0 w 546754"/>
              <a:gd name="connsiteY0-202" fmla="*/ 7566 h 968791"/>
              <a:gd name="connsiteX1-203" fmla="*/ 480278 w 546754"/>
              <a:gd name="connsiteY1-204" fmla="*/ 60065 h 968791"/>
              <a:gd name="connsiteX2-205" fmla="*/ 546754 w 546754"/>
              <a:gd name="connsiteY2-206" fmla="*/ 968791 h 968791"/>
              <a:gd name="connsiteX3-207" fmla="*/ 0 w 546754"/>
              <a:gd name="connsiteY3-208" fmla="*/ 968791 h 968791"/>
              <a:gd name="connsiteX4-209" fmla="*/ 0 w 546754"/>
              <a:gd name="connsiteY4-210" fmla="*/ 7566 h 968791"/>
              <a:gd name="connsiteX0-211" fmla="*/ 0 w 546754"/>
              <a:gd name="connsiteY0-212" fmla="*/ 7566 h 968791"/>
              <a:gd name="connsiteX1-213" fmla="*/ 480278 w 546754"/>
              <a:gd name="connsiteY1-214" fmla="*/ 60065 h 968791"/>
              <a:gd name="connsiteX2-215" fmla="*/ 546754 w 546754"/>
              <a:gd name="connsiteY2-216" fmla="*/ 968791 h 968791"/>
              <a:gd name="connsiteX3-217" fmla="*/ 0 w 546754"/>
              <a:gd name="connsiteY3-218" fmla="*/ 968791 h 968791"/>
              <a:gd name="connsiteX4-219" fmla="*/ 0 w 546754"/>
              <a:gd name="connsiteY4-220" fmla="*/ 7566 h 968791"/>
              <a:gd name="connsiteX0-221" fmla="*/ 0 w 543465"/>
              <a:gd name="connsiteY0-222" fmla="*/ 7566 h 968791"/>
              <a:gd name="connsiteX1-223" fmla="*/ 480278 w 543465"/>
              <a:gd name="connsiteY1-224" fmla="*/ 60065 h 968791"/>
              <a:gd name="connsiteX2-225" fmla="*/ 543465 w 543465"/>
              <a:gd name="connsiteY2-226" fmla="*/ 915375 h 968791"/>
              <a:gd name="connsiteX3-227" fmla="*/ 0 w 543465"/>
              <a:gd name="connsiteY3-228" fmla="*/ 968791 h 968791"/>
              <a:gd name="connsiteX4-229" fmla="*/ 0 w 543465"/>
              <a:gd name="connsiteY4-230" fmla="*/ 7566 h 968791"/>
              <a:gd name="connsiteX0-231" fmla="*/ 0 w 555124"/>
              <a:gd name="connsiteY0-232" fmla="*/ 7566 h 968791"/>
              <a:gd name="connsiteX1-233" fmla="*/ 480278 w 555124"/>
              <a:gd name="connsiteY1-234" fmla="*/ 60065 h 968791"/>
              <a:gd name="connsiteX2-235" fmla="*/ 543465 w 555124"/>
              <a:gd name="connsiteY2-236" fmla="*/ 915375 h 968791"/>
              <a:gd name="connsiteX3-237" fmla="*/ 0 w 555124"/>
              <a:gd name="connsiteY3-238" fmla="*/ 968791 h 968791"/>
              <a:gd name="connsiteX4-239" fmla="*/ 0 w 555124"/>
              <a:gd name="connsiteY4-240" fmla="*/ 7566 h 968791"/>
              <a:gd name="connsiteX0-241" fmla="*/ 0 w 543465"/>
              <a:gd name="connsiteY0-242" fmla="*/ 7566 h 968791"/>
              <a:gd name="connsiteX1-243" fmla="*/ 480278 w 543465"/>
              <a:gd name="connsiteY1-244" fmla="*/ 60065 h 968791"/>
              <a:gd name="connsiteX2-245" fmla="*/ 543465 w 543465"/>
              <a:gd name="connsiteY2-246" fmla="*/ 915375 h 968791"/>
              <a:gd name="connsiteX3-247" fmla="*/ 0 w 543465"/>
              <a:gd name="connsiteY3-248" fmla="*/ 968791 h 968791"/>
              <a:gd name="connsiteX4-249" fmla="*/ 0 w 543465"/>
              <a:gd name="connsiteY4-250" fmla="*/ 7566 h 968791"/>
              <a:gd name="connsiteX0-251" fmla="*/ 0 w 543465"/>
              <a:gd name="connsiteY0-252" fmla="*/ 7566 h 968791"/>
              <a:gd name="connsiteX1-253" fmla="*/ 480278 w 543465"/>
              <a:gd name="connsiteY1-254" fmla="*/ 60065 h 968791"/>
              <a:gd name="connsiteX2-255" fmla="*/ 543465 w 543465"/>
              <a:gd name="connsiteY2-256" fmla="*/ 915375 h 968791"/>
              <a:gd name="connsiteX3-257" fmla="*/ 0 w 543465"/>
              <a:gd name="connsiteY3-258" fmla="*/ 968791 h 968791"/>
              <a:gd name="connsiteX4-259" fmla="*/ 0 w 543465"/>
              <a:gd name="connsiteY4-260" fmla="*/ 7566 h 968791"/>
              <a:gd name="connsiteX0-261" fmla="*/ 0 w 555428"/>
              <a:gd name="connsiteY0-262" fmla="*/ 10291 h 971516"/>
              <a:gd name="connsiteX1-263" fmla="*/ 509880 w 555428"/>
              <a:gd name="connsiteY1-264" fmla="*/ 56113 h 971516"/>
              <a:gd name="connsiteX2-265" fmla="*/ 543465 w 555428"/>
              <a:gd name="connsiteY2-266" fmla="*/ 918100 h 971516"/>
              <a:gd name="connsiteX3-267" fmla="*/ 0 w 555428"/>
              <a:gd name="connsiteY3-268" fmla="*/ 971516 h 971516"/>
              <a:gd name="connsiteX4-269" fmla="*/ 0 w 555428"/>
              <a:gd name="connsiteY4-270" fmla="*/ 10291 h 971516"/>
              <a:gd name="connsiteX0-271" fmla="*/ 0 w 543465"/>
              <a:gd name="connsiteY0-272" fmla="*/ 10291 h 971516"/>
              <a:gd name="connsiteX1-273" fmla="*/ 509880 w 543465"/>
              <a:gd name="connsiteY1-274" fmla="*/ 56113 h 971516"/>
              <a:gd name="connsiteX2-275" fmla="*/ 543465 w 543465"/>
              <a:gd name="connsiteY2-276" fmla="*/ 918100 h 971516"/>
              <a:gd name="connsiteX3-277" fmla="*/ 0 w 543465"/>
              <a:gd name="connsiteY3-278" fmla="*/ 971516 h 971516"/>
              <a:gd name="connsiteX4-279" fmla="*/ 0 w 543465"/>
              <a:gd name="connsiteY4-280" fmla="*/ 10291 h 971516"/>
              <a:gd name="connsiteX0-281" fmla="*/ 0 w 530031"/>
              <a:gd name="connsiteY0-282" fmla="*/ 10291 h 971516"/>
              <a:gd name="connsiteX1-283" fmla="*/ 509880 w 530031"/>
              <a:gd name="connsiteY1-284" fmla="*/ 56113 h 971516"/>
              <a:gd name="connsiteX2-285" fmla="*/ 513862 w 530031"/>
              <a:gd name="connsiteY2-286" fmla="*/ 908085 h 971516"/>
              <a:gd name="connsiteX3-287" fmla="*/ 0 w 530031"/>
              <a:gd name="connsiteY3-288" fmla="*/ 971516 h 971516"/>
              <a:gd name="connsiteX4-289" fmla="*/ 0 w 530031"/>
              <a:gd name="connsiteY4-290" fmla="*/ 10291 h 971516"/>
              <a:gd name="connsiteX0-291" fmla="*/ 0 w 536501"/>
              <a:gd name="connsiteY0-292" fmla="*/ 10291 h 971516"/>
              <a:gd name="connsiteX1-293" fmla="*/ 509880 w 536501"/>
              <a:gd name="connsiteY1-294" fmla="*/ 56113 h 971516"/>
              <a:gd name="connsiteX2-295" fmla="*/ 513862 w 536501"/>
              <a:gd name="connsiteY2-296" fmla="*/ 908085 h 971516"/>
              <a:gd name="connsiteX3-297" fmla="*/ 0 w 536501"/>
              <a:gd name="connsiteY3-298" fmla="*/ 971516 h 971516"/>
              <a:gd name="connsiteX4-299" fmla="*/ 0 w 536501"/>
              <a:gd name="connsiteY4-300" fmla="*/ 10291 h 9715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501" h="971516">
                <a:moveTo>
                  <a:pt x="0" y="10291"/>
                </a:moveTo>
                <a:cubicBezTo>
                  <a:pt x="165244" y="5681"/>
                  <a:pt x="427191" y="-27332"/>
                  <a:pt x="509880" y="56113"/>
                </a:cubicBezTo>
                <a:cubicBezTo>
                  <a:pt x="562814" y="128909"/>
                  <a:pt x="521818" y="594317"/>
                  <a:pt x="513862" y="908085"/>
                </a:cubicBezTo>
                <a:cubicBezTo>
                  <a:pt x="385334" y="925890"/>
                  <a:pt x="181155" y="953711"/>
                  <a:pt x="0" y="971516"/>
                </a:cubicBezTo>
                <a:lnTo>
                  <a:pt x="0" y="102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3" name="Rectangle 102"/>
          <p:cNvSpPr/>
          <p:nvPr/>
        </p:nvSpPr>
        <p:spPr>
          <a:xfrm>
            <a:off x="3625003" y="2201764"/>
            <a:ext cx="2589178" cy="961226"/>
          </a:xfrm>
          <a:prstGeom prst="rect">
            <a:avLst/>
          </a:prstGeom>
          <a:gradFill>
            <a:gsLst>
              <a:gs pos="0">
                <a:schemeClr val="tx1"/>
              </a:gs>
              <a:gs pos="19000">
                <a:schemeClr val="accent1"/>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Rectangle 103"/>
          <p:cNvSpPr/>
          <p:nvPr/>
        </p:nvSpPr>
        <p:spPr>
          <a:xfrm>
            <a:off x="6870713" y="3337898"/>
            <a:ext cx="2408983" cy="961226"/>
          </a:xfrm>
          <a:prstGeom prst="rect">
            <a:avLst/>
          </a:prstGeom>
          <a:gradFill>
            <a:gsLst>
              <a:gs pos="0">
                <a:schemeClr val="tx1"/>
              </a:gs>
              <a:gs pos="19000">
                <a:schemeClr val="accent2"/>
              </a:gs>
              <a:gs pos="100000">
                <a:schemeClr val="accent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6" name="Group 105"/>
          <p:cNvGrpSpPr/>
          <p:nvPr/>
        </p:nvGrpSpPr>
        <p:grpSpPr>
          <a:xfrm>
            <a:off x="5951442" y="2542148"/>
            <a:ext cx="1064571" cy="3610621"/>
            <a:chOff x="4097420" y="3177044"/>
            <a:chExt cx="900000" cy="3052457"/>
          </a:xfrm>
        </p:grpSpPr>
        <p:sp>
          <p:nvSpPr>
            <p:cNvPr id="107" name="Diagonal Stripe 106"/>
            <p:cNvSpPr/>
            <p:nvPr/>
          </p:nvSpPr>
          <p:spPr>
            <a:xfrm rot="19197366">
              <a:off x="4325723" y="5592977"/>
              <a:ext cx="526053" cy="636524"/>
            </a:xfrm>
            <a:prstGeom prst="diagStripe">
              <a:avLst>
                <a:gd name="adj" fmla="val 8632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solidFill>
                  <a:schemeClr val="tx1"/>
                </a:solidFill>
              </a:endParaRPr>
            </a:p>
          </p:txBody>
        </p:sp>
        <p:sp>
          <p:nvSpPr>
            <p:cNvPr id="108" name="Rectangle 7"/>
            <p:cNvSpPr/>
            <p:nvPr/>
          </p:nvSpPr>
          <p:spPr>
            <a:xfrm>
              <a:off x="4234528" y="3424483"/>
              <a:ext cx="648000" cy="2016000"/>
            </a:xfrm>
            <a:custGeom>
              <a:avLst/>
              <a:gdLst>
                <a:gd name="connsiteX0" fmla="*/ 0 w 828152"/>
                <a:gd name="connsiteY0" fmla="*/ 0 h 1872208"/>
                <a:gd name="connsiteX1" fmla="*/ 828152 w 828152"/>
                <a:gd name="connsiteY1" fmla="*/ 0 h 1872208"/>
                <a:gd name="connsiteX2" fmla="*/ 828152 w 828152"/>
                <a:gd name="connsiteY2" fmla="*/ 1872208 h 1872208"/>
                <a:gd name="connsiteX3" fmla="*/ 0 w 828152"/>
                <a:gd name="connsiteY3" fmla="*/ 1872208 h 1872208"/>
                <a:gd name="connsiteX4" fmla="*/ 0 w 828152"/>
                <a:gd name="connsiteY4" fmla="*/ 0 h 1872208"/>
                <a:gd name="connsiteX0-1" fmla="*/ 0 w 828152"/>
                <a:gd name="connsiteY0-2" fmla="*/ 0 h 1891000"/>
                <a:gd name="connsiteX1-3" fmla="*/ 828152 w 828152"/>
                <a:gd name="connsiteY1-4" fmla="*/ 0 h 1891000"/>
                <a:gd name="connsiteX2-5" fmla="*/ 828152 w 828152"/>
                <a:gd name="connsiteY2-6" fmla="*/ 1872208 h 1891000"/>
                <a:gd name="connsiteX3-7" fmla="*/ 0 w 828152"/>
                <a:gd name="connsiteY3-8" fmla="*/ 1872208 h 1891000"/>
                <a:gd name="connsiteX4-9" fmla="*/ 0 w 828152"/>
                <a:gd name="connsiteY4-10" fmla="*/ 0 h 1891000"/>
                <a:gd name="connsiteX0-11" fmla="*/ 0 w 828152"/>
                <a:gd name="connsiteY0-12" fmla="*/ 0 h 1907994"/>
                <a:gd name="connsiteX1-13" fmla="*/ 828152 w 828152"/>
                <a:gd name="connsiteY1-14" fmla="*/ 0 h 1907994"/>
                <a:gd name="connsiteX2-15" fmla="*/ 828152 w 828152"/>
                <a:gd name="connsiteY2-16" fmla="*/ 1872208 h 1907994"/>
                <a:gd name="connsiteX3-17" fmla="*/ 0 w 828152"/>
                <a:gd name="connsiteY3-18" fmla="*/ 1872208 h 1907994"/>
                <a:gd name="connsiteX4-19" fmla="*/ 0 w 828152"/>
                <a:gd name="connsiteY4-20" fmla="*/ 0 h 1907994"/>
                <a:gd name="connsiteX0-21" fmla="*/ 0 w 828152"/>
                <a:gd name="connsiteY0-22" fmla="*/ 0 h 1920103"/>
                <a:gd name="connsiteX1-23" fmla="*/ 828152 w 828152"/>
                <a:gd name="connsiteY1-24" fmla="*/ 0 h 1920103"/>
                <a:gd name="connsiteX2-25" fmla="*/ 828152 w 828152"/>
                <a:gd name="connsiteY2-26" fmla="*/ 1872208 h 1920103"/>
                <a:gd name="connsiteX3-27" fmla="*/ 0 w 828152"/>
                <a:gd name="connsiteY3-28" fmla="*/ 1872208 h 1920103"/>
                <a:gd name="connsiteX4-29" fmla="*/ 0 w 828152"/>
                <a:gd name="connsiteY4-30" fmla="*/ 0 h 1920103"/>
                <a:gd name="connsiteX0-31" fmla="*/ 0 w 828152"/>
                <a:gd name="connsiteY0-32" fmla="*/ 0 h 1923817"/>
                <a:gd name="connsiteX1-33" fmla="*/ 828152 w 828152"/>
                <a:gd name="connsiteY1-34" fmla="*/ 0 h 1923817"/>
                <a:gd name="connsiteX2-35" fmla="*/ 828152 w 828152"/>
                <a:gd name="connsiteY2-36" fmla="*/ 1872208 h 1923817"/>
                <a:gd name="connsiteX3-37" fmla="*/ 0 w 828152"/>
                <a:gd name="connsiteY3-38" fmla="*/ 1872208 h 1923817"/>
                <a:gd name="connsiteX4-39" fmla="*/ 0 w 828152"/>
                <a:gd name="connsiteY4-40" fmla="*/ 0 h 1923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152" h="1923817">
                  <a:moveTo>
                    <a:pt x="0" y="0"/>
                  </a:moveTo>
                  <a:lnTo>
                    <a:pt x="828152" y="0"/>
                  </a:lnTo>
                  <a:lnTo>
                    <a:pt x="828152" y="1872208"/>
                  </a:lnTo>
                  <a:cubicBezTo>
                    <a:pt x="499246" y="1935634"/>
                    <a:pt x="328906" y="1946205"/>
                    <a:pt x="0" y="1872208"/>
                  </a:cubicBez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09" name="Rectangle 108"/>
            <p:cNvSpPr/>
            <p:nvPr/>
          </p:nvSpPr>
          <p:spPr>
            <a:xfrm>
              <a:off x="4488765" y="5407109"/>
              <a:ext cx="139525" cy="1350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0" name="Trapezoid 109"/>
            <p:cNvSpPr/>
            <p:nvPr/>
          </p:nvSpPr>
          <p:spPr>
            <a:xfrm rot="10800000">
              <a:off x="4488766" y="5541154"/>
              <a:ext cx="139525" cy="168826"/>
            </a:xfrm>
            <a:prstGeom prst="trapezoi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1" name="Rectangle 20"/>
            <p:cNvSpPr/>
            <p:nvPr/>
          </p:nvSpPr>
          <p:spPr>
            <a:xfrm>
              <a:off x="4299234" y="3424483"/>
              <a:ext cx="518588" cy="1873624"/>
            </a:xfrm>
            <a:custGeom>
              <a:avLst/>
              <a:gdLst>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 name="connsiteX0-1" fmla="*/ 0 w 669024"/>
                <a:gd name="connsiteY0-2" fmla="*/ 0 h 1686239"/>
                <a:gd name="connsiteX1-3" fmla="*/ 669024 w 669024"/>
                <a:gd name="connsiteY1-4" fmla="*/ 0 h 1686239"/>
                <a:gd name="connsiteX2-5" fmla="*/ 669024 w 669024"/>
                <a:gd name="connsiteY2-6" fmla="*/ 1662748 h 1686239"/>
                <a:gd name="connsiteX3-7" fmla="*/ 0 w 669024"/>
                <a:gd name="connsiteY3-8" fmla="*/ 1662748 h 1686239"/>
                <a:gd name="connsiteX4-9" fmla="*/ 0 w 669024"/>
                <a:gd name="connsiteY4-10" fmla="*/ 0 h 1686239"/>
                <a:gd name="connsiteX0-11" fmla="*/ 0 w 669024"/>
                <a:gd name="connsiteY0-12" fmla="*/ 0 h 1662748"/>
                <a:gd name="connsiteX1-13" fmla="*/ 669024 w 669024"/>
                <a:gd name="connsiteY1-14" fmla="*/ 0 h 1662748"/>
                <a:gd name="connsiteX2-15" fmla="*/ 669024 w 669024"/>
                <a:gd name="connsiteY2-16" fmla="*/ 1662748 h 1662748"/>
                <a:gd name="connsiteX3-17" fmla="*/ 0 w 669024"/>
                <a:gd name="connsiteY3-18" fmla="*/ 1662748 h 1662748"/>
                <a:gd name="connsiteX4-19" fmla="*/ 0 w 669024"/>
                <a:gd name="connsiteY4-20" fmla="*/ 0 h 1662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9024" h="1662748">
                  <a:moveTo>
                    <a:pt x="0" y="0"/>
                  </a:moveTo>
                  <a:lnTo>
                    <a:pt x="669024" y="0"/>
                  </a:lnTo>
                  <a:lnTo>
                    <a:pt x="669024" y="1662748"/>
                  </a:lnTo>
                  <a:cubicBezTo>
                    <a:pt x="440730" y="1715603"/>
                    <a:pt x="260007" y="1715603"/>
                    <a:pt x="0" y="1662748"/>
                  </a:cubicBez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2" name="Rectangle 111"/>
            <p:cNvSpPr/>
            <p:nvPr/>
          </p:nvSpPr>
          <p:spPr>
            <a:xfrm>
              <a:off x="4530604" y="3471987"/>
              <a:ext cx="279051"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3" name="Rectangle 112"/>
            <p:cNvSpPr/>
            <p:nvPr/>
          </p:nvSpPr>
          <p:spPr>
            <a:xfrm>
              <a:off x="4530604" y="4955923"/>
              <a:ext cx="279051"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4" name="Rectangle 113"/>
            <p:cNvSpPr/>
            <p:nvPr/>
          </p:nvSpPr>
          <p:spPr>
            <a:xfrm>
              <a:off x="4530604" y="4213955"/>
              <a:ext cx="279051"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5" name="Rectangle 114"/>
            <p:cNvSpPr/>
            <p:nvPr/>
          </p:nvSpPr>
          <p:spPr>
            <a:xfrm>
              <a:off x="4642225" y="4028463"/>
              <a:ext cx="167430"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16" name="Rectangle 115"/>
            <p:cNvSpPr/>
            <p:nvPr/>
          </p:nvSpPr>
          <p:spPr>
            <a:xfrm>
              <a:off x="4642225" y="4399447"/>
              <a:ext cx="167430"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2" name="Rectangle 116"/>
            <p:cNvSpPr/>
            <p:nvPr/>
          </p:nvSpPr>
          <p:spPr>
            <a:xfrm>
              <a:off x="4642225" y="4770431"/>
              <a:ext cx="167430"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3" name="Rectangle 117"/>
            <p:cNvSpPr/>
            <p:nvPr/>
          </p:nvSpPr>
          <p:spPr>
            <a:xfrm>
              <a:off x="4530604" y="4584939"/>
              <a:ext cx="279051"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4" name="Rectangle 118"/>
            <p:cNvSpPr/>
            <p:nvPr/>
          </p:nvSpPr>
          <p:spPr>
            <a:xfrm>
              <a:off x="4642225" y="3657479"/>
              <a:ext cx="167430"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20" name="Rectangle 119"/>
            <p:cNvSpPr/>
            <p:nvPr/>
          </p:nvSpPr>
          <p:spPr>
            <a:xfrm>
              <a:off x="4530604" y="3842971"/>
              <a:ext cx="279051"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121" name="Rectangle 120"/>
            <p:cNvSpPr/>
            <p:nvPr/>
          </p:nvSpPr>
          <p:spPr>
            <a:xfrm>
              <a:off x="4642225" y="5141417"/>
              <a:ext cx="167430" cy="675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sp>
          <p:nvSpPr>
            <p:cNvPr id="5" name="Rounded Rectangle 17"/>
            <p:cNvSpPr/>
            <p:nvPr/>
          </p:nvSpPr>
          <p:spPr>
            <a:xfrm>
              <a:off x="4097420" y="3177044"/>
              <a:ext cx="900000" cy="216000"/>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2700"/>
            </a:p>
          </p:txBody>
        </p:sp>
      </p:grpSp>
      <p:sp>
        <p:nvSpPr>
          <p:cNvPr id="123" name="Parallelogram 31"/>
          <p:cNvSpPr/>
          <p:nvPr/>
        </p:nvSpPr>
        <p:spPr>
          <a:xfrm rot="16200000" flipH="1">
            <a:off x="5583131" y="2450212"/>
            <a:ext cx="2074198" cy="1611075"/>
          </a:xfrm>
          <a:custGeom>
            <a:avLst/>
            <a:gdLst>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0 w 2160038"/>
              <a:gd name="connsiteY4" fmla="*/ 1598104 h 1598104"/>
              <a:gd name="connsiteX0-1" fmla="*/ 0 w 2160038"/>
              <a:gd name="connsiteY0-2" fmla="*/ 1598104 h 1598104"/>
              <a:gd name="connsiteX1-3" fmla="*/ 1205194 w 2160038"/>
              <a:gd name="connsiteY1-4" fmla="*/ 0 h 1598104"/>
              <a:gd name="connsiteX2-5" fmla="*/ 2160038 w 2160038"/>
              <a:gd name="connsiteY2-6" fmla="*/ 0 h 1598104"/>
              <a:gd name="connsiteX3-7" fmla="*/ 954844 w 2160038"/>
              <a:gd name="connsiteY3-8" fmla="*/ 1598104 h 1598104"/>
              <a:gd name="connsiteX4-9" fmla="*/ 196602 w 2160038"/>
              <a:gd name="connsiteY4-10" fmla="*/ 1593944 h 1598104"/>
              <a:gd name="connsiteX5" fmla="*/ 0 w 2160038"/>
              <a:gd name="connsiteY5" fmla="*/ 1598104 h 1598104"/>
              <a:gd name="connsiteX0-11" fmla="*/ 0 w 2086559"/>
              <a:gd name="connsiteY0-12" fmla="*/ 1489247 h 1598104"/>
              <a:gd name="connsiteX1-13" fmla="*/ 1131715 w 2086559"/>
              <a:gd name="connsiteY1-14" fmla="*/ 0 h 1598104"/>
              <a:gd name="connsiteX2-15" fmla="*/ 2086559 w 2086559"/>
              <a:gd name="connsiteY2-16" fmla="*/ 0 h 1598104"/>
              <a:gd name="connsiteX3-17" fmla="*/ 881365 w 2086559"/>
              <a:gd name="connsiteY3-18" fmla="*/ 1598104 h 1598104"/>
              <a:gd name="connsiteX4-19" fmla="*/ 123123 w 2086559"/>
              <a:gd name="connsiteY4-20" fmla="*/ 1593944 h 1598104"/>
              <a:gd name="connsiteX5-21" fmla="*/ 0 w 2086559"/>
              <a:gd name="connsiteY5-22" fmla="*/ 1489247 h 1598104"/>
              <a:gd name="connsiteX0-23" fmla="*/ 0 w 2086559"/>
              <a:gd name="connsiteY0-24" fmla="*/ 1489247 h 1598104"/>
              <a:gd name="connsiteX1-25" fmla="*/ 1131715 w 2086559"/>
              <a:gd name="connsiteY1-26" fmla="*/ 0 h 1598104"/>
              <a:gd name="connsiteX2-27" fmla="*/ 2086559 w 2086559"/>
              <a:gd name="connsiteY2-28" fmla="*/ 0 h 1598104"/>
              <a:gd name="connsiteX3-29" fmla="*/ 881365 w 2086559"/>
              <a:gd name="connsiteY3-30" fmla="*/ 1598104 h 1598104"/>
              <a:gd name="connsiteX4-31" fmla="*/ 123123 w 2086559"/>
              <a:gd name="connsiteY4-32" fmla="*/ 1593944 h 1598104"/>
              <a:gd name="connsiteX5-33" fmla="*/ 0 w 2086559"/>
              <a:gd name="connsiteY5-34" fmla="*/ 1489247 h 1598104"/>
              <a:gd name="connsiteX0-35" fmla="*/ 0 w 2078395"/>
              <a:gd name="connsiteY0-36" fmla="*/ 1478364 h 1598104"/>
              <a:gd name="connsiteX1-37" fmla="*/ 1123551 w 2078395"/>
              <a:gd name="connsiteY1-38" fmla="*/ 0 h 1598104"/>
              <a:gd name="connsiteX2-39" fmla="*/ 2078395 w 2078395"/>
              <a:gd name="connsiteY2-40" fmla="*/ 0 h 1598104"/>
              <a:gd name="connsiteX3-41" fmla="*/ 873201 w 2078395"/>
              <a:gd name="connsiteY3-42" fmla="*/ 1598104 h 1598104"/>
              <a:gd name="connsiteX4-43" fmla="*/ 114959 w 2078395"/>
              <a:gd name="connsiteY4-44" fmla="*/ 1593944 h 1598104"/>
              <a:gd name="connsiteX5-45" fmla="*/ 0 w 2078395"/>
              <a:gd name="connsiteY5-46" fmla="*/ 1478364 h 1598104"/>
              <a:gd name="connsiteX0-47" fmla="*/ 0 w 2078395"/>
              <a:gd name="connsiteY0-48" fmla="*/ 1478364 h 1598104"/>
              <a:gd name="connsiteX1-49" fmla="*/ 1123551 w 2078395"/>
              <a:gd name="connsiteY1-50" fmla="*/ 0 h 1598104"/>
              <a:gd name="connsiteX2-51" fmla="*/ 2078395 w 2078395"/>
              <a:gd name="connsiteY2-52" fmla="*/ 0 h 1598104"/>
              <a:gd name="connsiteX3-53" fmla="*/ 873201 w 2078395"/>
              <a:gd name="connsiteY3-54" fmla="*/ 1598104 h 1598104"/>
              <a:gd name="connsiteX4-55" fmla="*/ 114959 w 2078395"/>
              <a:gd name="connsiteY4-56" fmla="*/ 1593944 h 1598104"/>
              <a:gd name="connsiteX5-57" fmla="*/ 0 w 2078395"/>
              <a:gd name="connsiteY5-58" fmla="*/ 1478364 h 1598104"/>
              <a:gd name="connsiteX0-59" fmla="*/ 0 w 2078395"/>
              <a:gd name="connsiteY0-60" fmla="*/ 1478364 h 1598104"/>
              <a:gd name="connsiteX1-61" fmla="*/ 1123551 w 2078395"/>
              <a:gd name="connsiteY1-62" fmla="*/ 0 h 1598104"/>
              <a:gd name="connsiteX2-63" fmla="*/ 2078395 w 2078395"/>
              <a:gd name="connsiteY2-64" fmla="*/ 0 h 1598104"/>
              <a:gd name="connsiteX3-65" fmla="*/ 873201 w 2078395"/>
              <a:gd name="connsiteY3-66" fmla="*/ 1598104 h 1598104"/>
              <a:gd name="connsiteX4-67" fmla="*/ 114959 w 2078395"/>
              <a:gd name="connsiteY4-68" fmla="*/ 1593944 h 1598104"/>
              <a:gd name="connsiteX5-69" fmla="*/ 0 w 2078395"/>
              <a:gd name="connsiteY5-70" fmla="*/ 1478364 h 1598104"/>
              <a:gd name="connsiteX0-71" fmla="*/ 0 w 2078395"/>
              <a:gd name="connsiteY0-72" fmla="*/ 1478364 h 1598104"/>
              <a:gd name="connsiteX1-73" fmla="*/ 1123551 w 2078395"/>
              <a:gd name="connsiteY1-74" fmla="*/ 0 h 1598104"/>
              <a:gd name="connsiteX2-75" fmla="*/ 2078395 w 2078395"/>
              <a:gd name="connsiteY2-76" fmla="*/ 0 h 1598104"/>
              <a:gd name="connsiteX3-77" fmla="*/ 873201 w 2078395"/>
              <a:gd name="connsiteY3-78" fmla="*/ 1598104 h 1598104"/>
              <a:gd name="connsiteX4-79" fmla="*/ 114959 w 2078395"/>
              <a:gd name="connsiteY4-80" fmla="*/ 1593944 h 1598104"/>
              <a:gd name="connsiteX5-81" fmla="*/ 0 w 2078395"/>
              <a:gd name="connsiteY5-82" fmla="*/ 1478364 h 1598104"/>
              <a:gd name="connsiteX0-83" fmla="*/ 0 w 2078395"/>
              <a:gd name="connsiteY0-84" fmla="*/ 1478364 h 1598104"/>
              <a:gd name="connsiteX1-85" fmla="*/ 1123551 w 2078395"/>
              <a:gd name="connsiteY1-86" fmla="*/ 0 h 1598104"/>
              <a:gd name="connsiteX2-87" fmla="*/ 2078395 w 2078395"/>
              <a:gd name="connsiteY2-88" fmla="*/ 0 h 1598104"/>
              <a:gd name="connsiteX3-89" fmla="*/ 873201 w 2078395"/>
              <a:gd name="connsiteY3-90" fmla="*/ 1598104 h 1598104"/>
              <a:gd name="connsiteX4-91" fmla="*/ 114959 w 2078395"/>
              <a:gd name="connsiteY4-92" fmla="*/ 1593944 h 1598104"/>
              <a:gd name="connsiteX5-93" fmla="*/ 0 w 2078395"/>
              <a:gd name="connsiteY5-94" fmla="*/ 1478364 h 1598104"/>
              <a:gd name="connsiteX0-95" fmla="*/ 0 w 2089280"/>
              <a:gd name="connsiteY0-96" fmla="*/ 1478366 h 1598104"/>
              <a:gd name="connsiteX1-97" fmla="*/ 1134436 w 2089280"/>
              <a:gd name="connsiteY1-98" fmla="*/ 0 h 1598104"/>
              <a:gd name="connsiteX2-99" fmla="*/ 2089280 w 2089280"/>
              <a:gd name="connsiteY2-100" fmla="*/ 0 h 1598104"/>
              <a:gd name="connsiteX3-101" fmla="*/ 884086 w 2089280"/>
              <a:gd name="connsiteY3-102" fmla="*/ 1598104 h 1598104"/>
              <a:gd name="connsiteX4-103" fmla="*/ 125844 w 2089280"/>
              <a:gd name="connsiteY4-104" fmla="*/ 1593944 h 1598104"/>
              <a:gd name="connsiteX5-105" fmla="*/ 0 w 2089280"/>
              <a:gd name="connsiteY5-106" fmla="*/ 1478366 h 1598104"/>
              <a:gd name="connsiteX0-107" fmla="*/ 0 w 2089280"/>
              <a:gd name="connsiteY0-108" fmla="*/ 1470201 h 1598104"/>
              <a:gd name="connsiteX1-109" fmla="*/ 1134436 w 2089280"/>
              <a:gd name="connsiteY1-110" fmla="*/ 0 h 1598104"/>
              <a:gd name="connsiteX2-111" fmla="*/ 2089280 w 2089280"/>
              <a:gd name="connsiteY2-112" fmla="*/ 0 h 1598104"/>
              <a:gd name="connsiteX3-113" fmla="*/ 884086 w 2089280"/>
              <a:gd name="connsiteY3-114" fmla="*/ 1598104 h 1598104"/>
              <a:gd name="connsiteX4-115" fmla="*/ 125844 w 2089280"/>
              <a:gd name="connsiteY4-116" fmla="*/ 1593944 h 1598104"/>
              <a:gd name="connsiteX5-117" fmla="*/ 0 w 2089280"/>
              <a:gd name="connsiteY5-118" fmla="*/ 1470201 h 1598104"/>
              <a:gd name="connsiteX0-119" fmla="*/ 0 w 2116495"/>
              <a:gd name="connsiteY0-120" fmla="*/ 1413051 h 1598104"/>
              <a:gd name="connsiteX1-121" fmla="*/ 1161651 w 2116495"/>
              <a:gd name="connsiteY1-122" fmla="*/ 0 h 1598104"/>
              <a:gd name="connsiteX2-123" fmla="*/ 2116495 w 2116495"/>
              <a:gd name="connsiteY2-124" fmla="*/ 0 h 1598104"/>
              <a:gd name="connsiteX3-125" fmla="*/ 911301 w 2116495"/>
              <a:gd name="connsiteY3-126" fmla="*/ 1598104 h 1598104"/>
              <a:gd name="connsiteX4-127" fmla="*/ 153059 w 2116495"/>
              <a:gd name="connsiteY4-128" fmla="*/ 1593944 h 1598104"/>
              <a:gd name="connsiteX5-129" fmla="*/ 0 w 2116495"/>
              <a:gd name="connsiteY5-130" fmla="*/ 1413051 h 1598104"/>
              <a:gd name="connsiteX0-131" fmla="*/ 0 w 2116495"/>
              <a:gd name="connsiteY0-132" fmla="*/ 1413051 h 1598104"/>
              <a:gd name="connsiteX1-133" fmla="*/ 1161651 w 2116495"/>
              <a:gd name="connsiteY1-134" fmla="*/ 0 h 1598104"/>
              <a:gd name="connsiteX2-135" fmla="*/ 2116495 w 2116495"/>
              <a:gd name="connsiteY2-136" fmla="*/ 0 h 1598104"/>
              <a:gd name="connsiteX3-137" fmla="*/ 911301 w 2116495"/>
              <a:gd name="connsiteY3-138" fmla="*/ 1598104 h 1598104"/>
              <a:gd name="connsiteX4-139" fmla="*/ 153059 w 2116495"/>
              <a:gd name="connsiteY4-140" fmla="*/ 1593944 h 1598104"/>
              <a:gd name="connsiteX5-141" fmla="*/ 0 w 2116495"/>
              <a:gd name="connsiteY5-142" fmla="*/ 1413051 h 1598104"/>
              <a:gd name="connsiteX0-143" fmla="*/ 0 w 2116495"/>
              <a:gd name="connsiteY0-144" fmla="*/ 1413051 h 1598104"/>
              <a:gd name="connsiteX1-145" fmla="*/ 1161651 w 2116495"/>
              <a:gd name="connsiteY1-146" fmla="*/ 0 h 1598104"/>
              <a:gd name="connsiteX2-147" fmla="*/ 2116495 w 2116495"/>
              <a:gd name="connsiteY2-148" fmla="*/ 0 h 1598104"/>
              <a:gd name="connsiteX3-149" fmla="*/ 911301 w 2116495"/>
              <a:gd name="connsiteY3-150" fmla="*/ 1598104 h 1598104"/>
              <a:gd name="connsiteX4-151" fmla="*/ 153059 w 2116495"/>
              <a:gd name="connsiteY4-152" fmla="*/ 1593944 h 1598104"/>
              <a:gd name="connsiteX5-153" fmla="*/ 0 w 2116495"/>
              <a:gd name="connsiteY5-154" fmla="*/ 1413051 h 1598104"/>
              <a:gd name="connsiteX0-155" fmla="*/ 0 w 2127381"/>
              <a:gd name="connsiteY0-156" fmla="*/ 1323246 h 1598104"/>
              <a:gd name="connsiteX1-157" fmla="*/ 1172537 w 2127381"/>
              <a:gd name="connsiteY1-158" fmla="*/ 0 h 1598104"/>
              <a:gd name="connsiteX2-159" fmla="*/ 2127381 w 2127381"/>
              <a:gd name="connsiteY2-160" fmla="*/ 0 h 1598104"/>
              <a:gd name="connsiteX3-161" fmla="*/ 922187 w 2127381"/>
              <a:gd name="connsiteY3-162" fmla="*/ 1598104 h 1598104"/>
              <a:gd name="connsiteX4-163" fmla="*/ 163945 w 2127381"/>
              <a:gd name="connsiteY4-164" fmla="*/ 1593944 h 1598104"/>
              <a:gd name="connsiteX5-165" fmla="*/ 0 w 2127381"/>
              <a:gd name="connsiteY5-166" fmla="*/ 1323246 h 1598104"/>
              <a:gd name="connsiteX0-167" fmla="*/ 993 w 2128374"/>
              <a:gd name="connsiteY0-168" fmla="*/ 1323246 h 1598104"/>
              <a:gd name="connsiteX1-169" fmla="*/ 1173530 w 2128374"/>
              <a:gd name="connsiteY1-170" fmla="*/ 0 h 1598104"/>
              <a:gd name="connsiteX2-171" fmla="*/ 2128374 w 2128374"/>
              <a:gd name="connsiteY2-172" fmla="*/ 0 h 1598104"/>
              <a:gd name="connsiteX3-173" fmla="*/ 923180 w 2128374"/>
              <a:gd name="connsiteY3-174" fmla="*/ 1598104 h 1598104"/>
              <a:gd name="connsiteX4-175" fmla="*/ 164938 w 2128374"/>
              <a:gd name="connsiteY4-176" fmla="*/ 1593944 h 1598104"/>
              <a:gd name="connsiteX5-177" fmla="*/ 993 w 2128374"/>
              <a:gd name="connsiteY5-178" fmla="*/ 1323246 h 1598104"/>
              <a:gd name="connsiteX0-179" fmla="*/ 993 w 2128374"/>
              <a:gd name="connsiteY0-180" fmla="*/ 1323246 h 1598104"/>
              <a:gd name="connsiteX1-181" fmla="*/ 1173530 w 2128374"/>
              <a:gd name="connsiteY1-182" fmla="*/ 0 h 1598104"/>
              <a:gd name="connsiteX2-183" fmla="*/ 2128374 w 2128374"/>
              <a:gd name="connsiteY2-184" fmla="*/ 0 h 1598104"/>
              <a:gd name="connsiteX3-185" fmla="*/ 923180 w 2128374"/>
              <a:gd name="connsiteY3-186" fmla="*/ 1598104 h 1598104"/>
              <a:gd name="connsiteX4-187" fmla="*/ 164938 w 2128374"/>
              <a:gd name="connsiteY4-188" fmla="*/ 1593944 h 1598104"/>
              <a:gd name="connsiteX5-189" fmla="*/ 993 w 2128374"/>
              <a:gd name="connsiteY5-190" fmla="*/ 1323246 h 1598104"/>
              <a:gd name="connsiteX0-191" fmla="*/ 0 w 2127381"/>
              <a:gd name="connsiteY0-192" fmla="*/ 1323246 h 1598104"/>
              <a:gd name="connsiteX1-193" fmla="*/ 1172537 w 2127381"/>
              <a:gd name="connsiteY1-194" fmla="*/ 0 h 1598104"/>
              <a:gd name="connsiteX2-195" fmla="*/ 2127381 w 2127381"/>
              <a:gd name="connsiteY2-196" fmla="*/ 0 h 1598104"/>
              <a:gd name="connsiteX3-197" fmla="*/ 922187 w 2127381"/>
              <a:gd name="connsiteY3-198" fmla="*/ 1598104 h 1598104"/>
              <a:gd name="connsiteX4-199" fmla="*/ 163945 w 2127381"/>
              <a:gd name="connsiteY4-200" fmla="*/ 1593944 h 1598104"/>
              <a:gd name="connsiteX5-201" fmla="*/ 0 w 2127381"/>
              <a:gd name="connsiteY5-202" fmla="*/ 1323246 h 1598104"/>
              <a:gd name="connsiteX0-203" fmla="*/ 0 w 2127381"/>
              <a:gd name="connsiteY0-204" fmla="*/ 1323246 h 1598104"/>
              <a:gd name="connsiteX1-205" fmla="*/ 1172537 w 2127381"/>
              <a:gd name="connsiteY1-206" fmla="*/ 0 h 1598104"/>
              <a:gd name="connsiteX2-207" fmla="*/ 2127381 w 2127381"/>
              <a:gd name="connsiteY2-208" fmla="*/ 0 h 1598104"/>
              <a:gd name="connsiteX3-209" fmla="*/ 922187 w 2127381"/>
              <a:gd name="connsiteY3-210" fmla="*/ 1598104 h 1598104"/>
              <a:gd name="connsiteX4-211" fmla="*/ 163945 w 2127381"/>
              <a:gd name="connsiteY4-212" fmla="*/ 1593944 h 1598104"/>
              <a:gd name="connsiteX5-213" fmla="*/ 0 w 2127381"/>
              <a:gd name="connsiteY5-214" fmla="*/ 1323246 h 1598104"/>
              <a:gd name="connsiteX0-215" fmla="*/ 0 w 2140988"/>
              <a:gd name="connsiteY0-216" fmla="*/ 1325969 h 1598104"/>
              <a:gd name="connsiteX1-217" fmla="*/ 1186144 w 2140988"/>
              <a:gd name="connsiteY1-218" fmla="*/ 0 h 1598104"/>
              <a:gd name="connsiteX2-219" fmla="*/ 2140988 w 2140988"/>
              <a:gd name="connsiteY2-220" fmla="*/ 0 h 1598104"/>
              <a:gd name="connsiteX3-221" fmla="*/ 935794 w 2140988"/>
              <a:gd name="connsiteY3-222" fmla="*/ 1598104 h 1598104"/>
              <a:gd name="connsiteX4-223" fmla="*/ 177552 w 2140988"/>
              <a:gd name="connsiteY4-224" fmla="*/ 1593944 h 1598104"/>
              <a:gd name="connsiteX5-225" fmla="*/ 0 w 2140988"/>
              <a:gd name="connsiteY5-226" fmla="*/ 1325969 h 1598104"/>
              <a:gd name="connsiteX0-227" fmla="*/ 0 w 2140988"/>
              <a:gd name="connsiteY0-228" fmla="*/ 1325969 h 1598104"/>
              <a:gd name="connsiteX1-229" fmla="*/ 1186144 w 2140988"/>
              <a:gd name="connsiteY1-230" fmla="*/ 0 h 1598104"/>
              <a:gd name="connsiteX2-231" fmla="*/ 2140988 w 2140988"/>
              <a:gd name="connsiteY2-232" fmla="*/ 0 h 1598104"/>
              <a:gd name="connsiteX3-233" fmla="*/ 935794 w 2140988"/>
              <a:gd name="connsiteY3-234" fmla="*/ 1598104 h 1598104"/>
              <a:gd name="connsiteX4-235" fmla="*/ 177552 w 2140988"/>
              <a:gd name="connsiteY4-236" fmla="*/ 1593944 h 1598104"/>
              <a:gd name="connsiteX5-237" fmla="*/ 0 w 2140988"/>
              <a:gd name="connsiteY5-238" fmla="*/ 1325969 h 1598104"/>
              <a:gd name="connsiteX0-239" fmla="*/ 0 w 2140988"/>
              <a:gd name="connsiteY0-240" fmla="*/ 1325969 h 1598104"/>
              <a:gd name="connsiteX1-241" fmla="*/ 1186144 w 2140988"/>
              <a:gd name="connsiteY1-242" fmla="*/ 0 h 1598104"/>
              <a:gd name="connsiteX2-243" fmla="*/ 2140988 w 2140988"/>
              <a:gd name="connsiteY2-244" fmla="*/ 0 h 1598104"/>
              <a:gd name="connsiteX3-245" fmla="*/ 935794 w 2140988"/>
              <a:gd name="connsiteY3-246" fmla="*/ 1598104 h 1598104"/>
              <a:gd name="connsiteX4-247" fmla="*/ 177552 w 2140988"/>
              <a:gd name="connsiteY4-248" fmla="*/ 1593944 h 1598104"/>
              <a:gd name="connsiteX5-249" fmla="*/ 0 w 2140988"/>
              <a:gd name="connsiteY5-250" fmla="*/ 1325969 h 1598104"/>
              <a:gd name="connsiteX0-251" fmla="*/ 0 w 2140988"/>
              <a:gd name="connsiteY0-252" fmla="*/ 1325969 h 1598104"/>
              <a:gd name="connsiteX1-253" fmla="*/ 1186144 w 2140988"/>
              <a:gd name="connsiteY1-254" fmla="*/ 0 h 1598104"/>
              <a:gd name="connsiteX2-255" fmla="*/ 2140988 w 2140988"/>
              <a:gd name="connsiteY2-256" fmla="*/ 0 h 1598104"/>
              <a:gd name="connsiteX3-257" fmla="*/ 935794 w 2140988"/>
              <a:gd name="connsiteY3-258" fmla="*/ 1598104 h 1598104"/>
              <a:gd name="connsiteX4-259" fmla="*/ 177552 w 2140988"/>
              <a:gd name="connsiteY4-260" fmla="*/ 1593944 h 1598104"/>
              <a:gd name="connsiteX5-261" fmla="*/ 0 w 2140988"/>
              <a:gd name="connsiteY5-262" fmla="*/ 1325969 h 1598104"/>
              <a:gd name="connsiteX0-263" fmla="*/ 0 w 2140988"/>
              <a:gd name="connsiteY0-264" fmla="*/ 1325969 h 1598104"/>
              <a:gd name="connsiteX1-265" fmla="*/ 1186144 w 2140988"/>
              <a:gd name="connsiteY1-266" fmla="*/ 0 h 1598104"/>
              <a:gd name="connsiteX2-267" fmla="*/ 2140988 w 2140988"/>
              <a:gd name="connsiteY2-268" fmla="*/ 0 h 1598104"/>
              <a:gd name="connsiteX3-269" fmla="*/ 935794 w 2140988"/>
              <a:gd name="connsiteY3-270" fmla="*/ 1598104 h 1598104"/>
              <a:gd name="connsiteX4-271" fmla="*/ 177552 w 2140988"/>
              <a:gd name="connsiteY4-272" fmla="*/ 1593944 h 1598104"/>
              <a:gd name="connsiteX5-273" fmla="*/ 0 w 2140988"/>
              <a:gd name="connsiteY5-274" fmla="*/ 1325969 h 1598104"/>
              <a:gd name="connsiteX0-275" fmla="*/ 0 w 2140988"/>
              <a:gd name="connsiteY0-276" fmla="*/ 1325969 h 1598104"/>
              <a:gd name="connsiteX1-277" fmla="*/ 1186144 w 2140988"/>
              <a:gd name="connsiteY1-278" fmla="*/ 0 h 1598104"/>
              <a:gd name="connsiteX2-279" fmla="*/ 2140988 w 2140988"/>
              <a:gd name="connsiteY2-280" fmla="*/ 0 h 1598104"/>
              <a:gd name="connsiteX3-281" fmla="*/ 935794 w 2140988"/>
              <a:gd name="connsiteY3-282" fmla="*/ 1598104 h 1598104"/>
              <a:gd name="connsiteX4-283" fmla="*/ 177552 w 2140988"/>
              <a:gd name="connsiteY4-284" fmla="*/ 1593944 h 1598104"/>
              <a:gd name="connsiteX5-285" fmla="*/ 0 w 2140988"/>
              <a:gd name="connsiteY5-286" fmla="*/ 1325969 h 1598104"/>
              <a:gd name="connsiteX0-287" fmla="*/ 0 w 2113774"/>
              <a:gd name="connsiteY0-288" fmla="*/ 1502861 h 1718854"/>
              <a:gd name="connsiteX1-289" fmla="*/ 1158930 w 2113774"/>
              <a:gd name="connsiteY1-290" fmla="*/ 0 h 1718854"/>
              <a:gd name="connsiteX2-291" fmla="*/ 2113774 w 2113774"/>
              <a:gd name="connsiteY2-292" fmla="*/ 0 h 1718854"/>
              <a:gd name="connsiteX3-293" fmla="*/ 908580 w 2113774"/>
              <a:gd name="connsiteY3-294" fmla="*/ 1598104 h 1718854"/>
              <a:gd name="connsiteX4-295" fmla="*/ 150338 w 2113774"/>
              <a:gd name="connsiteY4-296" fmla="*/ 1593944 h 1718854"/>
              <a:gd name="connsiteX5-297" fmla="*/ 0 w 2113774"/>
              <a:gd name="connsiteY5-298" fmla="*/ 1502861 h 1718854"/>
              <a:gd name="connsiteX0-299" fmla="*/ 0 w 2113774"/>
              <a:gd name="connsiteY0-300" fmla="*/ 1502861 h 1718854"/>
              <a:gd name="connsiteX1-301" fmla="*/ 1158930 w 2113774"/>
              <a:gd name="connsiteY1-302" fmla="*/ 0 h 1718854"/>
              <a:gd name="connsiteX2-303" fmla="*/ 2113774 w 2113774"/>
              <a:gd name="connsiteY2-304" fmla="*/ 0 h 1718854"/>
              <a:gd name="connsiteX3-305" fmla="*/ 908580 w 2113774"/>
              <a:gd name="connsiteY3-306" fmla="*/ 1598104 h 1718854"/>
              <a:gd name="connsiteX4-307" fmla="*/ 150338 w 2113774"/>
              <a:gd name="connsiteY4-308" fmla="*/ 1593944 h 1718854"/>
              <a:gd name="connsiteX5-309" fmla="*/ 0 w 2113774"/>
              <a:gd name="connsiteY5-310" fmla="*/ 1502861 h 1718854"/>
              <a:gd name="connsiteX0-311" fmla="*/ 0 w 2113774"/>
              <a:gd name="connsiteY0-312" fmla="*/ 1502861 h 1598104"/>
              <a:gd name="connsiteX1-313" fmla="*/ 1158930 w 2113774"/>
              <a:gd name="connsiteY1-314" fmla="*/ 0 h 1598104"/>
              <a:gd name="connsiteX2-315" fmla="*/ 2113774 w 2113774"/>
              <a:gd name="connsiteY2-316" fmla="*/ 0 h 1598104"/>
              <a:gd name="connsiteX3-317" fmla="*/ 908580 w 2113774"/>
              <a:gd name="connsiteY3-318" fmla="*/ 1598104 h 1598104"/>
              <a:gd name="connsiteX4-319" fmla="*/ 150338 w 2113774"/>
              <a:gd name="connsiteY4-320" fmla="*/ 1593944 h 1598104"/>
              <a:gd name="connsiteX5-321" fmla="*/ 0 w 2113774"/>
              <a:gd name="connsiteY5-322" fmla="*/ 1502861 h 1598104"/>
              <a:gd name="connsiteX0-323" fmla="*/ 0 w 2113774"/>
              <a:gd name="connsiteY0-324" fmla="*/ 1502861 h 1598104"/>
              <a:gd name="connsiteX1-325" fmla="*/ 1158930 w 2113774"/>
              <a:gd name="connsiteY1-326" fmla="*/ 0 h 1598104"/>
              <a:gd name="connsiteX2-327" fmla="*/ 2113774 w 2113774"/>
              <a:gd name="connsiteY2-328" fmla="*/ 0 h 1598104"/>
              <a:gd name="connsiteX3-329" fmla="*/ 908580 w 2113774"/>
              <a:gd name="connsiteY3-330" fmla="*/ 1598104 h 1598104"/>
              <a:gd name="connsiteX4-331" fmla="*/ 150338 w 2113774"/>
              <a:gd name="connsiteY4-332" fmla="*/ 1593944 h 1598104"/>
              <a:gd name="connsiteX5-333" fmla="*/ 0 w 2113774"/>
              <a:gd name="connsiteY5-334" fmla="*/ 1502861 h 1598104"/>
              <a:gd name="connsiteX0-335" fmla="*/ 1 w 2113775"/>
              <a:gd name="connsiteY0-336" fmla="*/ 1502861 h 1598104"/>
              <a:gd name="connsiteX1-337" fmla="*/ 1158931 w 2113775"/>
              <a:gd name="connsiteY1-338" fmla="*/ 0 h 1598104"/>
              <a:gd name="connsiteX2-339" fmla="*/ 2113775 w 2113775"/>
              <a:gd name="connsiteY2-340" fmla="*/ 0 h 1598104"/>
              <a:gd name="connsiteX3-341" fmla="*/ 908581 w 2113775"/>
              <a:gd name="connsiteY3-342" fmla="*/ 1598104 h 1598104"/>
              <a:gd name="connsiteX4-343" fmla="*/ 150339 w 2113775"/>
              <a:gd name="connsiteY4-344" fmla="*/ 1593944 h 1598104"/>
              <a:gd name="connsiteX5-345" fmla="*/ 1 w 2113775"/>
              <a:gd name="connsiteY5-346" fmla="*/ 1502861 h 1598104"/>
              <a:gd name="connsiteX0-347" fmla="*/ 1 w 2113775"/>
              <a:gd name="connsiteY0-348" fmla="*/ 1502861 h 1598104"/>
              <a:gd name="connsiteX1-349" fmla="*/ 1158931 w 2113775"/>
              <a:gd name="connsiteY1-350" fmla="*/ 0 h 1598104"/>
              <a:gd name="connsiteX2-351" fmla="*/ 2113775 w 2113775"/>
              <a:gd name="connsiteY2-352" fmla="*/ 0 h 1598104"/>
              <a:gd name="connsiteX3-353" fmla="*/ 908581 w 2113775"/>
              <a:gd name="connsiteY3-354" fmla="*/ 1598104 h 1598104"/>
              <a:gd name="connsiteX4-355" fmla="*/ 150339 w 2113775"/>
              <a:gd name="connsiteY4-356" fmla="*/ 1593944 h 1598104"/>
              <a:gd name="connsiteX5-357" fmla="*/ 1 w 2113775"/>
              <a:gd name="connsiteY5-358" fmla="*/ 1502861 h 1598104"/>
              <a:gd name="connsiteX0-359" fmla="*/ 1 w 2113775"/>
              <a:gd name="connsiteY0-360" fmla="*/ 1502861 h 1598104"/>
              <a:gd name="connsiteX1-361" fmla="*/ 1158931 w 2113775"/>
              <a:gd name="connsiteY1-362" fmla="*/ 0 h 1598104"/>
              <a:gd name="connsiteX2-363" fmla="*/ 2113775 w 2113775"/>
              <a:gd name="connsiteY2-364" fmla="*/ 0 h 1598104"/>
              <a:gd name="connsiteX3-365" fmla="*/ 908581 w 2113775"/>
              <a:gd name="connsiteY3-366" fmla="*/ 1598104 h 1598104"/>
              <a:gd name="connsiteX4-367" fmla="*/ 150339 w 2113775"/>
              <a:gd name="connsiteY4-368" fmla="*/ 1593944 h 1598104"/>
              <a:gd name="connsiteX5-369" fmla="*/ 1 w 2113775"/>
              <a:gd name="connsiteY5-370" fmla="*/ 1502861 h 1598104"/>
              <a:gd name="connsiteX0-371" fmla="*/ 1 w 2113775"/>
              <a:gd name="connsiteY0-372" fmla="*/ 1502861 h 1598104"/>
              <a:gd name="connsiteX1-373" fmla="*/ 1158931 w 2113775"/>
              <a:gd name="connsiteY1-374" fmla="*/ 0 h 1598104"/>
              <a:gd name="connsiteX2-375" fmla="*/ 2113775 w 2113775"/>
              <a:gd name="connsiteY2-376" fmla="*/ 0 h 1598104"/>
              <a:gd name="connsiteX3-377" fmla="*/ 908581 w 2113775"/>
              <a:gd name="connsiteY3-378" fmla="*/ 1598104 h 1598104"/>
              <a:gd name="connsiteX4-379" fmla="*/ 150339 w 2113775"/>
              <a:gd name="connsiteY4-380" fmla="*/ 1593944 h 1598104"/>
              <a:gd name="connsiteX5-381" fmla="*/ 1 w 2113775"/>
              <a:gd name="connsiteY5-382" fmla="*/ 1502861 h 1598104"/>
              <a:gd name="connsiteX0-383" fmla="*/ 1 w 2129230"/>
              <a:gd name="connsiteY0-384" fmla="*/ 1459075 h 1598104"/>
              <a:gd name="connsiteX1-385" fmla="*/ 1174386 w 2129230"/>
              <a:gd name="connsiteY1-386" fmla="*/ 0 h 1598104"/>
              <a:gd name="connsiteX2-387" fmla="*/ 2129230 w 2129230"/>
              <a:gd name="connsiteY2-388" fmla="*/ 0 h 1598104"/>
              <a:gd name="connsiteX3-389" fmla="*/ 924036 w 2129230"/>
              <a:gd name="connsiteY3-390" fmla="*/ 1598104 h 1598104"/>
              <a:gd name="connsiteX4-391" fmla="*/ 165794 w 2129230"/>
              <a:gd name="connsiteY4-392" fmla="*/ 1593944 h 1598104"/>
              <a:gd name="connsiteX5-393" fmla="*/ 1 w 2129230"/>
              <a:gd name="connsiteY5-394" fmla="*/ 1459075 h 1598104"/>
              <a:gd name="connsiteX0-395" fmla="*/ 2 w 2124080"/>
              <a:gd name="connsiteY0-396" fmla="*/ 1448772 h 1598104"/>
              <a:gd name="connsiteX1-397" fmla="*/ 1169236 w 2124080"/>
              <a:gd name="connsiteY1-398" fmla="*/ 0 h 1598104"/>
              <a:gd name="connsiteX2-399" fmla="*/ 2124080 w 2124080"/>
              <a:gd name="connsiteY2-400" fmla="*/ 0 h 1598104"/>
              <a:gd name="connsiteX3-401" fmla="*/ 918886 w 2124080"/>
              <a:gd name="connsiteY3-402" fmla="*/ 1598104 h 1598104"/>
              <a:gd name="connsiteX4-403" fmla="*/ 160644 w 2124080"/>
              <a:gd name="connsiteY4-404" fmla="*/ 1593944 h 1598104"/>
              <a:gd name="connsiteX5-405" fmla="*/ 2 w 2124080"/>
              <a:gd name="connsiteY5-406" fmla="*/ 1448772 h 1598104"/>
              <a:gd name="connsiteX0-407" fmla="*/ 2 w 2124080"/>
              <a:gd name="connsiteY0-408" fmla="*/ 1448772 h 1598104"/>
              <a:gd name="connsiteX1-409" fmla="*/ 1169236 w 2124080"/>
              <a:gd name="connsiteY1-410" fmla="*/ 0 h 1598104"/>
              <a:gd name="connsiteX2-411" fmla="*/ 2124080 w 2124080"/>
              <a:gd name="connsiteY2-412" fmla="*/ 0 h 1598104"/>
              <a:gd name="connsiteX3-413" fmla="*/ 918886 w 2124080"/>
              <a:gd name="connsiteY3-414" fmla="*/ 1598104 h 1598104"/>
              <a:gd name="connsiteX4-415" fmla="*/ 160644 w 2124080"/>
              <a:gd name="connsiteY4-416" fmla="*/ 1593944 h 1598104"/>
              <a:gd name="connsiteX5-417" fmla="*/ 2 w 2124080"/>
              <a:gd name="connsiteY5-418" fmla="*/ 1448772 h 1598104"/>
              <a:gd name="connsiteX0-419" fmla="*/ 0 w 2124078"/>
              <a:gd name="connsiteY0-420" fmla="*/ 1448772 h 1598104"/>
              <a:gd name="connsiteX1-421" fmla="*/ 1169234 w 2124078"/>
              <a:gd name="connsiteY1-422" fmla="*/ 0 h 1598104"/>
              <a:gd name="connsiteX2-423" fmla="*/ 2124078 w 2124078"/>
              <a:gd name="connsiteY2-424" fmla="*/ 0 h 1598104"/>
              <a:gd name="connsiteX3-425" fmla="*/ 918884 w 2124078"/>
              <a:gd name="connsiteY3-426" fmla="*/ 1598104 h 1598104"/>
              <a:gd name="connsiteX4-427" fmla="*/ 160642 w 2124078"/>
              <a:gd name="connsiteY4-428" fmla="*/ 1593944 h 1598104"/>
              <a:gd name="connsiteX5-429" fmla="*/ 0 w 2124078"/>
              <a:gd name="connsiteY5-430" fmla="*/ 1448772 h 1598104"/>
              <a:gd name="connsiteX0-431" fmla="*/ 0 w 2124078"/>
              <a:gd name="connsiteY0-432" fmla="*/ 1448772 h 1598104"/>
              <a:gd name="connsiteX1-433" fmla="*/ 1169234 w 2124078"/>
              <a:gd name="connsiteY1-434" fmla="*/ 0 h 1598104"/>
              <a:gd name="connsiteX2-435" fmla="*/ 2124078 w 2124078"/>
              <a:gd name="connsiteY2-436" fmla="*/ 0 h 1598104"/>
              <a:gd name="connsiteX3-437" fmla="*/ 918884 w 2124078"/>
              <a:gd name="connsiteY3-438" fmla="*/ 1598104 h 1598104"/>
              <a:gd name="connsiteX4-439" fmla="*/ 160642 w 2124078"/>
              <a:gd name="connsiteY4-440" fmla="*/ 1593944 h 1598104"/>
              <a:gd name="connsiteX5-441" fmla="*/ 0 w 2124078"/>
              <a:gd name="connsiteY5-442" fmla="*/ 1448772 h 1598104"/>
              <a:gd name="connsiteX0-443" fmla="*/ 31 w 2124109"/>
              <a:gd name="connsiteY0-444" fmla="*/ 1448772 h 1598104"/>
              <a:gd name="connsiteX1-445" fmla="*/ 1169265 w 2124109"/>
              <a:gd name="connsiteY1-446" fmla="*/ 0 h 1598104"/>
              <a:gd name="connsiteX2-447" fmla="*/ 2124109 w 2124109"/>
              <a:gd name="connsiteY2-448" fmla="*/ 0 h 1598104"/>
              <a:gd name="connsiteX3-449" fmla="*/ 918915 w 2124109"/>
              <a:gd name="connsiteY3-450" fmla="*/ 1598104 h 1598104"/>
              <a:gd name="connsiteX4-451" fmla="*/ 160673 w 2124109"/>
              <a:gd name="connsiteY4-452" fmla="*/ 1593944 h 1598104"/>
              <a:gd name="connsiteX5-453" fmla="*/ 31 w 2124109"/>
              <a:gd name="connsiteY5-454" fmla="*/ 1448772 h 1598104"/>
              <a:gd name="connsiteX0-455" fmla="*/ 31 w 2124109"/>
              <a:gd name="connsiteY0-456" fmla="*/ 1448772 h 1598104"/>
              <a:gd name="connsiteX1-457" fmla="*/ 1169265 w 2124109"/>
              <a:gd name="connsiteY1-458" fmla="*/ 0 h 1598104"/>
              <a:gd name="connsiteX2-459" fmla="*/ 2124109 w 2124109"/>
              <a:gd name="connsiteY2-460" fmla="*/ 0 h 1598104"/>
              <a:gd name="connsiteX3-461" fmla="*/ 918915 w 2124109"/>
              <a:gd name="connsiteY3-462" fmla="*/ 1598104 h 1598104"/>
              <a:gd name="connsiteX4-463" fmla="*/ 160673 w 2124109"/>
              <a:gd name="connsiteY4-464" fmla="*/ 1593944 h 1598104"/>
              <a:gd name="connsiteX5-465" fmla="*/ 31 w 2124109"/>
              <a:gd name="connsiteY5-466" fmla="*/ 1448772 h 1598104"/>
              <a:gd name="connsiteX0-467" fmla="*/ 177 w 2124255"/>
              <a:gd name="connsiteY0-468" fmla="*/ 1448772 h 1598104"/>
              <a:gd name="connsiteX1-469" fmla="*/ 1169411 w 2124255"/>
              <a:gd name="connsiteY1-470" fmla="*/ 0 h 1598104"/>
              <a:gd name="connsiteX2-471" fmla="*/ 2124255 w 2124255"/>
              <a:gd name="connsiteY2-472" fmla="*/ 0 h 1598104"/>
              <a:gd name="connsiteX3-473" fmla="*/ 919061 w 2124255"/>
              <a:gd name="connsiteY3-474" fmla="*/ 1598104 h 1598104"/>
              <a:gd name="connsiteX4-475" fmla="*/ 160819 w 2124255"/>
              <a:gd name="connsiteY4-476" fmla="*/ 1593944 h 1598104"/>
              <a:gd name="connsiteX5-477" fmla="*/ 177 w 2124255"/>
              <a:gd name="connsiteY5-478" fmla="*/ 1448772 h 1598104"/>
              <a:gd name="connsiteX0-479" fmla="*/ 177 w 2124255"/>
              <a:gd name="connsiteY0-480" fmla="*/ 1448772 h 1598104"/>
              <a:gd name="connsiteX1-481" fmla="*/ 1169411 w 2124255"/>
              <a:gd name="connsiteY1-482" fmla="*/ 0 h 1598104"/>
              <a:gd name="connsiteX2-483" fmla="*/ 2124255 w 2124255"/>
              <a:gd name="connsiteY2-484" fmla="*/ 0 h 1598104"/>
              <a:gd name="connsiteX3-485" fmla="*/ 919061 w 2124255"/>
              <a:gd name="connsiteY3-486" fmla="*/ 1598104 h 1598104"/>
              <a:gd name="connsiteX4-487" fmla="*/ 160819 w 2124255"/>
              <a:gd name="connsiteY4-488" fmla="*/ 1593944 h 1598104"/>
              <a:gd name="connsiteX5-489" fmla="*/ 177 w 2124255"/>
              <a:gd name="connsiteY5-490" fmla="*/ 1448772 h 1598104"/>
              <a:gd name="connsiteX0-491" fmla="*/ 176 w 2126830"/>
              <a:gd name="connsiteY0-492" fmla="*/ 1428168 h 1598104"/>
              <a:gd name="connsiteX1-493" fmla="*/ 1171986 w 2126830"/>
              <a:gd name="connsiteY1-494" fmla="*/ 0 h 1598104"/>
              <a:gd name="connsiteX2-495" fmla="*/ 2126830 w 2126830"/>
              <a:gd name="connsiteY2-496" fmla="*/ 0 h 1598104"/>
              <a:gd name="connsiteX3-497" fmla="*/ 921636 w 2126830"/>
              <a:gd name="connsiteY3-498" fmla="*/ 1598104 h 1598104"/>
              <a:gd name="connsiteX4-499" fmla="*/ 163394 w 2126830"/>
              <a:gd name="connsiteY4-500" fmla="*/ 1593944 h 1598104"/>
              <a:gd name="connsiteX5-501" fmla="*/ 176 w 2126830"/>
              <a:gd name="connsiteY5-502" fmla="*/ 1428168 h 1598104"/>
              <a:gd name="connsiteX0-503" fmla="*/ 174 w 2136696"/>
              <a:gd name="connsiteY0-504" fmla="*/ 1421590 h 1598104"/>
              <a:gd name="connsiteX1-505" fmla="*/ 1181852 w 2136696"/>
              <a:gd name="connsiteY1-506" fmla="*/ 0 h 1598104"/>
              <a:gd name="connsiteX2-507" fmla="*/ 2136696 w 2136696"/>
              <a:gd name="connsiteY2-508" fmla="*/ 0 h 1598104"/>
              <a:gd name="connsiteX3-509" fmla="*/ 931502 w 2136696"/>
              <a:gd name="connsiteY3-510" fmla="*/ 1598104 h 1598104"/>
              <a:gd name="connsiteX4-511" fmla="*/ 173260 w 2136696"/>
              <a:gd name="connsiteY4-512" fmla="*/ 1593944 h 1598104"/>
              <a:gd name="connsiteX5-513" fmla="*/ 174 w 2136696"/>
              <a:gd name="connsiteY5-514" fmla="*/ 1421590 h 1598104"/>
              <a:gd name="connsiteX0-515" fmla="*/ 174 w 2136696"/>
              <a:gd name="connsiteY0-516" fmla="*/ 1421590 h 1598104"/>
              <a:gd name="connsiteX1-517" fmla="*/ 1181852 w 2136696"/>
              <a:gd name="connsiteY1-518" fmla="*/ 0 h 1598104"/>
              <a:gd name="connsiteX2-519" fmla="*/ 2136696 w 2136696"/>
              <a:gd name="connsiteY2-520" fmla="*/ 0 h 1598104"/>
              <a:gd name="connsiteX3-521" fmla="*/ 931502 w 2136696"/>
              <a:gd name="connsiteY3-522" fmla="*/ 1598104 h 1598104"/>
              <a:gd name="connsiteX4-523" fmla="*/ 173260 w 2136696"/>
              <a:gd name="connsiteY4-524" fmla="*/ 1593944 h 1598104"/>
              <a:gd name="connsiteX5-525" fmla="*/ 174 w 2136696"/>
              <a:gd name="connsiteY5-526" fmla="*/ 1421590 h 1598104"/>
              <a:gd name="connsiteX0-527" fmla="*/ 174 w 2136696"/>
              <a:gd name="connsiteY0-528" fmla="*/ 1421590 h 1598104"/>
              <a:gd name="connsiteX1-529" fmla="*/ 1181852 w 2136696"/>
              <a:gd name="connsiteY1-530" fmla="*/ 0 h 1598104"/>
              <a:gd name="connsiteX2-531" fmla="*/ 2136696 w 2136696"/>
              <a:gd name="connsiteY2-532" fmla="*/ 0 h 1598104"/>
              <a:gd name="connsiteX3-533" fmla="*/ 931502 w 2136696"/>
              <a:gd name="connsiteY3-534" fmla="*/ 1598104 h 1598104"/>
              <a:gd name="connsiteX4-535" fmla="*/ 173260 w 2136696"/>
              <a:gd name="connsiteY4-536" fmla="*/ 1593944 h 1598104"/>
              <a:gd name="connsiteX5-537" fmla="*/ 174 w 2136696"/>
              <a:gd name="connsiteY5-538" fmla="*/ 1421590 h 1598104"/>
              <a:gd name="connsiteX0-539" fmla="*/ 174 w 2136696"/>
              <a:gd name="connsiteY0-540" fmla="*/ 1421590 h 1598104"/>
              <a:gd name="connsiteX1-541" fmla="*/ 1181852 w 2136696"/>
              <a:gd name="connsiteY1-542" fmla="*/ 0 h 1598104"/>
              <a:gd name="connsiteX2-543" fmla="*/ 2136696 w 2136696"/>
              <a:gd name="connsiteY2-544" fmla="*/ 0 h 1598104"/>
              <a:gd name="connsiteX3-545" fmla="*/ 931502 w 2136696"/>
              <a:gd name="connsiteY3-546" fmla="*/ 1598104 h 1598104"/>
              <a:gd name="connsiteX4-547" fmla="*/ 173260 w 2136696"/>
              <a:gd name="connsiteY4-548" fmla="*/ 1593944 h 1598104"/>
              <a:gd name="connsiteX5-549" fmla="*/ 174 w 2136696"/>
              <a:gd name="connsiteY5-550" fmla="*/ 1421590 h 1598104"/>
              <a:gd name="connsiteX0-551" fmla="*/ 103 w 2136625"/>
              <a:gd name="connsiteY0-552" fmla="*/ 1421590 h 1598104"/>
              <a:gd name="connsiteX1-553" fmla="*/ 1181781 w 2136625"/>
              <a:gd name="connsiteY1-554" fmla="*/ 0 h 1598104"/>
              <a:gd name="connsiteX2-555" fmla="*/ 2136625 w 2136625"/>
              <a:gd name="connsiteY2-556" fmla="*/ 0 h 1598104"/>
              <a:gd name="connsiteX3-557" fmla="*/ 931431 w 2136625"/>
              <a:gd name="connsiteY3-558" fmla="*/ 1598104 h 1598104"/>
              <a:gd name="connsiteX4-559" fmla="*/ 173189 w 2136625"/>
              <a:gd name="connsiteY4-560" fmla="*/ 1593944 h 1598104"/>
              <a:gd name="connsiteX5-561" fmla="*/ 103 w 2136625"/>
              <a:gd name="connsiteY5-562" fmla="*/ 1421590 h 1598104"/>
              <a:gd name="connsiteX0-563" fmla="*/ 136 w 2136658"/>
              <a:gd name="connsiteY0-564" fmla="*/ 1421590 h 1598104"/>
              <a:gd name="connsiteX1-565" fmla="*/ 1181814 w 2136658"/>
              <a:gd name="connsiteY1-566" fmla="*/ 0 h 1598104"/>
              <a:gd name="connsiteX2-567" fmla="*/ 2136658 w 2136658"/>
              <a:gd name="connsiteY2-568" fmla="*/ 0 h 1598104"/>
              <a:gd name="connsiteX3-569" fmla="*/ 931464 w 2136658"/>
              <a:gd name="connsiteY3-570" fmla="*/ 1598104 h 1598104"/>
              <a:gd name="connsiteX4-571" fmla="*/ 173222 w 2136658"/>
              <a:gd name="connsiteY4-572" fmla="*/ 1593944 h 1598104"/>
              <a:gd name="connsiteX5-573" fmla="*/ 136 w 2136658"/>
              <a:gd name="connsiteY5-574" fmla="*/ 1421590 h 1598104"/>
              <a:gd name="connsiteX0-575" fmla="*/ 103 w 2136625"/>
              <a:gd name="connsiteY0-576" fmla="*/ 1421590 h 1598104"/>
              <a:gd name="connsiteX1-577" fmla="*/ 1181781 w 2136625"/>
              <a:gd name="connsiteY1-578" fmla="*/ 0 h 1598104"/>
              <a:gd name="connsiteX2-579" fmla="*/ 2136625 w 2136625"/>
              <a:gd name="connsiteY2-580" fmla="*/ 0 h 1598104"/>
              <a:gd name="connsiteX3-581" fmla="*/ 931431 w 2136625"/>
              <a:gd name="connsiteY3-582" fmla="*/ 1598104 h 1598104"/>
              <a:gd name="connsiteX4-583" fmla="*/ 173189 w 2136625"/>
              <a:gd name="connsiteY4-584" fmla="*/ 1593944 h 1598104"/>
              <a:gd name="connsiteX5-585" fmla="*/ 103 w 2136625"/>
              <a:gd name="connsiteY5-586" fmla="*/ 1421590 h 1598104"/>
              <a:gd name="connsiteX0-587" fmla="*/ 0 w 2136522"/>
              <a:gd name="connsiteY0-588" fmla="*/ 1421590 h 1598104"/>
              <a:gd name="connsiteX1-589" fmla="*/ 1181678 w 2136522"/>
              <a:gd name="connsiteY1-590" fmla="*/ 0 h 1598104"/>
              <a:gd name="connsiteX2-591" fmla="*/ 2136522 w 2136522"/>
              <a:gd name="connsiteY2-592" fmla="*/ 0 h 1598104"/>
              <a:gd name="connsiteX3-593" fmla="*/ 931328 w 2136522"/>
              <a:gd name="connsiteY3-594" fmla="*/ 1598104 h 1598104"/>
              <a:gd name="connsiteX4-595" fmla="*/ 173086 w 2136522"/>
              <a:gd name="connsiteY4-596" fmla="*/ 1593944 h 1598104"/>
              <a:gd name="connsiteX5-597" fmla="*/ 0 w 2136522"/>
              <a:gd name="connsiteY5-598" fmla="*/ 1421590 h 1598104"/>
              <a:gd name="connsiteX0-599" fmla="*/ 0 w 2136522"/>
              <a:gd name="connsiteY0-600" fmla="*/ 1421590 h 1598104"/>
              <a:gd name="connsiteX1-601" fmla="*/ 1181678 w 2136522"/>
              <a:gd name="connsiteY1-602" fmla="*/ 0 h 1598104"/>
              <a:gd name="connsiteX2-603" fmla="*/ 2136522 w 2136522"/>
              <a:gd name="connsiteY2-604" fmla="*/ 0 h 1598104"/>
              <a:gd name="connsiteX3-605" fmla="*/ 931328 w 2136522"/>
              <a:gd name="connsiteY3-606" fmla="*/ 1598104 h 1598104"/>
              <a:gd name="connsiteX4-607" fmla="*/ 173086 w 2136522"/>
              <a:gd name="connsiteY4-608" fmla="*/ 1593944 h 1598104"/>
              <a:gd name="connsiteX5-609" fmla="*/ 0 w 2136522"/>
              <a:gd name="connsiteY5-610" fmla="*/ 1421590 h 1598104"/>
              <a:gd name="connsiteX0-611" fmla="*/ 0 w 2136522"/>
              <a:gd name="connsiteY0-612" fmla="*/ 1421590 h 1605886"/>
              <a:gd name="connsiteX1-613" fmla="*/ 1181678 w 2136522"/>
              <a:gd name="connsiteY1-614" fmla="*/ 0 h 1605886"/>
              <a:gd name="connsiteX2-615" fmla="*/ 2136522 w 2136522"/>
              <a:gd name="connsiteY2-616" fmla="*/ 0 h 1605886"/>
              <a:gd name="connsiteX3-617" fmla="*/ 931328 w 2136522"/>
              <a:gd name="connsiteY3-618" fmla="*/ 1598104 h 1605886"/>
              <a:gd name="connsiteX4-619" fmla="*/ 173086 w 2136522"/>
              <a:gd name="connsiteY4-620" fmla="*/ 1593944 h 1605886"/>
              <a:gd name="connsiteX5-621" fmla="*/ 0 w 2136522"/>
              <a:gd name="connsiteY5-622" fmla="*/ 1421590 h 1605886"/>
              <a:gd name="connsiteX0-623" fmla="*/ 379 w 2136901"/>
              <a:gd name="connsiteY0-624" fmla="*/ 1421590 h 1598104"/>
              <a:gd name="connsiteX1-625" fmla="*/ 1182057 w 2136901"/>
              <a:gd name="connsiteY1-626" fmla="*/ 0 h 1598104"/>
              <a:gd name="connsiteX2-627" fmla="*/ 2136901 w 2136901"/>
              <a:gd name="connsiteY2-628" fmla="*/ 0 h 1598104"/>
              <a:gd name="connsiteX3-629" fmla="*/ 931707 w 2136901"/>
              <a:gd name="connsiteY3-630" fmla="*/ 1598104 h 1598104"/>
              <a:gd name="connsiteX4-631" fmla="*/ 173465 w 2136901"/>
              <a:gd name="connsiteY4-632" fmla="*/ 1593944 h 1598104"/>
              <a:gd name="connsiteX5-633" fmla="*/ 379 w 2136901"/>
              <a:gd name="connsiteY5-634" fmla="*/ 1421590 h 1598104"/>
              <a:gd name="connsiteX0-635" fmla="*/ 379 w 2136901"/>
              <a:gd name="connsiteY0-636" fmla="*/ 1421590 h 1598104"/>
              <a:gd name="connsiteX1-637" fmla="*/ 1182057 w 2136901"/>
              <a:gd name="connsiteY1-638" fmla="*/ 0 h 1598104"/>
              <a:gd name="connsiteX2-639" fmla="*/ 2136901 w 2136901"/>
              <a:gd name="connsiteY2-640" fmla="*/ 0 h 1598104"/>
              <a:gd name="connsiteX3-641" fmla="*/ 931707 w 2136901"/>
              <a:gd name="connsiteY3-642" fmla="*/ 1598104 h 1598104"/>
              <a:gd name="connsiteX4-643" fmla="*/ 173465 w 2136901"/>
              <a:gd name="connsiteY4-644" fmla="*/ 1593944 h 1598104"/>
              <a:gd name="connsiteX5-645" fmla="*/ 379 w 2136901"/>
              <a:gd name="connsiteY5-646" fmla="*/ 1421590 h 1598104"/>
              <a:gd name="connsiteX0-647" fmla="*/ 379 w 2136901"/>
              <a:gd name="connsiteY0-648" fmla="*/ 1421590 h 1598104"/>
              <a:gd name="connsiteX1-649" fmla="*/ 1182057 w 2136901"/>
              <a:gd name="connsiteY1-650" fmla="*/ 0 h 1598104"/>
              <a:gd name="connsiteX2-651" fmla="*/ 2136901 w 2136901"/>
              <a:gd name="connsiteY2-652" fmla="*/ 0 h 1598104"/>
              <a:gd name="connsiteX3-653" fmla="*/ 931707 w 2136901"/>
              <a:gd name="connsiteY3-654" fmla="*/ 1598104 h 1598104"/>
              <a:gd name="connsiteX4-655" fmla="*/ 173465 w 2136901"/>
              <a:gd name="connsiteY4-656" fmla="*/ 1593944 h 1598104"/>
              <a:gd name="connsiteX5-657" fmla="*/ 379 w 2136901"/>
              <a:gd name="connsiteY5-658" fmla="*/ 1421590 h 1598104"/>
              <a:gd name="connsiteX0-659" fmla="*/ 175 w 2136697"/>
              <a:gd name="connsiteY0-660" fmla="*/ 1421590 h 1598104"/>
              <a:gd name="connsiteX1-661" fmla="*/ 1181853 w 2136697"/>
              <a:gd name="connsiteY1-662" fmla="*/ 0 h 1598104"/>
              <a:gd name="connsiteX2-663" fmla="*/ 2136697 w 2136697"/>
              <a:gd name="connsiteY2-664" fmla="*/ 0 h 1598104"/>
              <a:gd name="connsiteX3-665" fmla="*/ 931503 w 2136697"/>
              <a:gd name="connsiteY3-666" fmla="*/ 1598104 h 1598104"/>
              <a:gd name="connsiteX4-667" fmla="*/ 173261 w 2136697"/>
              <a:gd name="connsiteY4-668" fmla="*/ 1593944 h 1598104"/>
              <a:gd name="connsiteX5-669" fmla="*/ 175 w 2136697"/>
              <a:gd name="connsiteY5-670" fmla="*/ 1421590 h 1598104"/>
              <a:gd name="connsiteX0-671" fmla="*/ 175 w 2136697"/>
              <a:gd name="connsiteY0-672" fmla="*/ 1421590 h 1598104"/>
              <a:gd name="connsiteX1-673" fmla="*/ 1181853 w 2136697"/>
              <a:gd name="connsiteY1-674" fmla="*/ 0 h 1598104"/>
              <a:gd name="connsiteX2-675" fmla="*/ 2136697 w 2136697"/>
              <a:gd name="connsiteY2-676" fmla="*/ 0 h 1598104"/>
              <a:gd name="connsiteX3-677" fmla="*/ 931503 w 2136697"/>
              <a:gd name="connsiteY3-678" fmla="*/ 1598104 h 1598104"/>
              <a:gd name="connsiteX4-679" fmla="*/ 173261 w 2136697"/>
              <a:gd name="connsiteY4-680" fmla="*/ 1593944 h 1598104"/>
              <a:gd name="connsiteX5-681" fmla="*/ 175 w 2136697"/>
              <a:gd name="connsiteY5-682" fmla="*/ 1421590 h 1598104"/>
              <a:gd name="connsiteX0-683" fmla="*/ 175 w 2136697"/>
              <a:gd name="connsiteY0-684" fmla="*/ 1421590 h 1598104"/>
              <a:gd name="connsiteX1-685" fmla="*/ 1181853 w 2136697"/>
              <a:gd name="connsiteY1-686" fmla="*/ 0 h 1598104"/>
              <a:gd name="connsiteX2-687" fmla="*/ 2136697 w 2136697"/>
              <a:gd name="connsiteY2-688" fmla="*/ 0 h 1598104"/>
              <a:gd name="connsiteX3-689" fmla="*/ 931503 w 2136697"/>
              <a:gd name="connsiteY3-690" fmla="*/ 1598104 h 1598104"/>
              <a:gd name="connsiteX4-691" fmla="*/ 173261 w 2136697"/>
              <a:gd name="connsiteY4-692" fmla="*/ 1593944 h 1598104"/>
              <a:gd name="connsiteX5-693" fmla="*/ 175 w 2136697"/>
              <a:gd name="connsiteY5-694" fmla="*/ 1421590 h 1598104"/>
              <a:gd name="connsiteX0-695" fmla="*/ 175 w 2136697"/>
              <a:gd name="connsiteY0-696" fmla="*/ 1421590 h 1624516"/>
              <a:gd name="connsiteX1-697" fmla="*/ 1181853 w 2136697"/>
              <a:gd name="connsiteY1-698" fmla="*/ 0 h 1624516"/>
              <a:gd name="connsiteX2-699" fmla="*/ 2136697 w 2136697"/>
              <a:gd name="connsiteY2-700" fmla="*/ 0 h 1624516"/>
              <a:gd name="connsiteX3-701" fmla="*/ 931503 w 2136697"/>
              <a:gd name="connsiteY3-702" fmla="*/ 1598104 h 1624516"/>
              <a:gd name="connsiteX4-703" fmla="*/ 173261 w 2136697"/>
              <a:gd name="connsiteY4-704" fmla="*/ 1593944 h 1624516"/>
              <a:gd name="connsiteX5-705" fmla="*/ 175 w 2136697"/>
              <a:gd name="connsiteY5-706" fmla="*/ 1421590 h 1624516"/>
              <a:gd name="connsiteX0-707" fmla="*/ 175 w 2136697"/>
              <a:gd name="connsiteY0-708" fmla="*/ 1421590 h 1615756"/>
              <a:gd name="connsiteX1-709" fmla="*/ 1181853 w 2136697"/>
              <a:gd name="connsiteY1-710" fmla="*/ 0 h 1615756"/>
              <a:gd name="connsiteX2-711" fmla="*/ 2136697 w 2136697"/>
              <a:gd name="connsiteY2-712" fmla="*/ 0 h 1615756"/>
              <a:gd name="connsiteX3-713" fmla="*/ 931503 w 2136697"/>
              <a:gd name="connsiteY3-714" fmla="*/ 1598104 h 1615756"/>
              <a:gd name="connsiteX4-715" fmla="*/ 173261 w 2136697"/>
              <a:gd name="connsiteY4-716" fmla="*/ 1593944 h 1615756"/>
              <a:gd name="connsiteX5-717" fmla="*/ 175 w 2136697"/>
              <a:gd name="connsiteY5-718" fmla="*/ 1421590 h 1615756"/>
              <a:gd name="connsiteX0-719" fmla="*/ 175 w 2136697"/>
              <a:gd name="connsiteY0-720" fmla="*/ 1421590 h 1604305"/>
              <a:gd name="connsiteX1-721" fmla="*/ 1181853 w 2136697"/>
              <a:gd name="connsiteY1-722" fmla="*/ 0 h 1604305"/>
              <a:gd name="connsiteX2-723" fmla="*/ 2136697 w 2136697"/>
              <a:gd name="connsiteY2-724" fmla="*/ 0 h 1604305"/>
              <a:gd name="connsiteX3-725" fmla="*/ 934795 w 2136697"/>
              <a:gd name="connsiteY3-726" fmla="*/ 1581660 h 1604305"/>
              <a:gd name="connsiteX4-727" fmla="*/ 173261 w 2136697"/>
              <a:gd name="connsiteY4-728" fmla="*/ 1593944 h 1604305"/>
              <a:gd name="connsiteX5-729" fmla="*/ 175 w 2136697"/>
              <a:gd name="connsiteY5-730" fmla="*/ 1421590 h 1604305"/>
              <a:gd name="connsiteX0-731" fmla="*/ 175 w 2136697"/>
              <a:gd name="connsiteY0-732" fmla="*/ 1421590 h 1608521"/>
              <a:gd name="connsiteX1-733" fmla="*/ 1181853 w 2136697"/>
              <a:gd name="connsiteY1-734" fmla="*/ 0 h 1608521"/>
              <a:gd name="connsiteX2-735" fmla="*/ 2136697 w 2136697"/>
              <a:gd name="connsiteY2-736" fmla="*/ 0 h 1608521"/>
              <a:gd name="connsiteX3-737" fmla="*/ 934795 w 2136697"/>
              <a:gd name="connsiteY3-738" fmla="*/ 1581660 h 1608521"/>
              <a:gd name="connsiteX4-739" fmla="*/ 173261 w 2136697"/>
              <a:gd name="connsiteY4-740" fmla="*/ 1593944 h 1608521"/>
              <a:gd name="connsiteX5-741" fmla="*/ 175 w 2136697"/>
              <a:gd name="connsiteY5-742" fmla="*/ 1421590 h 1608521"/>
              <a:gd name="connsiteX0-743" fmla="*/ 175 w 2136697"/>
              <a:gd name="connsiteY0-744" fmla="*/ 1421590 h 1595941"/>
              <a:gd name="connsiteX1-745" fmla="*/ 1181853 w 2136697"/>
              <a:gd name="connsiteY1-746" fmla="*/ 0 h 1595941"/>
              <a:gd name="connsiteX2-747" fmla="*/ 2136697 w 2136697"/>
              <a:gd name="connsiteY2-748" fmla="*/ 0 h 1595941"/>
              <a:gd name="connsiteX3-749" fmla="*/ 951241 w 2136697"/>
              <a:gd name="connsiteY3-750" fmla="*/ 1555346 h 1595941"/>
              <a:gd name="connsiteX4-751" fmla="*/ 173261 w 2136697"/>
              <a:gd name="connsiteY4-752" fmla="*/ 1593944 h 1595941"/>
              <a:gd name="connsiteX5-753" fmla="*/ 175 w 2136697"/>
              <a:gd name="connsiteY5-754" fmla="*/ 1421590 h 1595941"/>
              <a:gd name="connsiteX0-755" fmla="*/ 175 w 2136697"/>
              <a:gd name="connsiteY0-756" fmla="*/ 1421590 h 1610638"/>
              <a:gd name="connsiteX1-757" fmla="*/ 1181853 w 2136697"/>
              <a:gd name="connsiteY1-758" fmla="*/ 0 h 1610638"/>
              <a:gd name="connsiteX2-759" fmla="*/ 2136697 w 2136697"/>
              <a:gd name="connsiteY2-760" fmla="*/ 0 h 1610638"/>
              <a:gd name="connsiteX3-761" fmla="*/ 951241 w 2136697"/>
              <a:gd name="connsiteY3-762" fmla="*/ 1555346 h 1610638"/>
              <a:gd name="connsiteX4-763" fmla="*/ 173261 w 2136697"/>
              <a:gd name="connsiteY4-764" fmla="*/ 1593944 h 1610638"/>
              <a:gd name="connsiteX5-765" fmla="*/ 175 w 2136697"/>
              <a:gd name="connsiteY5-766" fmla="*/ 1421590 h 1610638"/>
              <a:gd name="connsiteX0-767" fmla="*/ 175 w 2136697"/>
              <a:gd name="connsiteY0-768" fmla="*/ 1421590 h 1616000"/>
              <a:gd name="connsiteX1-769" fmla="*/ 1181853 w 2136697"/>
              <a:gd name="connsiteY1-770" fmla="*/ 0 h 1616000"/>
              <a:gd name="connsiteX2-771" fmla="*/ 2136697 w 2136697"/>
              <a:gd name="connsiteY2-772" fmla="*/ 0 h 1616000"/>
              <a:gd name="connsiteX3-773" fmla="*/ 951241 w 2136697"/>
              <a:gd name="connsiteY3-774" fmla="*/ 1555346 h 1616000"/>
              <a:gd name="connsiteX4-775" fmla="*/ 173261 w 2136697"/>
              <a:gd name="connsiteY4-776" fmla="*/ 1593944 h 1616000"/>
              <a:gd name="connsiteX5-777" fmla="*/ 175 w 2136697"/>
              <a:gd name="connsiteY5-778" fmla="*/ 1421590 h 1616000"/>
              <a:gd name="connsiteX0-779" fmla="*/ 175 w 2136697"/>
              <a:gd name="connsiteY0-780" fmla="*/ 1421590 h 1621935"/>
              <a:gd name="connsiteX1-781" fmla="*/ 1181853 w 2136697"/>
              <a:gd name="connsiteY1-782" fmla="*/ 0 h 1621935"/>
              <a:gd name="connsiteX2-783" fmla="*/ 2136697 w 2136697"/>
              <a:gd name="connsiteY2-784" fmla="*/ 0 h 1621935"/>
              <a:gd name="connsiteX3-785" fmla="*/ 951241 w 2136697"/>
              <a:gd name="connsiteY3-786" fmla="*/ 1555346 h 1621935"/>
              <a:gd name="connsiteX4-787" fmla="*/ 176550 w 2136697"/>
              <a:gd name="connsiteY4-788" fmla="*/ 1607103 h 1621935"/>
              <a:gd name="connsiteX5-789" fmla="*/ 175 w 2136697"/>
              <a:gd name="connsiteY5-790" fmla="*/ 1421590 h 1621935"/>
              <a:gd name="connsiteX0-791" fmla="*/ 175 w 2136697"/>
              <a:gd name="connsiteY0-792" fmla="*/ 1421590 h 1612307"/>
              <a:gd name="connsiteX1-793" fmla="*/ 1181853 w 2136697"/>
              <a:gd name="connsiteY1-794" fmla="*/ 0 h 1612307"/>
              <a:gd name="connsiteX2-795" fmla="*/ 2136697 w 2136697"/>
              <a:gd name="connsiteY2-796" fmla="*/ 0 h 1612307"/>
              <a:gd name="connsiteX3-797" fmla="*/ 964398 w 2136697"/>
              <a:gd name="connsiteY3-798" fmla="*/ 1532321 h 1612307"/>
              <a:gd name="connsiteX4-799" fmla="*/ 176550 w 2136697"/>
              <a:gd name="connsiteY4-800" fmla="*/ 1607103 h 1612307"/>
              <a:gd name="connsiteX5-801" fmla="*/ 175 w 2136697"/>
              <a:gd name="connsiteY5-802" fmla="*/ 1421590 h 1612307"/>
              <a:gd name="connsiteX0-803" fmla="*/ 175 w 2136697"/>
              <a:gd name="connsiteY0-804" fmla="*/ 1421590 h 1620507"/>
              <a:gd name="connsiteX1-805" fmla="*/ 1181853 w 2136697"/>
              <a:gd name="connsiteY1-806" fmla="*/ 0 h 1620507"/>
              <a:gd name="connsiteX2-807" fmla="*/ 2136697 w 2136697"/>
              <a:gd name="connsiteY2-808" fmla="*/ 0 h 1620507"/>
              <a:gd name="connsiteX3-809" fmla="*/ 964398 w 2136697"/>
              <a:gd name="connsiteY3-810" fmla="*/ 1532321 h 1620507"/>
              <a:gd name="connsiteX4-811" fmla="*/ 176550 w 2136697"/>
              <a:gd name="connsiteY4-812" fmla="*/ 1607103 h 1620507"/>
              <a:gd name="connsiteX5-813" fmla="*/ 175 w 2136697"/>
              <a:gd name="connsiteY5-814" fmla="*/ 1421590 h 1620507"/>
              <a:gd name="connsiteX0-815" fmla="*/ 175 w 2136697"/>
              <a:gd name="connsiteY0-816" fmla="*/ 1422384 h 1621301"/>
              <a:gd name="connsiteX1-817" fmla="*/ 1181853 w 2136697"/>
              <a:gd name="connsiteY1-818" fmla="*/ 794 h 1621301"/>
              <a:gd name="connsiteX2-819" fmla="*/ 1893612 w 2136697"/>
              <a:gd name="connsiteY2-820" fmla="*/ 0 h 1621301"/>
              <a:gd name="connsiteX3-821" fmla="*/ 2136697 w 2136697"/>
              <a:gd name="connsiteY3-822" fmla="*/ 794 h 1621301"/>
              <a:gd name="connsiteX4-823" fmla="*/ 964398 w 2136697"/>
              <a:gd name="connsiteY4-824" fmla="*/ 1533115 h 1621301"/>
              <a:gd name="connsiteX5-825" fmla="*/ 176550 w 2136697"/>
              <a:gd name="connsiteY5-826" fmla="*/ 1607897 h 1621301"/>
              <a:gd name="connsiteX6" fmla="*/ 175 w 2136697"/>
              <a:gd name="connsiteY6" fmla="*/ 1422384 h 1621301"/>
              <a:gd name="connsiteX0-827" fmla="*/ 175 w 2067623"/>
              <a:gd name="connsiteY0-828" fmla="*/ 1422384 h 1621301"/>
              <a:gd name="connsiteX1-829" fmla="*/ 1181853 w 2067623"/>
              <a:gd name="connsiteY1-830" fmla="*/ 794 h 1621301"/>
              <a:gd name="connsiteX2-831" fmla="*/ 1893612 w 2067623"/>
              <a:gd name="connsiteY2-832" fmla="*/ 0 h 1621301"/>
              <a:gd name="connsiteX3-833" fmla="*/ 2067623 w 2067623"/>
              <a:gd name="connsiteY3-834" fmla="*/ 115917 h 1621301"/>
              <a:gd name="connsiteX4-835" fmla="*/ 964398 w 2067623"/>
              <a:gd name="connsiteY4-836" fmla="*/ 1533115 h 1621301"/>
              <a:gd name="connsiteX5-837" fmla="*/ 176550 w 2067623"/>
              <a:gd name="connsiteY5-838" fmla="*/ 1607897 h 1621301"/>
              <a:gd name="connsiteX6-839" fmla="*/ 175 w 2067623"/>
              <a:gd name="connsiteY6-840" fmla="*/ 1422384 h 1621301"/>
              <a:gd name="connsiteX0-841" fmla="*/ 175 w 2073421"/>
              <a:gd name="connsiteY0-842" fmla="*/ 1422384 h 1621301"/>
              <a:gd name="connsiteX1-843" fmla="*/ 1181853 w 2073421"/>
              <a:gd name="connsiteY1-844" fmla="*/ 794 h 1621301"/>
              <a:gd name="connsiteX2-845" fmla="*/ 1893612 w 2073421"/>
              <a:gd name="connsiteY2-846" fmla="*/ 0 h 1621301"/>
              <a:gd name="connsiteX3-847" fmla="*/ 2067623 w 2073421"/>
              <a:gd name="connsiteY3-848" fmla="*/ 115917 h 1621301"/>
              <a:gd name="connsiteX4-849" fmla="*/ 964398 w 2073421"/>
              <a:gd name="connsiteY4-850" fmla="*/ 1533115 h 1621301"/>
              <a:gd name="connsiteX5-851" fmla="*/ 176550 w 2073421"/>
              <a:gd name="connsiteY5-852" fmla="*/ 1607897 h 1621301"/>
              <a:gd name="connsiteX6-853" fmla="*/ 175 w 2073421"/>
              <a:gd name="connsiteY6-854" fmla="*/ 1422384 h 1621301"/>
              <a:gd name="connsiteX0-855" fmla="*/ 175 w 2079798"/>
              <a:gd name="connsiteY0-856" fmla="*/ 1422384 h 1621301"/>
              <a:gd name="connsiteX1-857" fmla="*/ 1181853 w 2079798"/>
              <a:gd name="connsiteY1-858" fmla="*/ 794 h 1621301"/>
              <a:gd name="connsiteX2-859" fmla="*/ 1893612 w 2079798"/>
              <a:gd name="connsiteY2-860" fmla="*/ 0 h 1621301"/>
              <a:gd name="connsiteX3-861" fmla="*/ 2074201 w 2079798"/>
              <a:gd name="connsiteY3-862" fmla="*/ 155388 h 1621301"/>
              <a:gd name="connsiteX4-863" fmla="*/ 964398 w 2079798"/>
              <a:gd name="connsiteY4-864" fmla="*/ 1533115 h 1621301"/>
              <a:gd name="connsiteX5-865" fmla="*/ 176550 w 2079798"/>
              <a:gd name="connsiteY5-866" fmla="*/ 1607897 h 1621301"/>
              <a:gd name="connsiteX6-867" fmla="*/ 175 w 2079798"/>
              <a:gd name="connsiteY6-868" fmla="*/ 1422384 h 1621301"/>
              <a:gd name="connsiteX0-869" fmla="*/ 175 w 2086273"/>
              <a:gd name="connsiteY0-870" fmla="*/ 1422384 h 1621301"/>
              <a:gd name="connsiteX1-871" fmla="*/ 1181853 w 2086273"/>
              <a:gd name="connsiteY1-872" fmla="*/ 794 h 1621301"/>
              <a:gd name="connsiteX2-873" fmla="*/ 1893612 w 2086273"/>
              <a:gd name="connsiteY2-874" fmla="*/ 0 h 1621301"/>
              <a:gd name="connsiteX3-875" fmla="*/ 2074201 w 2086273"/>
              <a:gd name="connsiteY3-876" fmla="*/ 155388 h 1621301"/>
              <a:gd name="connsiteX4-877" fmla="*/ 964398 w 2086273"/>
              <a:gd name="connsiteY4-878" fmla="*/ 1533115 h 1621301"/>
              <a:gd name="connsiteX5-879" fmla="*/ 176550 w 2086273"/>
              <a:gd name="connsiteY5-880" fmla="*/ 1607897 h 1621301"/>
              <a:gd name="connsiteX6-881" fmla="*/ 175 w 2086273"/>
              <a:gd name="connsiteY6-882" fmla="*/ 1422384 h 1621301"/>
              <a:gd name="connsiteX0-883" fmla="*/ 175 w 2086273"/>
              <a:gd name="connsiteY0-884" fmla="*/ 1422384 h 1621301"/>
              <a:gd name="connsiteX1-885" fmla="*/ 1181853 w 2086273"/>
              <a:gd name="connsiteY1-886" fmla="*/ 794 h 1621301"/>
              <a:gd name="connsiteX2-887" fmla="*/ 1893612 w 2086273"/>
              <a:gd name="connsiteY2-888" fmla="*/ 0 h 1621301"/>
              <a:gd name="connsiteX3-889" fmla="*/ 2074201 w 2086273"/>
              <a:gd name="connsiteY3-890" fmla="*/ 155388 h 1621301"/>
              <a:gd name="connsiteX4-891" fmla="*/ 964398 w 2086273"/>
              <a:gd name="connsiteY4-892" fmla="*/ 1533115 h 1621301"/>
              <a:gd name="connsiteX5-893" fmla="*/ 176550 w 2086273"/>
              <a:gd name="connsiteY5-894" fmla="*/ 1607897 h 1621301"/>
              <a:gd name="connsiteX6-895" fmla="*/ 175 w 2086273"/>
              <a:gd name="connsiteY6-896" fmla="*/ 1422384 h 1621301"/>
              <a:gd name="connsiteX0-897" fmla="*/ 175 w 2088520"/>
              <a:gd name="connsiteY0-898" fmla="*/ 1422384 h 1621301"/>
              <a:gd name="connsiteX1-899" fmla="*/ 1181853 w 2088520"/>
              <a:gd name="connsiteY1-900" fmla="*/ 794 h 1621301"/>
              <a:gd name="connsiteX2-901" fmla="*/ 1893612 w 2088520"/>
              <a:gd name="connsiteY2-902" fmla="*/ 0 h 1621301"/>
              <a:gd name="connsiteX3-903" fmla="*/ 2074201 w 2088520"/>
              <a:gd name="connsiteY3-904" fmla="*/ 155388 h 1621301"/>
              <a:gd name="connsiteX4-905" fmla="*/ 964398 w 2088520"/>
              <a:gd name="connsiteY4-906" fmla="*/ 1533115 h 1621301"/>
              <a:gd name="connsiteX5-907" fmla="*/ 176550 w 2088520"/>
              <a:gd name="connsiteY5-908" fmla="*/ 1607897 h 1621301"/>
              <a:gd name="connsiteX6-909" fmla="*/ 175 w 2088520"/>
              <a:gd name="connsiteY6-910" fmla="*/ 1422384 h 1621301"/>
              <a:gd name="connsiteX0-911" fmla="*/ 175 w 2075561"/>
              <a:gd name="connsiteY0-912" fmla="*/ 1422384 h 1621301"/>
              <a:gd name="connsiteX1-913" fmla="*/ 1181853 w 2075561"/>
              <a:gd name="connsiteY1-914" fmla="*/ 794 h 1621301"/>
              <a:gd name="connsiteX2-915" fmla="*/ 1893612 w 2075561"/>
              <a:gd name="connsiteY2-916" fmla="*/ 0 h 1621301"/>
              <a:gd name="connsiteX3-917" fmla="*/ 2061048 w 2075561"/>
              <a:gd name="connsiteY3-918" fmla="*/ 145520 h 1621301"/>
              <a:gd name="connsiteX4-919" fmla="*/ 964398 w 2075561"/>
              <a:gd name="connsiteY4-920" fmla="*/ 1533115 h 1621301"/>
              <a:gd name="connsiteX5-921" fmla="*/ 176550 w 2075561"/>
              <a:gd name="connsiteY5-922" fmla="*/ 1607897 h 1621301"/>
              <a:gd name="connsiteX6-923" fmla="*/ 175 w 2075561"/>
              <a:gd name="connsiteY6-924" fmla="*/ 1422384 h 1621301"/>
              <a:gd name="connsiteX0-925" fmla="*/ 175 w 2088524"/>
              <a:gd name="connsiteY0-926" fmla="*/ 1422384 h 1621301"/>
              <a:gd name="connsiteX1-927" fmla="*/ 1181853 w 2088524"/>
              <a:gd name="connsiteY1-928" fmla="*/ 794 h 1621301"/>
              <a:gd name="connsiteX2-929" fmla="*/ 1893612 w 2088524"/>
              <a:gd name="connsiteY2-930" fmla="*/ 0 h 1621301"/>
              <a:gd name="connsiteX3-931" fmla="*/ 2074205 w 2088524"/>
              <a:gd name="connsiteY3-932" fmla="*/ 214594 h 1621301"/>
              <a:gd name="connsiteX4-933" fmla="*/ 964398 w 2088524"/>
              <a:gd name="connsiteY4-934" fmla="*/ 1533115 h 1621301"/>
              <a:gd name="connsiteX5-935" fmla="*/ 176550 w 2088524"/>
              <a:gd name="connsiteY5-936" fmla="*/ 1607897 h 1621301"/>
              <a:gd name="connsiteX6-937" fmla="*/ 175 w 2088524"/>
              <a:gd name="connsiteY6-938" fmla="*/ 1422384 h 1621301"/>
              <a:gd name="connsiteX0-939" fmla="*/ 175 w 2088524"/>
              <a:gd name="connsiteY0-940" fmla="*/ 1422384 h 1621301"/>
              <a:gd name="connsiteX1-941" fmla="*/ 1181853 w 2088524"/>
              <a:gd name="connsiteY1-942" fmla="*/ 794 h 1621301"/>
              <a:gd name="connsiteX2-943" fmla="*/ 1893612 w 2088524"/>
              <a:gd name="connsiteY2-944" fmla="*/ 0 h 1621301"/>
              <a:gd name="connsiteX3-945" fmla="*/ 2074205 w 2088524"/>
              <a:gd name="connsiteY3-946" fmla="*/ 214594 h 1621301"/>
              <a:gd name="connsiteX4-947" fmla="*/ 964398 w 2088524"/>
              <a:gd name="connsiteY4-948" fmla="*/ 1533115 h 1621301"/>
              <a:gd name="connsiteX5-949" fmla="*/ 176550 w 2088524"/>
              <a:gd name="connsiteY5-950" fmla="*/ 1607897 h 1621301"/>
              <a:gd name="connsiteX6-951" fmla="*/ 175 w 2088524"/>
              <a:gd name="connsiteY6-952" fmla="*/ 1422384 h 1621301"/>
              <a:gd name="connsiteX0-953" fmla="*/ 175 w 2074539"/>
              <a:gd name="connsiteY0-954" fmla="*/ 1422384 h 1621301"/>
              <a:gd name="connsiteX1-955" fmla="*/ 1181853 w 2074539"/>
              <a:gd name="connsiteY1-956" fmla="*/ 794 h 1621301"/>
              <a:gd name="connsiteX2-957" fmla="*/ 1893612 w 2074539"/>
              <a:gd name="connsiteY2-958" fmla="*/ 0 h 1621301"/>
              <a:gd name="connsiteX3-959" fmla="*/ 2074205 w 2074539"/>
              <a:gd name="connsiteY3-960" fmla="*/ 214594 h 1621301"/>
              <a:gd name="connsiteX4-961" fmla="*/ 964398 w 2074539"/>
              <a:gd name="connsiteY4-962" fmla="*/ 1533115 h 1621301"/>
              <a:gd name="connsiteX5-963" fmla="*/ 176550 w 2074539"/>
              <a:gd name="connsiteY5-964" fmla="*/ 1607897 h 1621301"/>
              <a:gd name="connsiteX6-965" fmla="*/ 175 w 2074539"/>
              <a:gd name="connsiteY6-966" fmla="*/ 1422384 h 1621301"/>
              <a:gd name="connsiteX0-967" fmla="*/ 175 w 2074205"/>
              <a:gd name="connsiteY0-968" fmla="*/ 1422384 h 1621301"/>
              <a:gd name="connsiteX1-969" fmla="*/ 1181853 w 2074205"/>
              <a:gd name="connsiteY1-970" fmla="*/ 794 h 1621301"/>
              <a:gd name="connsiteX2-971" fmla="*/ 1893612 w 2074205"/>
              <a:gd name="connsiteY2-972" fmla="*/ 0 h 1621301"/>
              <a:gd name="connsiteX3-973" fmla="*/ 2074205 w 2074205"/>
              <a:gd name="connsiteY3-974" fmla="*/ 214594 h 1621301"/>
              <a:gd name="connsiteX4-975" fmla="*/ 964398 w 2074205"/>
              <a:gd name="connsiteY4-976" fmla="*/ 1533115 h 1621301"/>
              <a:gd name="connsiteX5-977" fmla="*/ 176550 w 2074205"/>
              <a:gd name="connsiteY5-978" fmla="*/ 1607897 h 1621301"/>
              <a:gd name="connsiteX6-979" fmla="*/ 175 w 2074205"/>
              <a:gd name="connsiteY6-980" fmla="*/ 1422384 h 1621301"/>
              <a:gd name="connsiteX0-981" fmla="*/ 175 w 2074205"/>
              <a:gd name="connsiteY0-982" fmla="*/ 1422384 h 1621301"/>
              <a:gd name="connsiteX1-983" fmla="*/ 1181853 w 2074205"/>
              <a:gd name="connsiteY1-984" fmla="*/ 794 h 1621301"/>
              <a:gd name="connsiteX2-985" fmla="*/ 1893612 w 2074205"/>
              <a:gd name="connsiteY2-986" fmla="*/ 0 h 1621301"/>
              <a:gd name="connsiteX3-987" fmla="*/ 2074205 w 2074205"/>
              <a:gd name="connsiteY3-988" fmla="*/ 214594 h 1621301"/>
              <a:gd name="connsiteX4-989" fmla="*/ 964398 w 2074205"/>
              <a:gd name="connsiteY4-990" fmla="*/ 1533115 h 1621301"/>
              <a:gd name="connsiteX5-991" fmla="*/ 176550 w 2074205"/>
              <a:gd name="connsiteY5-992" fmla="*/ 1607897 h 1621301"/>
              <a:gd name="connsiteX6-993" fmla="*/ 175 w 2074205"/>
              <a:gd name="connsiteY6-994" fmla="*/ 1422384 h 1621301"/>
              <a:gd name="connsiteX0-995" fmla="*/ 175 w 2074205"/>
              <a:gd name="connsiteY0-996" fmla="*/ 1422384 h 1621301"/>
              <a:gd name="connsiteX1-997" fmla="*/ 1181853 w 2074205"/>
              <a:gd name="connsiteY1-998" fmla="*/ 794 h 1621301"/>
              <a:gd name="connsiteX2-999" fmla="*/ 1893612 w 2074205"/>
              <a:gd name="connsiteY2-1000" fmla="*/ 0 h 1621301"/>
              <a:gd name="connsiteX3-1001" fmla="*/ 2074205 w 2074205"/>
              <a:gd name="connsiteY3-1002" fmla="*/ 214594 h 1621301"/>
              <a:gd name="connsiteX4-1003" fmla="*/ 964398 w 2074205"/>
              <a:gd name="connsiteY4-1004" fmla="*/ 1533115 h 1621301"/>
              <a:gd name="connsiteX5-1005" fmla="*/ 176550 w 2074205"/>
              <a:gd name="connsiteY5-1006" fmla="*/ 1607897 h 1621301"/>
              <a:gd name="connsiteX6-1007" fmla="*/ 175 w 2074205"/>
              <a:gd name="connsiteY6-1008" fmla="*/ 1422384 h 1621301"/>
              <a:gd name="connsiteX0-1009" fmla="*/ 175 w 2074205"/>
              <a:gd name="connsiteY0-1010" fmla="*/ 1422384 h 1621301"/>
              <a:gd name="connsiteX1-1011" fmla="*/ 1181853 w 2074205"/>
              <a:gd name="connsiteY1-1012" fmla="*/ 794 h 1621301"/>
              <a:gd name="connsiteX2-1013" fmla="*/ 1893612 w 2074205"/>
              <a:gd name="connsiteY2-1014" fmla="*/ 0 h 1621301"/>
              <a:gd name="connsiteX3-1015" fmla="*/ 2074205 w 2074205"/>
              <a:gd name="connsiteY3-1016" fmla="*/ 214594 h 1621301"/>
              <a:gd name="connsiteX4-1017" fmla="*/ 964398 w 2074205"/>
              <a:gd name="connsiteY4-1018" fmla="*/ 1533115 h 1621301"/>
              <a:gd name="connsiteX5-1019" fmla="*/ 176550 w 2074205"/>
              <a:gd name="connsiteY5-1020" fmla="*/ 1607897 h 1621301"/>
              <a:gd name="connsiteX6-1021" fmla="*/ 175 w 2074205"/>
              <a:gd name="connsiteY6-1022" fmla="*/ 1422384 h 1621301"/>
              <a:gd name="connsiteX0-1023" fmla="*/ 175 w 2074205"/>
              <a:gd name="connsiteY0-1024" fmla="*/ 1422384 h 1621301"/>
              <a:gd name="connsiteX1-1025" fmla="*/ 1181853 w 2074205"/>
              <a:gd name="connsiteY1-1026" fmla="*/ 794 h 1621301"/>
              <a:gd name="connsiteX2-1027" fmla="*/ 1893612 w 2074205"/>
              <a:gd name="connsiteY2-1028" fmla="*/ 0 h 1621301"/>
              <a:gd name="connsiteX3-1029" fmla="*/ 2074205 w 2074205"/>
              <a:gd name="connsiteY3-1030" fmla="*/ 214594 h 1621301"/>
              <a:gd name="connsiteX4-1031" fmla="*/ 964398 w 2074205"/>
              <a:gd name="connsiteY4-1032" fmla="*/ 1533115 h 1621301"/>
              <a:gd name="connsiteX5-1033" fmla="*/ 176550 w 2074205"/>
              <a:gd name="connsiteY5-1034" fmla="*/ 1607897 h 1621301"/>
              <a:gd name="connsiteX6-1035" fmla="*/ 175 w 2074205"/>
              <a:gd name="connsiteY6-1036" fmla="*/ 1422384 h 1621301"/>
              <a:gd name="connsiteX0-1037" fmla="*/ 175 w 2074205"/>
              <a:gd name="connsiteY0-1038" fmla="*/ 1422384 h 1621301"/>
              <a:gd name="connsiteX1-1039" fmla="*/ 1181853 w 2074205"/>
              <a:gd name="connsiteY1-1040" fmla="*/ 794 h 1621301"/>
              <a:gd name="connsiteX2-1041" fmla="*/ 1893612 w 2074205"/>
              <a:gd name="connsiteY2-1042" fmla="*/ 0 h 1621301"/>
              <a:gd name="connsiteX3-1043" fmla="*/ 2074205 w 2074205"/>
              <a:gd name="connsiteY3-1044" fmla="*/ 214594 h 1621301"/>
              <a:gd name="connsiteX4-1045" fmla="*/ 964398 w 2074205"/>
              <a:gd name="connsiteY4-1046" fmla="*/ 1533115 h 1621301"/>
              <a:gd name="connsiteX5-1047" fmla="*/ 176550 w 2074205"/>
              <a:gd name="connsiteY5-1048" fmla="*/ 1607897 h 1621301"/>
              <a:gd name="connsiteX6-1049" fmla="*/ 175 w 2074205"/>
              <a:gd name="connsiteY6-1050" fmla="*/ 1422384 h 1621301"/>
              <a:gd name="connsiteX0-1051" fmla="*/ 175 w 2074205"/>
              <a:gd name="connsiteY0-1052" fmla="*/ 1422384 h 1621301"/>
              <a:gd name="connsiteX1-1053" fmla="*/ 1181853 w 2074205"/>
              <a:gd name="connsiteY1-1054" fmla="*/ 794 h 1621301"/>
              <a:gd name="connsiteX2-1055" fmla="*/ 1893612 w 2074205"/>
              <a:gd name="connsiteY2-1056" fmla="*/ 0 h 1621301"/>
              <a:gd name="connsiteX3-1057" fmla="*/ 2074205 w 2074205"/>
              <a:gd name="connsiteY3-1058" fmla="*/ 214594 h 1621301"/>
              <a:gd name="connsiteX4-1059" fmla="*/ 964398 w 2074205"/>
              <a:gd name="connsiteY4-1060" fmla="*/ 1533115 h 1621301"/>
              <a:gd name="connsiteX5-1061" fmla="*/ 176550 w 2074205"/>
              <a:gd name="connsiteY5-1062" fmla="*/ 1607897 h 1621301"/>
              <a:gd name="connsiteX6-1063" fmla="*/ 175 w 2074205"/>
              <a:gd name="connsiteY6-1064" fmla="*/ 1422384 h 1621301"/>
              <a:gd name="connsiteX0-1065" fmla="*/ 175 w 2074205"/>
              <a:gd name="connsiteY0-1066" fmla="*/ 1423822 h 1622739"/>
              <a:gd name="connsiteX1-1067" fmla="*/ 1181853 w 2074205"/>
              <a:gd name="connsiteY1-1068" fmla="*/ 2232 h 1622739"/>
              <a:gd name="connsiteX2-1069" fmla="*/ 1893612 w 2074205"/>
              <a:gd name="connsiteY2-1070" fmla="*/ 1438 h 1622739"/>
              <a:gd name="connsiteX3-1071" fmla="*/ 2074205 w 2074205"/>
              <a:gd name="connsiteY3-1072" fmla="*/ 216032 h 1622739"/>
              <a:gd name="connsiteX4-1073" fmla="*/ 964398 w 2074205"/>
              <a:gd name="connsiteY4-1074" fmla="*/ 1534553 h 1622739"/>
              <a:gd name="connsiteX5-1075" fmla="*/ 176550 w 2074205"/>
              <a:gd name="connsiteY5-1076" fmla="*/ 1609335 h 1622739"/>
              <a:gd name="connsiteX6-1077" fmla="*/ 175 w 2074205"/>
              <a:gd name="connsiteY6-1078" fmla="*/ 1423822 h 1622739"/>
              <a:gd name="connsiteX0-1079" fmla="*/ 175 w 2074205"/>
              <a:gd name="connsiteY0-1080" fmla="*/ 1424365 h 1623282"/>
              <a:gd name="connsiteX1-1081" fmla="*/ 1181853 w 2074205"/>
              <a:gd name="connsiteY1-1082" fmla="*/ 2775 h 1623282"/>
              <a:gd name="connsiteX2-1083" fmla="*/ 1893612 w 2074205"/>
              <a:gd name="connsiteY2-1084" fmla="*/ 1981 h 1623282"/>
              <a:gd name="connsiteX3-1085" fmla="*/ 2074205 w 2074205"/>
              <a:gd name="connsiteY3-1086" fmla="*/ 216575 h 1623282"/>
              <a:gd name="connsiteX4-1087" fmla="*/ 964398 w 2074205"/>
              <a:gd name="connsiteY4-1088" fmla="*/ 1535096 h 1623282"/>
              <a:gd name="connsiteX5-1089" fmla="*/ 176550 w 2074205"/>
              <a:gd name="connsiteY5-1090" fmla="*/ 1609878 h 1623282"/>
              <a:gd name="connsiteX6-1091" fmla="*/ 175 w 2074205"/>
              <a:gd name="connsiteY6-1092" fmla="*/ 1424365 h 1623282"/>
              <a:gd name="connsiteX0-1093" fmla="*/ 175 w 2074205"/>
              <a:gd name="connsiteY0-1094" fmla="*/ 1424365 h 1623282"/>
              <a:gd name="connsiteX1-1095" fmla="*/ 1181853 w 2074205"/>
              <a:gd name="connsiteY1-1096" fmla="*/ 2775 h 1623282"/>
              <a:gd name="connsiteX2-1097" fmla="*/ 1893612 w 2074205"/>
              <a:gd name="connsiteY2-1098" fmla="*/ 1981 h 1623282"/>
              <a:gd name="connsiteX3-1099" fmla="*/ 2074205 w 2074205"/>
              <a:gd name="connsiteY3-1100" fmla="*/ 216575 h 1623282"/>
              <a:gd name="connsiteX4-1101" fmla="*/ 964398 w 2074205"/>
              <a:gd name="connsiteY4-1102" fmla="*/ 1535096 h 1623282"/>
              <a:gd name="connsiteX5-1103" fmla="*/ 176550 w 2074205"/>
              <a:gd name="connsiteY5-1104" fmla="*/ 1609878 h 1623282"/>
              <a:gd name="connsiteX6-1105" fmla="*/ 175 w 2074205"/>
              <a:gd name="connsiteY6-1106" fmla="*/ 1424365 h 1623282"/>
              <a:gd name="connsiteX0-1107" fmla="*/ 133 w 2074163"/>
              <a:gd name="connsiteY0-1108" fmla="*/ 1424365 h 1623282"/>
              <a:gd name="connsiteX1-1109" fmla="*/ 1181811 w 2074163"/>
              <a:gd name="connsiteY1-1110" fmla="*/ 2775 h 1623282"/>
              <a:gd name="connsiteX2-1111" fmla="*/ 1893570 w 2074163"/>
              <a:gd name="connsiteY2-1112" fmla="*/ 1981 h 1623282"/>
              <a:gd name="connsiteX3-1113" fmla="*/ 2074163 w 2074163"/>
              <a:gd name="connsiteY3-1114" fmla="*/ 216575 h 1623282"/>
              <a:gd name="connsiteX4-1115" fmla="*/ 964356 w 2074163"/>
              <a:gd name="connsiteY4-1116" fmla="*/ 1535096 h 1623282"/>
              <a:gd name="connsiteX5-1117" fmla="*/ 176508 w 2074163"/>
              <a:gd name="connsiteY5-1118" fmla="*/ 1609878 h 1623282"/>
              <a:gd name="connsiteX6-1119" fmla="*/ 133 w 2074163"/>
              <a:gd name="connsiteY6-1120" fmla="*/ 1424365 h 1623282"/>
              <a:gd name="connsiteX0-1121" fmla="*/ 133 w 2074163"/>
              <a:gd name="connsiteY0-1122" fmla="*/ 1424365 h 1623282"/>
              <a:gd name="connsiteX1-1123" fmla="*/ 1181811 w 2074163"/>
              <a:gd name="connsiteY1-1124" fmla="*/ 2775 h 1623282"/>
              <a:gd name="connsiteX2-1125" fmla="*/ 1893570 w 2074163"/>
              <a:gd name="connsiteY2-1126" fmla="*/ 1981 h 1623282"/>
              <a:gd name="connsiteX3-1127" fmla="*/ 2074163 w 2074163"/>
              <a:gd name="connsiteY3-1128" fmla="*/ 216575 h 1623282"/>
              <a:gd name="connsiteX4-1129" fmla="*/ 964356 w 2074163"/>
              <a:gd name="connsiteY4-1130" fmla="*/ 1535096 h 1623282"/>
              <a:gd name="connsiteX5-1131" fmla="*/ 176508 w 2074163"/>
              <a:gd name="connsiteY5-1132" fmla="*/ 1609878 h 1623282"/>
              <a:gd name="connsiteX6-1133" fmla="*/ 133 w 2074163"/>
              <a:gd name="connsiteY6-1134" fmla="*/ 1424365 h 1623282"/>
              <a:gd name="connsiteX0-1135" fmla="*/ 135 w 2074165"/>
              <a:gd name="connsiteY0-1136" fmla="*/ 1424365 h 1623282"/>
              <a:gd name="connsiteX1-1137" fmla="*/ 1181813 w 2074165"/>
              <a:gd name="connsiteY1-1138" fmla="*/ 2775 h 1623282"/>
              <a:gd name="connsiteX2-1139" fmla="*/ 1893572 w 2074165"/>
              <a:gd name="connsiteY2-1140" fmla="*/ 1981 h 1623282"/>
              <a:gd name="connsiteX3-1141" fmla="*/ 2074165 w 2074165"/>
              <a:gd name="connsiteY3-1142" fmla="*/ 216575 h 1623282"/>
              <a:gd name="connsiteX4-1143" fmla="*/ 964358 w 2074165"/>
              <a:gd name="connsiteY4-1144" fmla="*/ 1535096 h 1623282"/>
              <a:gd name="connsiteX5-1145" fmla="*/ 176510 w 2074165"/>
              <a:gd name="connsiteY5-1146" fmla="*/ 1609878 h 1623282"/>
              <a:gd name="connsiteX6-1147" fmla="*/ 135 w 2074165"/>
              <a:gd name="connsiteY6-1148" fmla="*/ 1424365 h 1623282"/>
              <a:gd name="connsiteX0-1149" fmla="*/ 140 w 2074170"/>
              <a:gd name="connsiteY0-1150" fmla="*/ 1424365 h 1623282"/>
              <a:gd name="connsiteX1-1151" fmla="*/ 1181818 w 2074170"/>
              <a:gd name="connsiteY1-1152" fmla="*/ 2775 h 1623282"/>
              <a:gd name="connsiteX2-1153" fmla="*/ 1893577 w 2074170"/>
              <a:gd name="connsiteY2-1154" fmla="*/ 1981 h 1623282"/>
              <a:gd name="connsiteX3-1155" fmla="*/ 2074170 w 2074170"/>
              <a:gd name="connsiteY3-1156" fmla="*/ 216575 h 1623282"/>
              <a:gd name="connsiteX4-1157" fmla="*/ 964363 w 2074170"/>
              <a:gd name="connsiteY4-1158" fmla="*/ 1535096 h 1623282"/>
              <a:gd name="connsiteX5-1159" fmla="*/ 176515 w 2074170"/>
              <a:gd name="connsiteY5-1160" fmla="*/ 1609878 h 1623282"/>
              <a:gd name="connsiteX6-1161" fmla="*/ 140 w 2074170"/>
              <a:gd name="connsiteY6-1162" fmla="*/ 1424365 h 1623282"/>
              <a:gd name="connsiteX0-1163" fmla="*/ 143 w 2074173"/>
              <a:gd name="connsiteY0-1164" fmla="*/ 1424365 h 1623282"/>
              <a:gd name="connsiteX1-1165" fmla="*/ 1181821 w 2074173"/>
              <a:gd name="connsiteY1-1166" fmla="*/ 2775 h 1623282"/>
              <a:gd name="connsiteX2-1167" fmla="*/ 1893580 w 2074173"/>
              <a:gd name="connsiteY2-1168" fmla="*/ 1981 h 1623282"/>
              <a:gd name="connsiteX3-1169" fmla="*/ 2074173 w 2074173"/>
              <a:gd name="connsiteY3-1170" fmla="*/ 216575 h 1623282"/>
              <a:gd name="connsiteX4-1171" fmla="*/ 964366 w 2074173"/>
              <a:gd name="connsiteY4-1172" fmla="*/ 1535096 h 1623282"/>
              <a:gd name="connsiteX5-1173" fmla="*/ 176518 w 2074173"/>
              <a:gd name="connsiteY5-1174" fmla="*/ 1609878 h 1623282"/>
              <a:gd name="connsiteX6-1175" fmla="*/ 143 w 2074173"/>
              <a:gd name="connsiteY6-1176" fmla="*/ 1424365 h 1623282"/>
              <a:gd name="connsiteX0-1177" fmla="*/ 143 w 2074173"/>
              <a:gd name="connsiteY0-1178" fmla="*/ 1424365 h 1630465"/>
              <a:gd name="connsiteX1-1179" fmla="*/ 1181821 w 2074173"/>
              <a:gd name="connsiteY1-1180" fmla="*/ 2775 h 1630465"/>
              <a:gd name="connsiteX2-1181" fmla="*/ 1893580 w 2074173"/>
              <a:gd name="connsiteY2-1182" fmla="*/ 1981 h 1630465"/>
              <a:gd name="connsiteX3-1183" fmla="*/ 2074173 w 2074173"/>
              <a:gd name="connsiteY3-1184" fmla="*/ 216575 h 1630465"/>
              <a:gd name="connsiteX4-1185" fmla="*/ 964366 w 2074173"/>
              <a:gd name="connsiteY4-1186" fmla="*/ 1535096 h 1630465"/>
              <a:gd name="connsiteX5-1187" fmla="*/ 176518 w 2074173"/>
              <a:gd name="connsiteY5-1188" fmla="*/ 1609878 h 1630465"/>
              <a:gd name="connsiteX6-1189" fmla="*/ 143 w 2074173"/>
              <a:gd name="connsiteY6-1190" fmla="*/ 1424365 h 1630465"/>
              <a:gd name="connsiteX0-1191" fmla="*/ 143 w 2074173"/>
              <a:gd name="connsiteY0-1192" fmla="*/ 1424365 h 1676501"/>
              <a:gd name="connsiteX1-1193" fmla="*/ 1181821 w 2074173"/>
              <a:gd name="connsiteY1-1194" fmla="*/ 2775 h 1676501"/>
              <a:gd name="connsiteX2-1195" fmla="*/ 1893580 w 2074173"/>
              <a:gd name="connsiteY2-1196" fmla="*/ 1981 h 1676501"/>
              <a:gd name="connsiteX3-1197" fmla="*/ 2074173 w 2074173"/>
              <a:gd name="connsiteY3-1198" fmla="*/ 216575 h 1676501"/>
              <a:gd name="connsiteX4-1199" fmla="*/ 915028 w 2074173"/>
              <a:gd name="connsiteY4-1200" fmla="*/ 1607459 h 1676501"/>
              <a:gd name="connsiteX5-1201" fmla="*/ 176518 w 2074173"/>
              <a:gd name="connsiteY5-1202" fmla="*/ 1609878 h 1676501"/>
              <a:gd name="connsiteX6-1203" fmla="*/ 143 w 2074173"/>
              <a:gd name="connsiteY6-1204" fmla="*/ 1424365 h 1676501"/>
              <a:gd name="connsiteX0-1205" fmla="*/ 143 w 2074173"/>
              <a:gd name="connsiteY0-1206" fmla="*/ 1424365 h 1612418"/>
              <a:gd name="connsiteX1-1207" fmla="*/ 1181821 w 2074173"/>
              <a:gd name="connsiteY1-1208" fmla="*/ 2775 h 1612418"/>
              <a:gd name="connsiteX2-1209" fmla="*/ 1893580 w 2074173"/>
              <a:gd name="connsiteY2-1210" fmla="*/ 1981 h 1612418"/>
              <a:gd name="connsiteX3-1211" fmla="*/ 2074173 w 2074173"/>
              <a:gd name="connsiteY3-1212" fmla="*/ 216575 h 1612418"/>
              <a:gd name="connsiteX4-1213" fmla="*/ 915028 w 2074173"/>
              <a:gd name="connsiteY4-1214" fmla="*/ 1607459 h 1612418"/>
              <a:gd name="connsiteX5-1215" fmla="*/ 176518 w 2074173"/>
              <a:gd name="connsiteY5-1216" fmla="*/ 1609878 h 1612418"/>
              <a:gd name="connsiteX6-1217" fmla="*/ 143 w 2074173"/>
              <a:gd name="connsiteY6-1218" fmla="*/ 1424365 h 1612418"/>
              <a:gd name="connsiteX0-1219" fmla="*/ 143 w 2074173"/>
              <a:gd name="connsiteY0-1220" fmla="*/ 1424365 h 1609996"/>
              <a:gd name="connsiteX1-1221" fmla="*/ 1181821 w 2074173"/>
              <a:gd name="connsiteY1-1222" fmla="*/ 2775 h 1609996"/>
              <a:gd name="connsiteX2-1223" fmla="*/ 1893580 w 2074173"/>
              <a:gd name="connsiteY2-1224" fmla="*/ 1981 h 1609996"/>
              <a:gd name="connsiteX3-1225" fmla="*/ 2074173 w 2074173"/>
              <a:gd name="connsiteY3-1226" fmla="*/ 216575 h 1609996"/>
              <a:gd name="connsiteX4-1227" fmla="*/ 915028 w 2074173"/>
              <a:gd name="connsiteY4-1228" fmla="*/ 1607459 h 1609996"/>
              <a:gd name="connsiteX5-1229" fmla="*/ 176518 w 2074173"/>
              <a:gd name="connsiteY5-1230" fmla="*/ 1609878 h 1609996"/>
              <a:gd name="connsiteX6-1231" fmla="*/ 143 w 2074173"/>
              <a:gd name="connsiteY6-1232" fmla="*/ 1424365 h 1609996"/>
              <a:gd name="connsiteX0-1233" fmla="*/ 168 w 2074198"/>
              <a:gd name="connsiteY0-1234" fmla="*/ 1424365 h 1609878"/>
              <a:gd name="connsiteX1-1235" fmla="*/ 1181846 w 2074198"/>
              <a:gd name="connsiteY1-1236" fmla="*/ 2775 h 1609878"/>
              <a:gd name="connsiteX2-1237" fmla="*/ 1893605 w 2074198"/>
              <a:gd name="connsiteY2-1238" fmla="*/ 1981 h 1609878"/>
              <a:gd name="connsiteX3-1239" fmla="*/ 2074198 w 2074198"/>
              <a:gd name="connsiteY3-1240" fmla="*/ 216575 h 1609878"/>
              <a:gd name="connsiteX4-1241" fmla="*/ 915053 w 2074198"/>
              <a:gd name="connsiteY4-1242" fmla="*/ 1607459 h 1609878"/>
              <a:gd name="connsiteX5-1243" fmla="*/ 176543 w 2074198"/>
              <a:gd name="connsiteY5-1244" fmla="*/ 1609878 h 1609878"/>
              <a:gd name="connsiteX6-1245" fmla="*/ 168 w 2074198"/>
              <a:gd name="connsiteY6-1246" fmla="*/ 1424365 h 1609878"/>
              <a:gd name="connsiteX0-1247" fmla="*/ 168 w 2074198"/>
              <a:gd name="connsiteY0-1248" fmla="*/ 1424365 h 1609878"/>
              <a:gd name="connsiteX1-1249" fmla="*/ 1181846 w 2074198"/>
              <a:gd name="connsiteY1-1250" fmla="*/ 2775 h 1609878"/>
              <a:gd name="connsiteX2-1251" fmla="*/ 1893605 w 2074198"/>
              <a:gd name="connsiteY2-1252" fmla="*/ 1981 h 1609878"/>
              <a:gd name="connsiteX3-1253" fmla="*/ 2074198 w 2074198"/>
              <a:gd name="connsiteY3-1254" fmla="*/ 216575 h 1609878"/>
              <a:gd name="connsiteX4-1255" fmla="*/ 915053 w 2074198"/>
              <a:gd name="connsiteY4-1256" fmla="*/ 1607459 h 1609878"/>
              <a:gd name="connsiteX5-1257" fmla="*/ 176543 w 2074198"/>
              <a:gd name="connsiteY5-1258" fmla="*/ 1609878 h 1609878"/>
              <a:gd name="connsiteX6-1259" fmla="*/ 168 w 2074198"/>
              <a:gd name="connsiteY6-1260" fmla="*/ 1424365 h 1609878"/>
              <a:gd name="connsiteX0-1261" fmla="*/ 168 w 2074198"/>
              <a:gd name="connsiteY0-1262" fmla="*/ 1424365 h 1609878"/>
              <a:gd name="connsiteX1-1263" fmla="*/ 1181846 w 2074198"/>
              <a:gd name="connsiteY1-1264" fmla="*/ 2775 h 1609878"/>
              <a:gd name="connsiteX2-1265" fmla="*/ 1893605 w 2074198"/>
              <a:gd name="connsiteY2-1266" fmla="*/ 1981 h 1609878"/>
              <a:gd name="connsiteX3-1267" fmla="*/ 2074198 w 2074198"/>
              <a:gd name="connsiteY3-1268" fmla="*/ 216575 h 1609878"/>
              <a:gd name="connsiteX4-1269" fmla="*/ 915053 w 2074198"/>
              <a:gd name="connsiteY4-1270" fmla="*/ 1607459 h 1609878"/>
              <a:gd name="connsiteX5-1271" fmla="*/ 176543 w 2074198"/>
              <a:gd name="connsiteY5-1272" fmla="*/ 1609878 h 1609878"/>
              <a:gd name="connsiteX6-1273" fmla="*/ 168 w 2074198"/>
              <a:gd name="connsiteY6-1274" fmla="*/ 1424365 h 1609878"/>
              <a:gd name="connsiteX0-1275" fmla="*/ 168 w 2074198"/>
              <a:gd name="connsiteY0-1276" fmla="*/ 1424365 h 1609878"/>
              <a:gd name="connsiteX1-1277" fmla="*/ 1181846 w 2074198"/>
              <a:gd name="connsiteY1-1278" fmla="*/ 2775 h 1609878"/>
              <a:gd name="connsiteX2-1279" fmla="*/ 1893605 w 2074198"/>
              <a:gd name="connsiteY2-1280" fmla="*/ 1981 h 1609878"/>
              <a:gd name="connsiteX3-1281" fmla="*/ 2074198 w 2074198"/>
              <a:gd name="connsiteY3-1282" fmla="*/ 216575 h 1609878"/>
              <a:gd name="connsiteX4-1283" fmla="*/ 915053 w 2074198"/>
              <a:gd name="connsiteY4-1284" fmla="*/ 1607459 h 1609878"/>
              <a:gd name="connsiteX5-1285" fmla="*/ 176543 w 2074198"/>
              <a:gd name="connsiteY5-1286" fmla="*/ 1609878 h 1609878"/>
              <a:gd name="connsiteX6-1287" fmla="*/ 168 w 2074198"/>
              <a:gd name="connsiteY6-1288" fmla="*/ 1424365 h 1609878"/>
              <a:gd name="connsiteX0-1289" fmla="*/ 168 w 2074198"/>
              <a:gd name="connsiteY0-1290" fmla="*/ 1425562 h 1611075"/>
              <a:gd name="connsiteX1-1291" fmla="*/ 1181846 w 2074198"/>
              <a:gd name="connsiteY1-1292" fmla="*/ 3972 h 1611075"/>
              <a:gd name="connsiteX2-1293" fmla="*/ 1893605 w 2074198"/>
              <a:gd name="connsiteY2-1294" fmla="*/ 3178 h 1611075"/>
              <a:gd name="connsiteX3-1295" fmla="*/ 2074198 w 2074198"/>
              <a:gd name="connsiteY3-1296" fmla="*/ 217772 h 1611075"/>
              <a:gd name="connsiteX4-1297" fmla="*/ 915053 w 2074198"/>
              <a:gd name="connsiteY4-1298" fmla="*/ 1608656 h 1611075"/>
              <a:gd name="connsiteX5-1299" fmla="*/ 176543 w 2074198"/>
              <a:gd name="connsiteY5-1300" fmla="*/ 1611075 h 1611075"/>
              <a:gd name="connsiteX6-1301" fmla="*/ 168 w 2074198"/>
              <a:gd name="connsiteY6-1302" fmla="*/ 1425562 h 1611075"/>
              <a:gd name="connsiteX0-1303" fmla="*/ 168 w 2074198"/>
              <a:gd name="connsiteY0-1304" fmla="*/ 1425562 h 1611075"/>
              <a:gd name="connsiteX1-1305" fmla="*/ 1181846 w 2074198"/>
              <a:gd name="connsiteY1-1306" fmla="*/ 3972 h 1611075"/>
              <a:gd name="connsiteX2-1307" fmla="*/ 1893605 w 2074198"/>
              <a:gd name="connsiteY2-1308" fmla="*/ 3178 h 1611075"/>
              <a:gd name="connsiteX3-1309" fmla="*/ 2074198 w 2074198"/>
              <a:gd name="connsiteY3-1310" fmla="*/ 217772 h 1611075"/>
              <a:gd name="connsiteX4-1311" fmla="*/ 915053 w 2074198"/>
              <a:gd name="connsiteY4-1312" fmla="*/ 1608656 h 1611075"/>
              <a:gd name="connsiteX5-1313" fmla="*/ 176543 w 2074198"/>
              <a:gd name="connsiteY5-1314" fmla="*/ 1611075 h 1611075"/>
              <a:gd name="connsiteX6-1315" fmla="*/ 168 w 2074198"/>
              <a:gd name="connsiteY6-1316" fmla="*/ 1425562 h 1611075"/>
              <a:gd name="connsiteX0-1317" fmla="*/ 168 w 2074198"/>
              <a:gd name="connsiteY0-1318" fmla="*/ 1425562 h 1611075"/>
              <a:gd name="connsiteX1-1319" fmla="*/ 1181846 w 2074198"/>
              <a:gd name="connsiteY1-1320" fmla="*/ 3972 h 1611075"/>
              <a:gd name="connsiteX2-1321" fmla="*/ 1893605 w 2074198"/>
              <a:gd name="connsiteY2-1322" fmla="*/ 3178 h 1611075"/>
              <a:gd name="connsiteX3-1323" fmla="*/ 2074198 w 2074198"/>
              <a:gd name="connsiteY3-1324" fmla="*/ 217772 h 1611075"/>
              <a:gd name="connsiteX4-1325" fmla="*/ 915053 w 2074198"/>
              <a:gd name="connsiteY4-1326" fmla="*/ 1608656 h 1611075"/>
              <a:gd name="connsiteX5-1327" fmla="*/ 176543 w 2074198"/>
              <a:gd name="connsiteY5-1328" fmla="*/ 1611075 h 1611075"/>
              <a:gd name="connsiteX6-1329" fmla="*/ 168 w 2074198"/>
              <a:gd name="connsiteY6-1330" fmla="*/ 1425562 h 1611075"/>
              <a:gd name="connsiteX0-1331" fmla="*/ 168 w 2074198"/>
              <a:gd name="connsiteY0-1332" fmla="*/ 1425562 h 1611075"/>
              <a:gd name="connsiteX1-1333" fmla="*/ 1181846 w 2074198"/>
              <a:gd name="connsiteY1-1334" fmla="*/ 3972 h 1611075"/>
              <a:gd name="connsiteX2-1335" fmla="*/ 1893605 w 2074198"/>
              <a:gd name="connsiteY2-1336" fmla="*/ 3178 h 1611075"/>
              <a:gd name="connsiteX3-1337" fmla="*/ 2074198 w 2074198"/>
              <a:gd name="connsiteY3-1338" fmla="*/ 217772 h 1611075"/>
              <a:gd name="connsiteX4-1339" fmla="*/ 915053 w 2074198"/>
              <a:gd name="connsiteY4-1340" fmla="*/ 1608656 h 1611075"/>
              <a:gd name="connsiteX5-1341" fmla="*/ 176543 w 2074198"/>
              <a:gd name="connsiteY5-1342" fmla="*/ 1611075 h 1611075"/>
              <a:gd name="connsiteX6-1343" fmla="*/ 168 w 2074198"/>
              <a:gd name="connsiteY6-1344" fmla="*/ 1425562 h 1611075"/>
              <a:gd name="connsiteX0-1345" fmla="*/ 168 w 2074198"/>
              <a:gd name="connsiteY0-1346" fmla="*/ 1425562 h 1611075"/>
              <a:gd name="connsiteX1-1347" fmla="*/ 1181846 w 2074198"/>
              <a:gd name="connsiteY1-1348" fmla="*/ 3972 h 1611075"/>
              <a:gd name="connsiteX2-1349" fmla="*/ 1893605 w 2074198"/>
              <a:gd name="connsiteY2-1350" fmla="*/ 3178 h 1611075"/>
              <a:gd name="connsiteX3-1351" fmla="*/ 2074198 w 2074198"/>
              <a:gd name="connsiteY3-1352" fmla="*/ 217772 h 1611075"/>
              <a:gd name="connsiteX4-1353" fmla="*/ 915053 w 2074198"/>
              <a:gd name="connsiteY4-1354" fmla="*/ 1608656 h 1611075"/>
              <a:gd name="connsiteX5-1355" fmla="*/ 176543 w 2074198"/>
              <a:gd name="connsiteY5-1356" fmla="*/ 1611075 h 1611075"/>
              <a:gd name="connsiteX6-1357" fmla="*/ 168 w 2074198"/>
              <a:gd name="connsiteY6-1358" fmla="*/ 1425562 h 161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9" y="connsiteY6-840"/>
              </a:cxn>
            </a:cxnLst>
            <a:rect l="l" t="t" r="r" b="b"/>
            <a:pathLst>
              <a:path w="2074198" h="1611075">
                <a:moveTo>
                  <a:pt x="168" y="1425562"/>
                </a:moveTo>
                <a:cubicBezTo>
                  <a:pt x="-13747" y="2036916"/>
                  <a:pt x="948780" y="3379"/>
                  <a:pt x="1181846" y="3972"/>
                </a:cubicBezTo>
                <a:lnTo>
                  <a:pt x="1893605" y="3178"/>
                </a:lnTo>
                <a:cubicBezTo>
                  <a:pt x="1974634" y="8924"/>
                  <a:pt x="2072119" y="-57691"/>
                  <a:pt x="2074198" y="217772"/>
                </a:cubicBezTo>
                <a:cubicBezTo>
                  <a:pt x="2066085" y="-563017"/>
                  <a:pt x="1202760" y="1596748"/>
                  <a:pt x="915053" y="1608656"/>
                </a:cubicBezTo>
                <a:lnTo>
                  <a:pt x="176543" y="1611075"/>
                </a:lnTo>
                <a:cubicBezTo>
                  <a:pt x="87416" y="1598403"/>
                  <a:pt x="-4473" y="1617577"/>
                  <a:pt x="168" y="1425562"/>
                </a:cubicBezTo>
                <a:close/>
              </a:path>
            </a:pathLst>
          </a:custGeom>
          <a:gradFill>
            <a:gsLst>
              <a:gs pos="0">
                <a:schemeClr val="tx1"/>
              </a:gs>
              <a:gs pos="50418">
                <a:schemeClr val="accent1"/>
              </a:gs>
              <a:gs pos="100000">
                <a:schemeClr val="tx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4" name="Isosceles Triangle 123"/>
          <p:cNvSpPr/>
          <p:nvPr/>
        </p:nvSpPr>
        <p:spPr>
          <a:xfrm rot="5400000">
            <a:off x="8905561" y="3484703"/>
            <a:ext cx="1372450" cy="6719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5" name="Isosceles Triangle 124"/>
          <p:cNvSpPr/>
          <p:nvPr/>
        </p:nvSpPr>
        <p:spPr>
          <a:xfrm rot="16200000">
            <a:off x="2757044" y="2371807"/>
            <a:ext cx="1372450" cy="6719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6" name="TextBox 125"/>
          <p:cNvSpPr txBox="1"/>
          <p:nvPr/>
        </p:nvSpPr>
        <p:spPr>
          <a:xfrm>
            <a:off x="3796675" y="2399377"/>
            <a:ext cx="744506" cy="584775"/>
          </a:xfrm>
          <a:prstGeom prst="rect">
            <a:avLst/>
          </a:prstGeom>
          <a:noFill/>
        </p:spPr>
        <p:txBody>
          <a:bodyPr wrap="square" rtlCol="0" anchor="ctr">
            <a:spAutoFit/>
          </a:bodyPr>
          <a:lstStyle/>
          <a:p>
            <a:pPr algn="ctr"/>
            <a:r>
              <a:rPr lang="en-US" altLang="ko-KR" sz="3200" b="1" dirty="0">
                <a:solidFill>
                  <a:schemeClr val="bg1"/>
                </a:solidFill>
                <a:cs typeface="Arial" panose="020B0604020202020204" pitchFamily="34" charset="0"/>
              </a:rPr>
              <a:t>01</a:t>
            </a:r>
            <a:endParaRPr lang="ko-KR" altLang="en-US" sz="3200" b="1" dirty="0">
              <a:solidFill>
                <a:schemeClr val="bg1"/>
              </a:solidFill>
              <a:cs typeface="Arial" panose="020B0604020202020204" pitchFamily="34" charset="0"/>
            </a:endParaRPr>
          </a:p>
        </p:txBody>
      </p:sp>
      <p:sp>
        <p:nvSpPr>
          <p:cNvPr id="127" name="TextBox 126"/>
          <p:cNvSpPr txBox="1"/>
          <p:nvPr/>
        </p:nvSpPr>
        <p:spPr>
          <a:xfrm>
            <a:off x="8567620" y="3493375"/>
            <a:ext cx="744506" cy="584775"/>
          </a:xfrm>
          <a:prstGeom prst="rect">
            <a:avLst/>
          </a:prstGeom>
          <a:noFill/>
        </p:spPr>
        <p:txBody>
          <a:bodyPr wrap="square" rtlCol="0" anchor="ctr">
            <a:spAutoFit/>
          </a:bodyPr>
          <a:lstStyle/>
          <a:p>
            <a:pPr algn="ctr"/>
            <a:r>
              <a:rPr lang="en-US" altLang="ko-KR" sz="3200" b="1" dirty="0">
                <a:solidFill>
                  <a:schemeClr val="bg1"/>
                </a:solidFill>
                <a:cs typeface="Arial" panose="020B0604020202020204" pitchFamily="34" charset="0"/>
              </a:rPr>
              <a:t>02</a:t>
            </a:r>
            <a:endParaRPr lang="ko-KR" altLang="en-US" sz="3200" b="1" dirty="0">
              <a:solidFill>
                <a:schemeClr val="bg1"/>
              </a:solidFill>
              <a:cs typeface="Arial" panose="020B0604020202020204" pitchFamily="34" charset="0"/>
            </a:endParaRPr>
          </a:p>
        </p:txBody>
      </p:sp>
      <p:grpSp>
        <p:nvGrpSpPr>
          <p:cNvPr id="134" name="그룹 2"/>
          <p:cNvGrpSpPr/>
          <p:nvPr/>
        </p:nvGrpSpPr>
        <p:grpSpPr>
          <a:xfrm>
            <a:off x="4525281" y="889677"/>
            <a:ext cx="3618584" cy="2488435"/>
            <a:chOff x="2794115" y="2362"/>
            <a:chExt cx="3618584" cy="2488435"/>
          </a:xfrm>
          <a:solidFill>
            <a:schemeClr val="accent4"/>
          </a:solidFill>
        </p:grpSpPr>
        <p:sp>
          <p:nvSpPr>
            <p:cNvPr id="135" name="Freeform 9"/>
            <p:cNvSpPr/>
            <p:nvPr/>
          </p:nvSpPr>
          <p:spPr bwMode="auto">
            <a:xfrm>
              <a:off x="3925124" y="2176247"/>
              <a:ext cx="286470" cy="291957"/>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grpFill/>
            <a:ln>
              <a:noFill/>
            </a:ln>
          </p:spPr>
          <p:txBody>
            <a:bodyPr vert="horz" wrap="square" lIns="91440" tIns="45720" rIns="91440" bIns="45720" numCol="1" anchor="t" anchorCtr="0" compatLnSpc="1"/>
            <a:lstStyle/>
            <a:p>
              <a:endParaRPr lang="ko-KR" altLang="en-US" sz="2700"/>
            </a:p>
          </p:txBody>
        </p:sp>
        <p:sp>
          <p:nvSpPr>
            <p:cNvPr id="136" name="Freeform 9"/>
            <p:cNvSpPr>
              <a:spLocks noEditPoints="1"/>
            </p:cNvSpPr>
            <p:nvPr/>
          </p:nvSpPr>
          <p:spPr bwMode="auto">
            <a:xfrm>
              <a:off x="3771793" y="1896737"/>
              <a:ext cx="346432" cy="256088"/>
            </a:xfrm>
            <a:custGeom>
              <a:avLst/>
              <a:gdLst>
                <a:gd name="T0" fmla="*/ 1251 w 3501"/>
                <a:gd name="T1" fmla="*/ 1386 h 2588"/>
                <a:gd name="T2" fmla="*/ 1383 w 3501"/>
                <a:gd name="T3" fmla="*/ 1398 h 2588"/>
                <a:gd name="T4" fmla="*/ 1496 w 3501"/>
                <a:gd name="T5" fmla="*/ 1304 h 2588"/>
                <a:gd name="T6" fmla="*/ 1696 w 3501"/>
                <a:gd name="T7" fmla="*/ 104 h 2588"/>
                <a:gd name="T8" fmla="*/ 1696 w 3501"/>
                <a:gd name="T9" fmla="*/ 340 h 2588"/>
                <a:gd name="T10" fmla="*/ 1892 w 3501"/>
                <a:gd name="T11" fmla="*/ 1404 h 2588"/>
                <a:gd name="T12" fmla="*/ 2240 w 3501"/>
                <a:gd name="T13" fmla="*/ 1448 h 2588"/>
                <a:gd name="T14" fmla="*/ 2185 w 3501"/>
                <a:gd name="T15" fmla="*/ 1282 h 2588"/>
                <a:gd name="T16" fmla="*/ 2003 w 3501"/>
                <a:gd name="T17" fmla="*/ 1302 h 2588"/>
                <a:gd name="T18" fmla="*/ 1841 w 3501"/>
                <a:gd name="T19" fmla="*/ 1258 h 2588"/>
                <a:gd name="T20" fmla="*/ 1807 w 3501"/>
                <a:gd name="T21" fmla="*/ 284 h 2588"/>
                <a:gd name="T22" fmla="*/ 1809 w 3501"/>
                <a:gd name="T23" fmla="*/ 77 h 2588"/>
                <a:gd name="T24" fmla="*/ 1925 w 3501"/>
                <a:gd name="T25" fmla="*/ 6 h 2588"/>
                <a:gd name="T26" fmla="*/ 2012 w 3501"/>
                <a:gd name="T27" fmla="*/ 140 h 2588"/>
                <a:gd name="T28" fmla="*/ 2009 w 3501"/>
                <a:gd name="T29" fmla="*/ 1124 h 2588"/>
                <a:gd name="T30" fmla="*/ 2303 w 3501"/>
                <a:gd name="T31" fmla="*/ 1157 h 2588"/>
                <a:gd name="T32" fmla="*/ 2261 w 3501"/>
                <a:gd name="T33" fmla="*/ 1071 h 2588"/>
                <a:gd name="T34" fmla="*/ 2096 w 3501"/>
                <a:gd name="T35" fmla="*/ 911 h 2588"/>
                <a:gd name="T36" fmla="*/ 2061 w 3501"/>
                <a:gd name="T37" fmla="*/ 557 h 2588"/>
                <a:gd name="T38" fmla="*/ 2309 w 3501"/>
                <a:gd name="T39" fmla="*/ 284 h 2588"/>
                <a:gd name="T40" fmla="*/ 2731 w 3501"/>
                <a:gd name="T41" fmla="*/ 273 h 2588"/>
                <a:gd name="T42" fmla="*/ 3158 w 3501"/>
                <a:gd name="T43" fmla="*/ 571 h 2588"/>
                <a:gd name="T44" fmla="*/ 3412 w 3501"/>
                <a:gd name="T45" fmla="*/ 1057 h 2588"/>
                <a:gd name="T46" fmla="*/ 3494 w 3501"/>
                <a:gd name="T47" fmla="*/ 1635 h 2588"/>
                <a:gd name="T48" fmla="*/ 3278 w 3501"/>
                <a:gd name="T49" fmla="*/ 2138 h 2588"/>
                <a:gd name="T50" fmla="*/ 2883 w 3501"/>
                <a:gd name="T51" fmla="*/ 2404 h 2588"/>
                <a:gd name="T52" fmla="*/ 2527 w 3501"/>
                <a:gd name="T53" fmla="*/ 2368 h 2588"/>
                <a:gd name="T54" fmla="*/ 2311 w 3501"/>
                <a:gd name="T55" fmla="*/ 2128 h 2588"/>
                <a:gd name="T56" fmla="*/ 2349 w 3501"/>
                <a:gd name="T57" fmla="*/ 1829 h 2588"/>
                <a:gd name="T58" fmla="*/ 2320 w 3501"/>
                <a:gd name="T59" fmla="*/ 1637 h 2588"/>
                <a:gd name="T60" fmla="*/ 2003 w 3501"/>
                <a:gd name="T61" fmla="*/ 1548 h 2588"/>
                <a:gd name="T62" fmla="*/ 1894 w 3501"/>
                <a:gd name="T63" fmla="*/ 2588 h 2588"/>
                <a:gd name="T64" fmla="*/ 1803 w 3501"/>
                <a:gd name="T65" fmla="*/ 2415 h 2588"/>
                <a:gd name="T66" fmla="*/ 1789 w 3501"/>
                <a:gd name="T67" fmla="*/ 1497 h 2588"/>
                <a:gd name="T68" fmla="*/ 1694 w 3501"/>
                <a:gd name="T69" fmla="*/ 1906 h 2588"/>
                <a:gd name="T70" fmla="*/ 1607 w 3501"/>
                <a:gd name="T71" fmla="*/ 2586 h 2588"/>
                <a:gd name="T72" fmla="*/ 1512 w 3501"/>
                <a:gd name="T73" fmla="*/ 2248 h 2588"/>
                <a:gd name="T74" fmla="*/ 1503 w 3501"/>
                <a:gd name="T75" fmla="*/ 1797 h 2588"/>
                <a:gd name="T76" fmla="*/ 1458 w 3501"/>
                <a:gd name="T77" fmla="*/ 1495 h 2588"/>
                <a:gd name="T78" fmla="*/ 1252 w 3501"/>
                <a:gd name="T79" fmla="*/ 1551 h 2588"/>
                <a:gd name="T80" fmla="*/ 1123 w 3501"/>
                <a:gd name="T81" fmla="*/ 1664 h 2588"/>
                <a:gd name="T82" fmla="*/ 1123 w 3501"/>
                <a:gd name="T83" fmla="*/ 1786 h 2588"/>
                <a:gd name="T84" fmla="*/ 1198 w 3501"/>
                <a:gd name="T85" fmla="*/ 2093 h 2588"/>
                <a:gd name="T86" fmla="*/ 1001 w 3501"/>
                <a:gd name="T87" fmla="*/ 2357 h 2588"/>
                <a:gd name="T88" fmla="*/ 594 w 3501"/>
                <a:gd name="T89" fmla="*/ 2393 h 2588"/>
                <a:gd name="T90" fmla="*/ 183 w 3501"/>
                <a:gd name="T91" fmla="*/ 2086 h 2588"/>
                <a:gd name="T92" fmla="*/ 0 w 3501"/>
                <a:gd name="T93" fmla="*/ 1544 h 2588"/>
                <a:gd name="T94" fmla="*/ 143 w 3501"/>
                <a:gd name="T95" fmla="*/ 909 h 2588"/>
                <a:gd name="T96" fmla="*/ 496 w 3501"/>
                <a:gd name="T97" fmla="*/ 426 h 2588"/>
                <a:gd name="T98" fmla="*/ 823 w 3501"/>
                <a:gd name="T99" fmla="*/ 249 h 2588"/>
                <a:gd name="T100" fmla="*/ 1176 w 3501"/>
                <a:gd name="T101" fmla="*/ 289 h 2588"/>
                <a:gd name="T102" fmla="*/ 1414 w 3501"/>
                <a:gd name="T103" fmla="*/ 493 h 2588"/>
                <a:gd name="T104" fmla="*/ 1441 w 3501"/>
                <a:gd name="T105" fmla="*/ 822 h 2588"/>
                <a:gd name="T106" fmla="*/ 1252 w 3501"/>
                <a:gd name="T107" fmla="*/ 1071 h 2588"/>
                <a:gd name="T108" fmla="*/ 1191 w 3501"/>
                <a:gd name="T109" fmla="*/ 1184 h 2588"/>
                <a:gd name="T110" fmla="*/ 1327 w 3501"/>
                <a:gd name="T111" fmla="*/ 1226 h 2588"/>
                <a:gd name="T112" fmla="*/ 1501 w 3501"/>
                <a:gd name="T113" fmla="*/ 826 h 2588"/>
                <a:gd name="T114" fmla="*/ 1498 w 3501"/>
                <a:gd name="T115" fmla="*/ 184 h 2588"/>
                <a:gd name="T116" fmla="*/ 1600 w 3501"/>
                <a:gd name="T117" fmla="*/ 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1" h="2588">
                  <a:moveTo>
                    <a:pt x="1496" y="1304"/>
                  </a:moveTo>
                  <a:lnTo>
                    <a:pt x="1436" y="1317"/>
                  </a:lnTo>
                  <a:lnTo>
                    <a:pt x="1376" y="1335"/>
                  </a:lnTo>
                  <a:lnTo>
                    <a:pt x="1316" y="1353"/>
                  </a:lnTo>
                  <a:lnTo>
                    <a:pt x="1252" y="1368"/>
                  </a:lnTo>
                  <a:lnTo>
                    <a:pt x="1251" y="1386"/>
                  </a:lnTo>
                  <a:lnTo>
                    <a:pt x="1251" y="1398"/>
                  </a:lnTo>
                  <a:lnTo>
                    <a:pt x="1249" y="1411"/>
                  </a:lnTo>
                  <a:lnTo>
                    <a:pt x="1249" y="1428"/>
                  </a:lnTo>
                  <a:lnTo>
                    <a:pt x="1296" y="1422"/>
                  </a:lnTo>
                  <a:lnTo>
                    <a:pt x="1341" y="1413"/>
                  </a:lnTo>
                  <a:lnTo>
                    <a:pt x="1383" y="1398"/>
                  </a:lnTo>
                  <a:lnTo>
                    <a:pt x="1423" y="1384"/>
                  </a:lnTo>
                  <a:lnTo>
                    <a:pt x="1461" y="1368"/>
                  </a:lnTo>
                  <a:lnTo>
                    <a:pt x="1500" y="1353"/>
                  </a:lnTo>
                  <a:lnTo>
                    <a:pt x="1503" y="1333"/>
                  </a:lnTo>
                  <a:lnTo>
                    <a:pt x="1501" y="1318"/>
                  </a:lnTo>
                  <a:lnTo>
                    <a:pt x="1496" y="1304"/>
                  </a:lnTo>
                  <a:close/>
                  <a:moveTo>
                    <a:pt x="1600" y="0"/>
                  </a:moveTo>
                  <a:lnTo>
                    <a:pt x="1636" y="4"/>
                  </a:lnTo>
                  <a:lnTo>
                    <a:pt x="1669" y="17"/>
                  </a:lnTo>
                  <a:lnTo>
                    <a:pt x="1681" y="40"/>
                  </a:lnTo>
                  <a:lnTo>
                    <a:pt x="1691" y="69"/>
                  </a:lnTo>
                  <a:lnTo>
                    <a:pt x="1696" y="104"/>
                  </a:lnTo>
                  <a:lnTo>
                    <a:pt x="1698" y="142"/>
                  </a:lnTo>
                  <a:lnTo>
                    <a:pt x="1700" y="182"/>
                  </a:lnTo>
                  <a:lnTo>
                    <a:pt x="1700" y="222"/>
                  </a:lnTo>
                  <a:lnTo>
                    <a:pt x="1698" y="264"/>
                  </a:lnTo>
                  <a:lnTo>
                    <a:pt x="1696" y="304"/>
                  </a:lnTo>
                  <a:lnTo>
                    <a:pt x="1696" y="340"/>
                  </a:lnTo>
                  <a:lnTo>
                    <a:pt x="1700" y="1280"/>
                  </a:lnTo>
                  <a:lnTo>
                    <a:pt x="1723" y="1311"/>
                  </a:lnTo>
                  <a:lnTo>
                    <a:pt x="1754" y="1340"/>
                  </a:lnTo>
                  <a:lnTo>
                    <a:pt x="1794" y="1364"/>
                  </a:lnTo>
                  <a:lnTo>
                    <a:pt x="1841" y="1386"/>
                  </a:lnTo>
                  <a:lnTo>
                    <a:pt x="1892" y="1404"/>
                  </a:lnTo>
                  <a:lnTo>
                    <a:pt x="1949" y="1417"/>
                  </a:lnTo>
                  <a:lnTo>
                    <a:pt x="2005" y="1429"/>
                  </a:lnTo>
                  <a:lnTo>
                    <a:pt x="2065" y="1438"/>
                  </a:lnTo>
                  <a:lnTo>
                    <a:pt x="2125" y="1444"/>
                  </a:lnTo>
                  <a:lnTo>
                    <a:pt x="2183" y="1448"/>
                  </a:lnTo>
                  <a:lnTo>
                    <a:pt x="2240" y="1448"/>
                  </a:lnTo>
                  <a:lnTo>
                    <a:pt x="2240" y="1437"/>
                  </a:lnTo>
                  <a:lnTo>
                    <a:pt x="2232" y="1397"/>
                  </a:lnTo>
                  <a:lnTo>
                    <a:pt x="2232" y="1358"/>
                  </a:lnTo>
                  <a:lnTo>
                    <a:pt x="2236" y="1322"/>
                  </a:lnTo>
                  <a:lnTo>
                    <a:pt x="2243" y="1288"/>
                  </a:lnTo>
                  <a:lnTo>
                    <a:pt x="2185" y="1282"/>
                  </a:lnTo>
                  <a:lnTo>
                    <a:pt x="2129" y="1275"/>
                  </a:lnTo>
                  <a:lnTo>
                    <a:pt x="2074" y="1268"/>
                  </a:lnTo>
                  <a:lnTo>
                    <a:pt x="2016" y="1260"/>
                  </a:lnTo>
                  <a:lnTo>
                    <a:pt x="2012" y="1277"/>
                  </a:lnTo>
                  <a:lnTo>
                    <a:pt x="2009" y="1289"/>
                  </a:lnTo>
                  <a:lnTo>
                    <a:pt x="2003" y="1302"/>
                  </a:lnTo>
                  <a:lnTo>
                    <a:pt x="2000" y="1320"/>
                  </a:lnTo>
                  <a:lnTo>
                    <a:pt x="1996" y="1320"/>
                  </a:lnTo>
                  <a:lnTo>
                    <a:pt x="1951" y="1309"/>
                  </a:lnTo>
                  <a:lnTo>
                    <a:pt x="1911" y="1295"/>
                  </a:lnTo>
                  <a:lnTo>
                    <a:pt x="1874" y="1280"/>
                  </a:lnTo>
                  <a:lnTo>
                    <a:pt x="1841" y="1258"/>
                  </a:lnTo>
                  <a:lnTo>
                    <a:pt x="1812" y="1231"/>
                  </a:lnTo>
                  <a:lnTo>
                    <a:pt x="1811" y="1004"/>
                  </a:lnTo>
                  <a:lnTo>
                    <a:pt x="1811" y="773"/>
                  </a:lnTo>
                  <a:lnTo>
                    <a:pt x="1809" y="540"/>
                  </a:lnTo>
                  <a:lnTo>
                    <a:pt x="1809" y="311"/>
                  </a:lnTo>
                  <a:lnTo>
                    <a:pt x="1807" y="284"/>
                  </a:lnTo>
                  <a:lnTo>
                    <a:pt x="1805" y="249"/>
                  </a:lnTo>
                  <a:lnTo>
                    <a:pt x="1805" y="215"/>
                  </a:lnTo>
                  <a:lnTo>
                    <a:pt x="1803" y="178"/>
                  </a:lnTo>
                  <a:lnTo>
                    <a:pt x="1803" y="142"/>
                  </a:lnTo>
                  <a:lnTo>
                    <a:pt x="1805" y="108"/>
                  </a:lnTo>
                  <a:lnTo>
                    <a:pt x="1809" y="77"/>
                  </a:lnTo>
                  <a:lnTo>
                    <a:pt x="1816" y="49"/>
                  </a:lnTo>
                  <a:lnTo>
                    <a:pt x="1829" y="29"/>
                  </a:lnTo>
                  <a:lnTo>
                    <a:pt x="1843" y="17"/>
                  </a:lnTo>
                  <a:lnTo>
                    <a:pt x="1871" y="9"/>
                  </a:lnTo>
                  <a:lnTo>
                    <a:pt x="1898" y="4"/>
                  </a:lnTo>
                  <a:lnTo>
                    <a:pt x="1925" y="6"/>
                  </a:lnTo>
                  <a:lnTo>
                    <a:pt x="1951" y="9"/>
                  </a:lnTo>
                  <a:lnTo>
                    <a:pt x="1974" y="22"/>
                  </a:lnTo>
                  <a:lnTo>
                    <a:pt x="1996" y="40"/>
                  </a:lnTo>
                  <a:lnTo>
                    <a:pt x="2005" y="68"/>
                  </a:lnTo>
                  <a:lnTo>
                    <a:pt x="2011" y="100"/>
                  </a:lnTo>
                  <a:lnTo>
                    <a:pt x="2012" y="140"/>
                  </a:lnTo>
                  <a:lnTo>
                    <a:pt x="2012" y="180"/>
                  </a:lnTo>
                  <a:lnTo>
                    <a:pt x="2011" y="224"/>
                  </a:lnTo>
                  <a:lnTo>
                    <a:pt x="2007" y="264"/>
                  </a:lnTo>
                  <a:lnTo>
                    <a:pt x="2005" y="302"/>
                  </a:lnTo>
                  <a:lnTo>
                    <a:pt x="2003" y="337"/>
                  </a:lnTo>
                  <a:lnTo>
                    <a:pt x="2009" y="1124"/>
                  </a:lnTo>
                  <a:lnTo>
                    <a:pt x="2049" y="1138"/>
                  </a:lnTo>
                  <a:lnTo>
                    <a:pt x="2094" y="1149"/>
                  </a:lnTo>
                  <a:lnTo>
                    <a:pt x="2145" y="1157"/>
                  </a:lnTo>
                  <a:lnTo>
                    <a:pt x="2200" y="1160"/>
                  </a:lnTo>
                  <a:lnTo>
                    <a:pt x="2252" y="1160"/>
                  </a:lnTo>
                  <a:lnTo>
                    <a:pt x="2303" y="1157"/>
                  </a:lnTo>
                  <a:lnTo>
                    <a:pt x="2311" y="1146"/>
                  </a:lnTo>
                  <a:lnTo>
                    <a:pt x="2316" y="1140"/>
                  </a:lnTo>
                  <a:lnTo>
                    <a:pt x="2321" y="1133"/>
                  </a:lnTo>
                  <a:lnTo>
                    <a:pt x="2329" y="1124"/>
                  </a:lnTo>
                  <a:lnTo>
                    <a:pt x="2294" y="1097"/>
                  </a:lnTo>
                  <a:lnTo>
                    <a:pt x="2261" y="1071"/>
                  </a:lnTo>
                  <a:lnTo>
                    <a:pt x="2231" y="1048"/>
                  </a:lnTo>
                  <a:lnTo>
                    <a:pt x="2200" y="1024"/>
                  </a:lnTo>
                  <a:lnTo>
                    <a:pt x="2171" y="1000"/>
                  </a:lnTo>
                  <a:lnTo>
                    <a:pt x="2143" y="975"/>
                  </a:lnTo>
                  <a:lnTo>
                    <a:pt x="2118" y="946"/>
                  </a:lnTo>
                  <a:lnTo>
                    <a:pt x="2096" y="911"/>
                  </a:lnTo>
                  <a:lnTo>
                    <a:pt x="2076" y="871"/>
                  </a:lnTo>
                  <a:lnTo>
                    <a:pt x="2060" y="824"/>
                  </a:lnTo>
                  <a:lnTo>
                    <a:pt x="2045" y="753"/>
                  </a:lnTo>
                  <a:lnTo>
                    <a:pt x="2041" y="686"/>
                  </a:lnTo>
                  <a:lnTo>
                    <a:pt x="2047" y="620"/>
                  </a:lnTo>
                  <a:lnTo>
                    <a:pt x="2061" y="557"/>
                  </a:lnTo>
                  <a:lnTo>
                    <a:pt x="2085" y="498"/>
                  </a:lnTo>
                  <a:lnTo>
                    <a:pt x="2116" y="444"/>
                  </a:lnTo>
                  <a:lnTo>
                    <a:pt x="2156" y="395"/>
                  </a:lnTo>
                  <a:lnTo>
                    <a:pt x="2201" y="351"/>
                  </a:lnTo>
                  <a:lnTo>
                    <a:pt x="2252" y="315"/>
                  </a:lnTo>
                  <a:lnTo>
                    <a:pt x="2309" y="284"/>
                  </a:lnTo>
                  <a:lnTo>
                    <a:pt x="2369" y="260"/>
                  </a:lnTo>
                  <a:lnTo>
                    <a:pt x="2432" y="244"/>
                  </a:lnTo>
                  <a:lnTo>
                    <a:pt x="2500" y="237"/>
                  </a:lnTo>
                  <a:lnTo>
                    <a:pt x="2569" y="237"/>
                  </a:lnTo>
                  <a:lnTo>
                    <a:pt x="2640" y="248"/>
                  </a:lnTo>
                  <a:lnTo>
                    <a:pt x="2731" y="273"/>
                  </a:lnTo>
                  <a:lnTo>
                    <a:pt x="2816" y="306"/>
                  </a:lnTo>
                  <a:lnTo>
                    <a:pt x="2894" y="346"/>
                  </a:lnTo>
                  <a:lnTo>
                    <a:pt x="2969" y="393"/>
                  </a:lnTo>
                  <a:lnTo>
                    <a:pt x="3036" y="446"/>
                  </a:lnTo>
                  <a:lnTo>
                    <a:pt x="3100" y="506"/>
                  </a:lnTo>
                  <a:lnTo>
                    <a:pt x="3158" y="571"/>
                  </a:lnTo>
                  <a:lnTo>
                    <a:pt x="3212" y="642"/>
                  </a:lnTo>
                  <a:lnTo>
                    <a:pt x="3261" y="717"/>
                  </a:lnTo>
                  <a:lnTo>
                    <a:pt x="3305" y="797"/>
                  </a:lnTo>
                  <a:lnTo>
                    <a:pt x="3345" y="880"/>
                  </a:lnTo>
                  <a:lnTo>
                    <a:pt x="3381" y="966"/>
                  </a:lnTo>
                  <a:lnTo>
                    <a:pt x="3412" y="1057"/>
                  </a:lnTo>
                  <a:lnTo>
                    <a:pt x="3440" y="1148"/>
                  </a:lnTo>
                  <a:lnTo>
                    <a:pt x="3463" y="1240"/>
                  </a:lnTo>
                  <a:lnTo>
                    <a:pt x="3483" y="1337"/>
                  </a:lnTo>
                  <a:lnTo>
                    <a:pt x="3498" y="1438"/>
                  </a:lnTo>
                  <a:lnTo>
                    <a:pt x="3501" y="1537"/>
                  </a:lnTo>
                  <a:lnTo>
                    <a:pt x="3494" y="1635"/>
                  </a:lnTo>
                  <a:lnTo>
                    <a:pt x="3478" y="1729"/>
                  </a:lnTo>
                  <a:lnTo>
                    <a:pt x="3452" y="1820"/>
                  </a:lnTo>
                  <a:lnTo>
                    <a:pt x="3418" y="1908"/>
                  </a:lnTo>
                  <a:lnTo>
                    <a:pt x="3378" y="1989"/>
                  </a:lnTo>
                  <a:lnTo>
                    <a:pt x="3331" y="2068"/>
                  </a:lnTo>
                  <a:lnTo>
                    <a:pt x="3278" y="2138"/>
                  </a:lnTo>
                  <a:lnTo>
                    <a:pt x="3220" y="2202"/>
                  </a:lnTo>
                  <a:lnTo>
                    <a:pt x="3158" y="2260"/>
                  </a:lnTo>
                  <a:lnTo>
                    <a:pt x="3092" y="2309"/>
                  </a:lnTo>
                  <a:lnTo>
                    <a:pt x="3025" y="2349"/>
                  </a:lnTo>
                  <a:lnTo>
                    <a:pt x="2956" y="2382"/>
                  </a:lnTo>
                  <a:lnTo>
                    <a:pt x="2883" y="2404"/>
                  </a:lnTo>
                  <a:lnTo>
                    <a:pt x="2821" y="2415"/>
                  </a:lnTo>
                  <a:lnTo>
                    <a:pt x="2758" y="2418"/>
                  </a:lnTo>
                  <a:lnTo>
                    <a:pt x="2698" y="2417"/>
                  </a:lnTo>
                  <a:lnTo>
                    <a:pt x="2638" y="2406"/>
                  </a:lnTo>
                  <a:lnTo>
                    <a:pt x="2580" y="2389"/>
                  </a:lnTo>
                  <a:lnTo>
                    <a:pt x="2527" y="2368"/>
                  </a:lnTo>
                  <a:lnTo>
                    <a:pt x="2476" y="2340"/>
                  </a:lnTo>
                  <a:lnTo>
                    <a:pt x="2432" y="2306"/>
                  </a:lnTo>
                  <a:lnTo>
                    <a:pt x="2392" y="2268"/>
                  </a:lnTo>
                  <a:lnTo>
                    <a:pt x="2358" y="2226"/>
                  </a:lnTo>
                  <a:lnTo>
                    <a:pt x="2331" y="2178"/>
                  </a:lnTo>
                  <a:lnTo>
                    <a:pt x="2311" y="2128"/>
                  </a:lnTo>
                  <a:lnTo>
                    <a:pt x="2298" y="2073"/>
                  </a:lnTo>
                  <a:lnTo>
                    <a:pt x="2294" y="2015"/>
                  </a:lnTo>
                  <a:lnTo>
                    <a:pt x="2300" y="1955"/>
                  </a:lnTo>
                  <a:lnTo>
                    <a:pt x="2316" y="1893"/>
                  </a:lnTo>
                  <a:lnTo>
                    <a:pt x="2331" y="1858"/>
                  </a:lnTo>
                  <a:lnTo>
                    <a:pt x="2349" y="1829"/>
                  </a:lnTo>
                  <a:lnTo>
                    <a:pt x="2369" y="1804"/>
                  </a:lnTo>
                  <a:lnTo>
                    <a:pt x="2391" y="1780"/>
                  </a:lnTo>
                  <a:lnTo>
                    <a:pt x="2414" y="1757"/>
                  </a:lnTo>
                  <a:lnTo>
                    <a:pt x="2436" y="1731"/>
                  </a:lnTo>
                  <a:lnTo>
                    <a:pt x="2429" y="1731"/>
                  </a:lnTo>
                  <a:lnTo>
                    <a:pt x="2320" y="1637"/>
                  </a:lnTo>
                  <a:lnTo>
                    <a:pt x="2307" y="1617"/>
                  </a:lnTo>
                  <a:lnTo>
                    <a:pt x="2285" y="1588"/>
                  </a:lnTo>
                  <a:lnTo>
                    <a:pt x="2272" y="1568"/>
                  </a:lnTo>
                  <a:lnTo>
                    <a:pt x="2183" y="1562"/>
                  </a:lnTo>
                  <a:lnTo>
                    <a:pt x="2092" y="1553"/>
                  </a:lnTo>
                  <a:lnTo>
                    <a:pt x="2003" y="1548"/>
                  </a:lnTo>
                  <a:lnTo>
                    <a:pt x="2003" y="2537"/>
                  </a:lnTo>
                  <a:lnTo>
                    <a:pt x="1991" y="2558"/>
                  </a:lnTo>
                  <a:lnTo>
                    <a:pt x="1971" y="2573"/>
                  </a:lnTo>
                  <a:lnTo>
                    <a:pt x="1947" y="2584"/>
                  </a:lnTo>
                  <a:lnTo>
                    <a:pt x="1921" y="2588"/>
                  </a:lnTo>
                  <a:lnTo>
                    <a:pt x="1894" y="2588"/>
                  </a:lnTo>
                  <a:lnTo>
                    <a:pt x="1867" y="2582"/>
                  </a:lnTo>
                  <a:lnTo>
                    <a:pt x="1841" y="2573"/>
                  </a:lnTo>
                  <a:lnTo>
                    <a:pt x="1820" y="2560"/>
                  </a:lnTo>
                  <a:lnTo>
                    <a:pt x="1811" y="2517"/>
                  </a:lnTo>
                  <a:lnTo>
                    <a:pt x="1805" y="2468"/>
                  </a:lnTo>
                  <a:lnTo>
                    <a:pt x="1803" y="2415"/>
                  </a:lnTo>
                  <a:lnTo>
                    <a:pt x="1803" y="2360"/>
                  </a:lnTo>
                  <a:lnTo>
                    <a:pt x="1805" y="2306"/>
                  </a:lnTo>
                  <a:lnTo>
                    <a:pt x="1807" y="2251"/>
                  </a:lnTo>
                  <a:lnTo>
                    <a:pt x="1809" y="2200"/>
                  </a:lnTo>
                  <a:lnTo>
                    <a:pt x="1809" y="1508"/>
                  </a:lnTo>
                  <a:lnTo>
                    <a:pt x="1789" y="1497"/>
                  </a:lnTo>
                  <a:lnTo>
                    <a:pt x="1767" y="1484"/>
                  </a:lnTo>
                  <a:lnTo>
                    <a:pt x="1743" y="1475"/>
                  </a:lnTo>
                  <a:lnTo>
                    <a:pt x="1720" y="1468"/>
                  </a:lnTo>
                  <a:lnTo>
                    <a:pt x="1696" y="1468"/>
                  </a:lnTo>
                  <a:lnTo>
                    <a:pt x="1696" y="1689"/>
                  </a:lnTo>
                  <a:lnTo>
                    <a:pt x="1694" y="1906"/>
                  </a:lnTo>
                  <a:lnTo>
                    <a:pt x="1694" y="2118"/>
                  </a:lnTo>
                  <a:lnTo>
                    <a:pt x="1692" y="2335"/>
                  </a:lnTo>
                  <a:lnTo>
                    <a:pt x="1692" y="2557"/>
                  </a:lnTo>
                  <a:lnTo>
                    <a:pt x="1667" y="2571"/>
                  </a:lnTo>
                  <a:lnTo>
                    <a:pt x="1638" y="2582"/>
                  </a:lnTo>
                  <a:lnTo>
                    <a:pt x="1607" y="2586"/>
                  </a:lnTo>
                  <a:lnTo>
                    <a:pt x="1576" y="2586"/>
                  </a:lnTo>
                  <a:lnTo>
                    <a:pt x="1545" y="2578"/>
                  </a:lnTo>
                  <a:lnTo>
                    <a:pt x="1516" y="2564"/>
                  </a:lnTo>
                  <a:lnTo>
                    <a:pt x="1514" y="2448"/>
                  </a:lnTo>
                  <a:lnTo>
                    <a:pt x="1512" y="2344"/>
                  </a:lnTo>
                  <a:lnTo>
                    <a:pt x="1512" y="2248"/>
                  </a:lnTo>
                  <a:lnTo>
                    <a:pt x="1511" y="2162"/>
                  </a:lnTo>
                  <a:lnTo>
                    <a:pt x="1509" y="2082"/>
                  </a:lnTo>
                  <a:lnTo>
                    <a:pt x="1509" y="2008"/>
                  </a:lnTo>
                  <a:lnTo>
                    <a:pt x="1507" y="1937"/>
                  </a:lnTo>
                  <a:lnTo>
                    <a:pt x="1505" y="1866"/>
                  </a:lnTo>
                  <a:lnTo>
                    <a:pt x="1503" y="1797"/>
                  </a:lnTo>
                  <a:lnTo>
                    <a:pt x="1501" y="1726"/>
                  </a:lnTo>
                  <a:lnTo>
                    <a:pt x="1498" y="1651"/>
                  </a:lnTo>
                  <a:lnTo>
                    <a:pt x="1496" y="1571"/>
                  </a:lnTo>
                  <a:lnTo>
                    <a:pt x="1492" y="1484"/>
                  </a:lnTo>
                  <a:lnTo>
                    <a:pt x="1480" y="1489"/>
                  </a:lnTo>
                  <a:lnTo>
                    <a:pt x="1458" y="1495"/>
                  </a:lnTo>
                  <a:lnTo>
                    <a:pt x="1429" y="1504"/>
                  </a:lnTo>
                  <a:lnTo>
                    <a:pt x="1396" y="1513"/>
                  </a:lnTo>
                  <a:lnTo>
                    <a:pt x="1360" y="1524"/>
                  </a:lnTo>
                  <a:lnTo>
                    <a:pt x="1323" y="1533"/>
                  </a:lnTo>
                  <a:lnTo>
                    <a:pt x="1287" y="1544"/>
                  </a:lnTo>
                  <a:lnTo>
                    <a:pt x="1252" y="1551"/>
                  </a:lnTo>
                  <a:lnTo>
                    <a:pt x="1223" y="1558"/>
                  </a:lnTo>
                  <a:lnTo>
                    <a:pt x="1200" y="1564"/>
                  </a:lnTo>
                  <a:lnTo>
                    <a:pt x="1185" y="1595"/>
                  </a:lnTo>
                  <a:lnTo>
                    <a:pt x="1167" y="1620"/>
                  </a:lnTo>
                  <a:lnTo>
                    <a:pt x="1147" y="1642"/>
                  </a:lnTo>
                  <a:lnTo>
                    <a:pt x="1123" y="1664"/>
                  </a:lnTo>
                  <a:lnTo>
                    <a:pt x="1100" y="1682"/>
                  </a:lnTo>
                  <a:lnTo>
                    <a:pt x="1074" y="1702"/>
                  </a:lnTo>
                  <a:lnTo>
                    <a:pt x="1052" y="1724"/>
                  </a:lnTo>
                  <a:lnTo>
                    <a:pt x="1056" y="1731"/>
                  </a:lnTo>
                  <a:lnTo>
                    <a:pt x="1091" y="1755"/>
                  </a:lnTo>
                  <a:lnTo>
                    <a:pt x="1123" y="1786"/>
                  </a:lnTo>
                  <a:lnTo>
                    <a:pt x="1151" y="1826"/>
                  </a:lnTo>
                  <a:lnTo>
                    <a:pt x="1174" y="1873"/>
                  </a:lnTo>
                  <a:lnTo>
                    <a:pt x="1191" y="1924"/>
                  </a:lnTo>
                  <a:lnTo>
                    <a:pt x="1201" y="1978"/>
                  </a:lnTo>
                  <a:lnTo>
                    <a:pt x="1203" y="2035"/>
                  </a:lnTo>
                  <a:lnTo>
                    <a:pt x="1198" y="2093"/>
                  </a:lnTo>
                  <a:lnTo>
                    <a:pt x="1183" y="2148"/>
                  </a:lnTo>
                  <a:lnTo>
                    <a:pt x="1163" y="2195"/>
                  </a:lnTo>
                  <a:lnTo>
                    <a:pt x="1132" y="2242"/>
                  </a:lnTo>
                  <a:lnTo>
                    <a:pt x="1096" y="2284"/>
                  </a:lnTo>
                  <a:lnTo>
                    <a:pt x="1052" y="2322"/>
                  </a:lnTo>
                  <a:lnTo>
                    <a:pt x="1001" y="2357"/>
                  </a:lnTo>
                  <a:lnTo>
                    <a:pt x="945" y="2384"/>
                  </a:lnTo>
                  <a:lnTo>
                    <a:pt x="883" y="2404"/>
                  </a:lnTo>
                  <a:lnTo>
                    <a:pt x="816" y="2417"/>
                  </a:lnTo>
                  <a:lnTo>
                    <a:pt x="745" y="2420"/>
                  </a:lnTo>
                  <a:lnTo>
                    <a:pt x="672" y="2411"/>
                  </a:lnTo>
                  <a:lnTo>
                    <a:pt x="594" y="2393"/>
                  </a:lnTo>
                  <a:lnTo>
                    <a:pt x="516" y="2364"/>
                  </a:lnTo>
                  <a:lnTo>
                    <a:pt x="443" y="2326"/>
                  </a:lnTo>
                  <a:lnTo>
                    <a:pt x="371" y="2277"/>
                  </a:lnTo>
                  <a:lnTo>
                    <a:pt x="303" y="2220"/>
                  </a:lnTo>
                  <a:lnTo>
                    <a:pt x="241" y="2157"/>
                  </a:lnTo>
                  <a:lnTo>
                    <a:pt x="183" y="2086"/>
                  </a:lnTo>
                  <a:lnTo>
                    <a:pt x="132" y="2008"/>
                  </a:lnTo>
                  <a:lnTo>
                    <a:pt x="89" y="1924"/>
                  </a:lnTo>
                  <a:lnTo>
                    <a:pt x="52" y="1835"/>
                  </a:lnTo>
                  <a:lnTo>
                    <a:pt x="25" y="1742"/>
                  </a:lnTo>
                  <a:lnTo>
                    <a:pt x="7" y="1644"/>
                  </a:lnTo>
                  <a:lnTo>
                    <a:pt x="0" y="1544"/>
                  </a:lnTo>
                  <a:lnTo>
                    <a:pt x="1" y="1440"/>
                  </a:lnTo>
                  <a:lnTo>
                    <a:pt x="16" y="1337"/>
                  </a:lnTo>
                  <a:lnTo>
                    <a:pt x="41" y="1224"/>
                  </a:lnTo>
                  <a:lnTo>
                    <a:pt x="71" y="1115"/>
                  </a:lnTo>
                  <a:lnTo>
                    <a:pt x="105" y="1009"/>
                  </a:lnTo>
                  <a:lnTo>
                    <a:pt x="143" y="909"/>
                  </a:lnTo>
                  <a:lnTo>
                    <a:pt x="189" y="815"/>
                  </a:lnTo>
                  <a:lnTo>
                    <a:pt x="240" y="726"/>
                  </a:lnTo>
                  <a:lnTo>
                    <a:pt x="294" y="642"/>
                  </a:lnTo>
                  <a:lnTo>
                    <a:pt x="356" y="564"/>
                  </a:lnTo>
                  <a:lnTo>
                    <a:pt x="423" y="491"/>
                  </a:lnTo>
                  <a:lnTo>
                    <a:pt x="496" y="426"/>
                  </a:lnTo>
                  <a:lnTo>
                    <a:pt x="576" y="368"/>
                  </a:lnTo>
                  <a:lnTo>
                    <a:pt x="614" y="344"/>
                  </a:lnTo>
                  <a:lnTo>
                    <a:pt x="660" y="317"/>
                  </a:lnTo>
                  <a:lnTo>
                    <a:pt x="711" y="291"/>
                  </a:lnTo>
                  <a:lnTo>
                    <a:pt x="765" y="268"/>
                  </a:lnTo>
                  <a:lnTo>
                    <a:pt x="823" y="249"/>
                  </a:lnTo>
                  <a:lnTo>
                    <a:pt x="885" y="238"/>
                  </a:lnTo>
                  <a:lnTo>
                    <a:pt x="951" y="233"/>
                  </a:lnTo>
                  <a:lnTo>
                    <a:pt x="1016" y="240"/>
                  </a:lnTo>
                  <a:lnTo>
                    <a:pt x="1071" y="253"/>
                  </a:lnTo>
                  <a:lnTo>
                    <a:pt x="1123" y="268"/>
                  </a:lnTo>
                  <a:lnTo>
                    <a:pt x="1176" y="289"/>
                  </a:lnTo>
                  <a:lnTo>
                    <a:pt x="1225" y="313"/>
                  </a:lnTo>
                  <a:lnTo>
                    <a:pt x="1271" y="342"/>
                  </a:lnTo>
                  <a:lnTo>
                    <a:pt x="1314" y="373"/>
                  </a:lnTo>
                  <a:lnTo>
                    <a:pt x="1352" y="409"/>
                  </a:lnTo>
                  <a:lnTo>
                    <a:pt x="1385" y="449"/>
                  </a:lnTo>
                  <a:lnTo>
                    <a:pt x="1414" y="493"/>
                  </a:lnTo>
                  <a:lnTo>
                    <a:pt x="1438" y="538"/>
                  </a:lnTo>
                  <a:lnTo>
                    <a:pt x="1452" y="589"/>
                  </a:lnTo>
                  <a:lnTo>
                    <a:pt x="1461" y="642"/>
                  </a:lnTo>
                  <a:lnTo>
                    <a:pt x="1463" y="700"/>
                  </a:lnTo>
                  <a:lnTo>
                    <a:pt x="1456" y="758"/>
                  </a:lnTo>
                  <a:lnTo>
                    <a:pt x="1441" y="822"/>
                  </a:lnTo>
                  <a:lnTo>
                    <a:pt x="1416" y="888"/>
                  </a:lnTo>
                  <a:lnTo>
                    <a:pt x="1392" y="933"/>
                  </a:lnTo>
                  <a:lnTo>
                    <a:pt x="1363" y="973"/>
                  </a:lnTo>
                  <a:lnTo>
                    <a:pt x="1331" y="1009"/>
                  </a:lnTo>
                  <a:lnTo>
                    <a:pt x="1292" y="1042"/>
                  </a:lnTo>
                  <a:lnTo>
                    <a:pt x="1252" y="1071"/>
                  </a:lnTo>
                  <a:lnTo>
                    <a:pt x="1211" y="1098"/>
                  </a:lnTo>
                  <a:lnTo>
                    <a:pt x="1169" y="1124"/>
                  </a:lnTo>
                  <a:lnTo>
                    <a:pt x="1169" y="1128"/>
                  </a:lnTo>
                  <a:lnTo>
                    <a:pt x="1176" y="1144"/>
                  </a:lnTo>
                  <a:lnTo>
                    <a:pt x="1185" y="1162"/>
                  </a:lnTo>
                  <a:lnTo>
                    <a:pt x="1191" y="1184"/>
                  </a:lnTo>
                  <a:lnTo>
                    <a:pt x="1200" y="1206"/>
                  </a:lnTo>
                  <a:lnTo>
                    <a:pt x="1207" y="1226"/>
                  </a:lnTo>
                  <a:lnTo>
                    <a:pt x="1218" y="1240"/>
                  </a:lnTo>
                  <a:lnTo>
                    <a:pt x="1232" y="1248"/>
                  </a:lnTo>
                  <a:lnTo>
                    <a:pt x="1278" y="1237"/>
                  </a:lnTo>
                  <a:lnTo>
                    <a:pt x="1327" y="1226"/>
                  </a:lnTo>
                  <a:lnTo>
                    <a:pt x="1374" y="1215"/>
                  </a:lnTo>
                  <a:lnTo>
                    <a:pt x="1421" y="1200"/>
                  </a:lnTo>
                  <a:lnTo>
                    <a:pt x="1463" y="1184"/>
                  </a:lnTo>
                  <a:lnTo>
                    <a:pt x="1500" y="1164"/>
                  </a:lnTo>
                  <a:lnTo>
                    <a:pt x="1500" y="993"/>
                  </a:lnTo>
                  <a:lnTo>
                    <a:pt x="1501" y="826"/>
                  </a:lnTo>
                  <a:lnTo>
                    <a:pt x="1503" y="662"/>
                  </a:lnTo>
                  <a:lnTo>
                    <a:pt x="1503" y="495"/>
                  </a:lnTo>
                  <a:lnTo>
                    <a:pt x="1503" y="324"/>
                  </a:lnTo>
                  <a:lnTo>
                    <a:pt x="1503" y="275"/>
                  </a:lnTo>
                  <a:lnTo>
                    <a:pt x="1501" y="228"/>
                  </a:lnTo>
                  <a:lnTo>
                    <a:pt x="1498" y="184"/>
                  </a:lnTo>
                  <a:lnTo>
                    <a:pt x="1496" y="140"/>
                  </a:lnTo>
                  <a:lnTo>
                    <a:pt x="1498" y="98"/>
                  </a:lnTo>
                  <a:lnTo>
                    <a:pt x="1505" y="60"/>
                  </a:lnTo>
                  <a:lnTo>
                    <a:pt x="1520" y="24"/>
                  </a:lnTo>
                  <a:lnTo>
                    <a:pt x="1561" y="8"/>
                  </a:lnTo>
                  <a:lnTo>
                    <a:pt x="160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37" name="Freeform 18"/>
            <p:cNvSpPr/>
            <p:nvPr/>
          </p:nvSpPr>
          <p:spPr bwMode="auto">
            <a:xfrm>
              <a:off x="4006545" y="1566097"/>
              <a:ext cx="277876" cy="316802"/>
            </a:xfrm>
            <a:custGeom>
              <a:avLst/>
              <a:gdLst>
                <a:gd name="T0" fmla="*/ 1764 w 2942"/>
                <a:gd name="T1" fmla="*/ 10 h 3247"/>
                <a:gd name="T2" fmla="*/ 2091 w 2942"/>
                <a:gd name="T3" fmla="*/ 74 h 3247"/>
                <a:gd name="T4" fmla="*/ 2365 w 2942"/>
                <a:gd name="T5" fmla="*/ 192 h 3247"/>
                <a:gd name="T6" fmla="*/ 2591 w 2942"/>
                <a:gd name="T7" fmla="*/ 361 h 3247"/>
                <a:gd name="T8" fmla="*/ 2765 w 2942"/>
                <a:gd name="T9" fmla="*/ 576 h 3247"/>
                <a:gd name="T10" fmla="*/ 2873 w 2942"/>
                <a:gd name="T11" fmla="*/ 798 h 3247"/>
                <a:gd name="T12" fmla="*/ 2933 w 2942"/>
                <a:gd name="T13" fmla="*/ 1060 h 3247"/>
                <a:gd name="T14" fmla="*/ 2936 w 2942"/>
                <a:gd name="T15" fmla="*/ 1345 h 3247"/>
                <a:gd name="T16" fmla="*/ 2873 w 2942"/>
                <a:gd name="T17" fmla="*/ 1607 h 3247"/>
                <a:gd name="T18" fmla="*/ 2753 w 2942"/>
                <a:gd name="T19" fmla="*/ 1812 h 3247"/>
                <a:gd name="T20" fmla="*/ 2611 w 2942"/>
                <a:gd name="T21" fmla="*/ 1998 h 3247"/>
                <a:gd name="T22" fmla="*/ 2509 w 2942"/>
                <a:gd name="T23" fmla="*/ 2167 h 3247"/>
                <a:gd name="T24" fmla="*/ 2471 w 2942"/>
                <a:gd name="T25" fmla="*/ 2323 h 3247"/>
                <a:gd name="T26" fmla="*/ 2485 w 2942"/>
                <a:gd name="T27" fmla="*/ 2452 h 3247"/>
                <a:gd name="T28" fmla="*/ 2522 w 2942"/>
                <a:gd name="T29" fmla="*/ 2603 h 3247"/>
                <a:gd name="T30" fmla="*/ 2562 w 2942"/>
                <a:gd name="T31" fmla="*/ 2729 h 3247"/>
                <a:gd name="T32" fmla="*/ 2604 w 2942"/>
                <a:gd name="T33" fmla="*/ 2845 h 3247"/>
                <a:gd name="T34" fmla="*/ 2654 w 2942"/>
                <a:gd name="T35" fmla="*/ 3007 h 3247"/>
                <a:gd name="T36" fmla="*/ 2336 w 2942"/>
                <a:gd name="T37" fmla="*/ 3154 h 3247"/>
                <a:gd name="T38" fmla="*/ 1874 w 2942"/>
                <a:gd name="T39" fmla="*/ 3240 h 3247"/>
                <a:gd name="T40" fmla="*/ 1449 w 2942"/>
                <a:gd name="T41" fmla="*/ 3232 h 3247"/>
                <a:gd name="T42" fmla="*/ 1300 w 2942"/>
                <a:gd name="T43" fmla="*/ 3138 h 3247"/>
                <a:gd name="T44" fmla="*/ 1274 w 2942"/>
                <a:gd name="T45" fmla="*/ 2990 h 3247"/>
                <a:gd name="T46" fmla="*/ 1240 w 2942"/>
                <a:gd name="T47" fmla="*/ 2832 h 3247"/>
                <a:gd name="T48" fmla="*/ 1194 w 2942"/>
                <a:gd name="T49" fmla="*/ 2703 h 3247"/>
                <a:gd name="T50" fmla="*/ 1134 w 2942"/>
                <a:gd name="T51" fmla="*/ 2647 h 3247"/>
                <a:gd name="T52" fmla="*/ 1051 w 2942"/>
                <a:gd name="T53" fmla="*/ 2649 h 3247"/>
                <a:gd name="T54" fmla="*/ 974 w 2942"/>
                <a:gd name="T55" fmla="*/ 2670 h 3247"/>
                <a:gd name="T56" fmla="*/ 864 w 2942"/>
                <a:gd name="T57" fmla="*/ 2703 h 3247"/>
                <a:gd name="T58" fmla="*/ 693 w 2942"/>
                <a:gd name="T59" fmla="*/ 2727 h 3247"/>
                <a:gd name="T60" fmla="*/ 525 w 2942"/>
                <a:gd name="T61" fmla="*/ 2716 h 3247"/>
                <a:gd name="T62" fmla="*/ 438 w 2942"/>
                <a:gd name="T63" fmla="*/ 2681 h 3247"/>
                <a:gd name="T64" fmla="*/ 367 w 2942"/>
                <a:gd name="T65" fmla="*/ 2618 h 3247"/>
                <a:gd name="T66" fmla="*/ 338 w 2942"/>
                <a:gd name="T67" fmla="*/ 2520 h 3247"/>
                <a:gd name="T68" fmla="*/ 354 w 2942"/>
                <a:gd name="T69" fmla="*/ 2421 h 3247"/>
                <a:gd name="T70" fmla="*/ 365 w 2942"/>
                <a:gd name="T71" fmla="*/ 2325 h 3247"/>
                <a:gd name="T72" fmla="*/ 331 w 2942"/>
                <a:gd name="T73" fmla="*/ 2265 h 3247"/>
                <a:gd name="T74" fmla="*/ 278 w 2942"/>
                <a:gd name="T75" fmla="*/ 2232 h 3247"/>
                <a:gd name="T76" fmla="*/ 249 w 2942"/>
                <a:gd name="T77" fmla="*/ 2180 h 3247"/>
                <a:gd name="T78" fmla="*/ 267 w 2942"/>
                <a:gd name="T79" fmla="*/ 2125 h 3247"/>
                <a:gd name="T80" fmla="*/ 224 w 2942"/>
                <a:gd name="T81" fmla="*/ 2069 h 3247"/>
                <a:gd name="T82" fmla="*/ 214 w 2942"/>
                <a:gd name="T83" fmla="*/ 2007 h 3247"/>
                <a:gd name="T84" fmla="*/ 245 w 2942"/>
                <a:gd name="T85" fmla="*/ 1941 h 3247"/>
                <a:gd name="T86" fmla="*/ 273 w 2942"/>
                <a:gd name="T87" fmla="*/ 1872 h 3247"/>
                <a:gd name="T88" fmla="*/ 194 w 2942"/>
                <a:gd name="T89" fmla="*/ 1827 h 3247"/>
                <a:gd name="T90" fmla="*/ 96 w 2942"/>
                <a:gd name="T91" fmla="*/ 1794 h 3247"/>
                <a:gd name="T92" fmla="*/ 18 w 2942"/>
                <a:gd name="T93" fmla="*/ 1747 h 3247"/>
                <a:gd name="T94" fmla="*/ 4 w 2942"/>
                <a:gd name="T95" fmla="*/ 1674 h 3247"/>
                <a:gd name="T96" fmla="*/ 44 w 2942"/>
                <a:gd name="T97" fmla="*/ 1616 h 3247"/>
                <a:gd name="T98" fmla="*/ 111 w 2942"/>
                <a:gd name="T99" fmla="*/ 1545 h 3247"/>
                <a:gd name="T100" fmla="*/ 229 w 2942"/>
                <a:gd name="T101" fmla="*/ 1421 h 3247"/>
                <a:gd name="T102" fmla="*/ 325 w 2942"/>
                <a:gd name="T103" fmla="*/ 1276 h 3247"/>
                <a:gd name="T104" fmla="*/ 345 w 2942"/>
                <a:gd name="T105" fmla="*/ 1143 h 3247"/>
                <a:gd name="T106" fmla="*/ 344 w 2942"/>
                <a:gd name="T107" fmla="*/ 992 h 3247"/>
                <a:gd name="T108" fmla="*/ 440 w 2942"/>
                <a:gd name="T109" fmla="*/ 621 h 3247"/>
                <a:gd name="T110" fmla="*/ 587 w 2942"/>
                <a:gd name="T111" fmla="*/ 401 h 3247"/>
                <a:gd name="T112" fmla="*/ 789 w 2942"/>
                <a:gd name="T113" fmla="*/ 227 h 3247"/>
                <a:gd name="T114" fmla="*/ 1031 w 2942"/>
                <a:gd name="T115" fmla="*/ 103 h 3247"/>
                <a:gd name="T116" fmla="*/ 1516 w 2942"/>
                <a:gd name="T117"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2" h="3247">
                  <a:moveTo>
                    <a:pt x="1516" y="0"/>
                  </a:moveTo>
                  <a:lnTo>
                    <a:pt x="1644" y="1"/>
                  </a:lnTo>
                  <a:lnTo>
                    <a:pt x="1764" y="10"/>
                  </a:lnTo>
                  <a:lnTo>
                    <a:pt x="1878" y="25"/>
                  </a:lnTo>
                  <a:lnTo>
                    <a:pt x="1987" y="47"/>
                  </a:lnTo>
                  <a:lnTo>
                    <a:pt x="2091" y="74"/>
                  </a:lnTo>
                  <a:lnTo>
                    <a:pt x="2187" y="109"/>
                  </a:lnTo>
                  <a:lnTo>
                    <a:pt x="2280" y="147"/>
                  </a:lnTo>
                  <a:lnTo>
                    <a:pt x="2365" y="192"/>
                  </a:lnTo>
                  <a:lnTo>
                    <a:pt x="2445" y="243"/>
                  </a:lnTo>
                  <a:lnTo>
                    <a:pt x="2522" y="300"/>
                  </a:lnTo>
                  <a:lnTo>
                    <a:pt x="2591" y="361"/>
                  </a:lnTo>
                  <a:lnTo>
                    <a:pt x="2654" y="429"/>
                  </a:lnTo>
                  <a:lnTo>
                    <a:pt x="2713" y="500"/>
                  </a:lnTo>
                  <a:lnTo>
                    <a:pt x="2765" y="576"/>
                  </a:lnTo>
                  <a:lnTo>
                    <a:pt x="2813" y="656"/>
                  </a:lnTo>
                  <a:lnTo>
                    <a:pt x="2845" y="723"/>
                  </a:lnTo>
                  <a:lnTo>
                    <a:pt x="2873" y="798"/>
                  </a:lnTo>
                  <a:lnTo>
                    <a:pt x="2898" y="880"/>
                  </a:lnTo>
                  <a:lnTo>
                    <a:pt x="2918" y="969"/>
                  </a:lnTo>
                  <a:lnTo>
                    <a:pt x="2933" y="1060"/>
                  </a:lnTo>
                  <a:lnTo>
                    <a:pt x="2940" y="1154"/>
                  </a:lnTo>
                  <a:lnTo>
                    <a:pt x="2942" y="1250"/>
                  </a:lnTo>
                  <a:lnTo>
                    <a:pt x="2936" y="1345"/>
                  </a:lnTo>
                  <a:lnTo>
                    <a:pt x="2924" y="1438"/>
                  </a:lnTo>
                  <a:lnTo>
                    <a:pt x="2902" y="1529"/>
                  </a:lnTo>
                  <a:lnTo>
                    <a:pt x="2873" y="1607"/>
                  </a:lnTo>
                  <a:lnTo>
                    <a:pt x="2838" y="1680"/>
                  </a:lnTo>
                  <a:lnTo>
                    <a:pt x="2796" y="1747"/>
                  </a:lnTo>
                  <a:lnTo>
                    <a:pt x="2753" y="1812"/>
                  </a:lnTo>
                  <a:lnTo>
                    <a:pt x="2705" y="1876"/>
                  </a:lnTo>
                  <a:lnTo>
                    <a:pt x="2658" y="1936"/>
                  </a:lnTo>
                  <a:lnTo>
                    <a:pt x="2611" y="1998"/>
                  </a:lnTo>
                  <a:lnTo>
                    <a:pt x="2565" y="2060"/>
                  </a:lnTo>
                  <a:lnTo>
                    <a:pt x="2534" y="2110"/>
                  </a:lnTo>
                  <a:lnTo>
                    <a:pt x="2509" y="2167"/>
                  </a:lnTo>
                  <a:lnTo>
                    <a:pt x="2489" y="2227"/>
                  </a:lnTo>
                  <a:lnTo>
                    <a:pt x="2473" y="2292"/>
                  </a:lnTo>
                  <a:lnTo>
                    <a:pt x="2471" y="2323"/>
                  </a:lnTo>
                  <a:lnTo>
                    <a:pt x="2473" y="2360"/>
                  </a:lnTo>
                  <a:lnTo>
                    <a:pt x="2478" y="2405"/>
                  </a:lnTo>
                  <a:lnTo>
                    <a:pt x="2485" y="2452"/>
                  </a:lnTo>
                  <a:lnTo>
                    <a:pt x="2496" y="2503"/>
                  </a:lnTo>
                  <a:lnTo>
                    <a:pt x="2509" y="2554"/>
                  </a:lnTo>
                  <a:lnTo>
                    <a:pt x="2522" y="2603"/>
                  </a:lnTo>
                  <a:lnTo>
                    <a:pt x="2536" y="2650"/>
                  </a:lnTo>
                  <a:lnTo>
                    <a:pt x="2549" y="2692"/>
                  </a:lnTo>
                  <a:lnTo>
                    <a:pt x="2562" y="2729"/>
                  </a:lnTo>
                  <a:lnTo>
                    <a:pt x="2573" y="2756"/>
                  </a:lnTo>
                  <a:lnTo>
                    <a:pt x="2589" y="2796"/>
                  </a:lnTo>
                  <a:lnTo>
                    <a:pt x="2604" y="2845"/>
                  </a:lnTo>
                  <a:lnTo>
                    <a:pt x="2620" y="2900"/>
                  </a:lnTo>
                  <a:lnTo>
                    <a:pt x="2636" y="2956"/>
                  </a:lnTo>
                  <a:lnTo>
                    <a:pt x="2654" y="3007"/>
                  </a:lnTo>
                  <a:lnTo>
                    <a:pt x="2673" y="3052"/>
                  </a:lnTo>
                  <a:lnTo>
                    <a:pt x="2502" y="3107"/>
                  </a:lnTo>
                  <a:lnTo>
                    <a:pt x="2336" y="3154"/>
                  </a:lnTo>
                  <a:lnTo>
                    <a:pt x="2178" y="3192"/>
                  </a:lnTo>
                  <a:lnTo>
                    <a:pt x="2024" y="3220"/>
                  </a:lnTo>
                  <a:lnTo>
                    <a:pt x="1874" y="3240"/>
                  </a:lnTo>
                  <a:lnTo>
                    <a:pt x="1729" y="3247"/>
                  </a:lnTo>
                  <a:lnTo>
                    <a:pt x="1587" y="3245"/>
                  </a:lnTo>
                  <a:lnTo>
                    <a:pt x="1449" y="3232"/>
                  </a:lnTo>
                  <a:lnTo>
                    <a:pt x="1313" y="3209"/>
                  </a:lnTo>
                  <a:lnTo>
                    <a:pt x="1307" y="3176"/>
                  </a:lnTo>
                  <a:lnTo>
                    <a:pt x="1300" y="3138"/>
                  </a:lnTo>
                  <a:lnTo>
                    <a:pt x="1291" y="3092"/>
                  </a:lnTo>
                  <a:lnTo>
                    <a:pt x="1284" y="3043"/>
                  </a:lnTo>
                  <a:lnTo>
                    <a:pt x="1274" y="2990"/>
                  </a:lnTo>
                  <a:lnTo>
                    <a:pt x="1264" y="2936"/>
                  </a:lnTo>
                  <a:lnTo>
                    <a:pt x="1253" y="2883"/>
                  </a:lnTo>
                  <a:lnTo>
                    <a:pt x="1240" y="2832"/>
                  </a:lnTo>
                  <a:lnTo>
                    <a:pt x="1227" y="2783"/>
                  </a:lnTo>
                  <a:lnTo>
                    <a:pt x="1211" y="2740"/>
                  </a:lnTo>
                  <a:lnTo>
                    <a:pt x="1194" y="2703"/>
                  </a:lnTo>
                  <a:lnTo>
                    <a:pt x="1176" y="2674"/>
                  </a:lnTo>
                  <a:lnTo>
                    <a:pt x="1156" y="2656"/>
                  </a:lnTo>
                  <a:lnTo>
                    <a:pt x="1134" y="2647"/>
                  </a:lnTo>
                  <a:lnTo>
                    <a:pt x="1109" y="2643"/>
                  </a:lnTo>
                  <a:lnTo>
                    <a:pt x="1080" y="2645"/>
                  </a:lnTo>
                  <a:lnTo>
                    <a:pt x="1051" y="2649"/>
                  </a:lnTo>
                  <a:lnTo>
                    <a:pt x="1024" y="2656"/>
                  </a:lnTo>
                  <a:lnTo>
                    <a:pt x="998" y="2663"/>
                  </a:lnTo>
                  <a:lnTo>
                    <a:pt x="974" y="2670"/>
                  </a:lnTo>
                  <a:lnTo>
                    <a:pt x="956" y="2676"/>
                  </a:lnTo>
                  <a:lnTo>
                    <a:pt x="913" y="2690"/>
                  </a:lnTo>
                  <a:lnTo>
                    <a:pt x="864" y="2703"/>
                  </a:lnTo>
                  <a:lnTo>
                    <a:pt x="809" y="2714"/>
                  </a:lnTo>
                  <a:lnTo>
                    <a:pt x="751" y="2721"/>
                  </a:lnTo>
                  <a:lnTo>
                    <a:pt x="693" y="2727"/>
                  </a:lnTo>
                  <a:lnTo>
                    <a:pt x="634" y="2729"/>
                  </a:lnTo>
                  <a:lnTo>
                    <a:pt x="578" y="2725"/>
                  </a:lnTo>
                  <a:lnTo>
                    <a:pt x="525" y="2716"/>
                  </a:lnTo>
                  <a:lnTo>
                    <a:pt x="496" y="2709"/>
                  </a:lnTo>
                  <a:lnTo>
                    <a:pt x="467" y="2696"/>
                  </a:lnTo>
                  <a:lnTo>
                    <a:pt x="438" y="2681"/>
                  </a:lnTo>
                  <a:lnTo>
                    <a:pt x="413" y="2663"/>
                  </a:lnTo>
                  <a:lnTo>
                    <a:pt x="387" y="2641"/>
                  </a:lnTo>
                  <a:lnTo>
                    <a:pt x="367" y="2618"/>
                  </a:lnTo>
                  <a:lnTo>
                    <a:pt x="353" y="2589"/>
                  </a:lnTo>
                  <a:lnTo>
                    <a:pt x="342" y="2556"/>
                  </a:lnTo>
                  <a:lnTo>
                    <a:pt x="338" y="2520"/>
                  </a:lnTo>
                  <a:lnTo>
                    <a:pt x="342" y="2480"/>
                  </a:lnTo>
                  <a:lnTo>
                    <a:pt x="347" y="2452"/>
                  </a:lnTo>
                  <a:lnTo>
                    <a:pt x="354" y="2421"/>
                  </a:lnTo>
                  <a:lnTo>
                    <a:pt x="362" y="2389"/>
                  </a:lnTo>
                  <a:lnTo>
                    <a:pt x="365" y="2358"/>
                  </a:lnTo>
                  <a:lnTo>
                    <a:pt x="365" y="2325"/>
                  </a:lnTo>
                  <a:lnTo>
                    <a:pt x="356" y="2296"/>
                  </a:lnTo>
                  <a:lnTo>
                    <a:pt x="347" y="2280"/>
                  </a:lnTo>
                  <a:lnTo>
                    <a:pt x="331" y="2265"/>
                  </a:lnTo>
                  <a:lnTo>
                    <a:pt x="314" y="2254"/>
                  </a:lnTo>
                  <a:lnTo>
                    <a:pt x="296" y="2245"/>
                  </a:lnTo>
                  <a:lnTo>
                    <a:pt x="278" y="2232"/>
                  </a:lnTo>
                  <a:lnTo>
                    <a:pt x="264" y="2218"/>
                  </a:lnTo>
                  <a:lnTo>
                    <a:pt x="253" y="2200"/>
                  </a:lnTo>
                  <a:lnTo>
                    <a:pt x="249" y="2180"/>
                  </a:lnTo>
                  <a:lnTo>
                    <a:pt x="251" y="2160"/>
                  </a:lnTo>
                  <a:lnTo>
                    <a:pt x="258" y="2141"/>
                  </a:lnTo>
                  <a:lnTo>
                    <a:pt x="267" y="2125"/>
                  </a:lnTo>
                  <a:lnTo>
                    <a:pt x="273" y="2109"/>
                  </a:lnTo>
                  <a:lnTo>
                    <a:pt x="244" y="2089"/>
                  </a:lnTo>
                  <a:lnTo>
                    <a:pt x="224" y="2069"/>
                  </a:lnTo>
                  <a:lnTo>
                    <a:pt x="213" y="2049"/>
                  </a:lnTo>
                  <a:lnTo>
                    <a:pt x="211" y="2027"/>
                  </a:lnTo>
                  <a:lnTo>
                    <a:pt x="214" y="2007"/>
                  </a:lnTo>
                  <a:lnTo>
                    <a:pt x="222" y="1985"/>
                  </a:lnTo>
                  <a:lnTo>
                    <a:pt x="233" y="1963"/>
                  </a:lnTo>
                  <a:lnTo>
                    <a:pt x="245" y="1941"/>
                  </a:lnTo>
                  <a:lnTo>
                    <a:pt x="256" y="1918"/>
                  </a:lnTo>
                  <a:lnTo>
                    <a:pt x="267" y="1896"/>
                  </a:lnTo>
                  <a:lnTo>
                    <a:pt x="273" y="1872"/>
                  </a:lnTo>
                  <a:lnTo>
                    <a:pt x="253" y="1854"/>
                  </a:lnTo>
                  <a:lnTo>
                    <a:pt x="225" y="1840"/>
                  </a:lnTo>
                  <a:lnTo>
                    <a:pt x="194" y="1827"/>
                  </a:lnTo>
                  <a:lnTo>
                    <a:pt x="162" y="1816"/>
                  </a:lnTo>
                  <a:lnTo>
                    <a:pt x="129" y="1805"/>
                  </a:lnTo>
                  <a:lnTo>
                    <a:pt x="96" y="1794"/>
                  </a:lnTo>
                  <a:lnTo>
                    <a:pt x="65" y="1781"/>
                  </a:lnTo>
                  <a:lnTo>
                    <a:pt x="40" y="1767"/>
                  </a:lnTo>
                  <a:lnTo>
                    <a:pt x="18" y="1747"/>
                  </a:lnTo>
                  <a:lnTo>
                    <a:pt x="5" y="1723"/>
                  </a:lnTo>
                  <a:lnTo>
                    <a:pt x="0" y="1698"/>
                  </a:lnTo>
                  <a:lnTo>
                    <a:pt x="4" y="1674"/>
                  </a:lnTo>
                  <a:lnTo>
                    <a:pt x="13" y="1652"/>
                  </a:lnTo>
                  <a:lnTo>
                    <a:pt x="27" y="1634"/>
                  </a:lnTo>
                  <a:lnTo>
                    <a:pt x="44" y="1616"/>
                  </a:lnTo>
                  <a:lnTo>
                    <a:pt x="60" y="1601"/>
                  </a:lnTo>
                  <a:lnTo>
                    <a:pt x="73" y="1589"/>
                  </a:lnTo>
                  <a:lnTo>
                    <a:pt x="111" y="1545"/>
                  </a:lnTo>
                  <a:lnTo>
                    <a:pt x="151" y="1505"/>
                  </a:lnTo>
                  <a:lnTo>
                    <a:pt x="191" y="1465"/>
                  </a:lnTo>
                  <a:lnTo>
                    <a:pt x="229" y="1421"/>
                  </a:lnTo>
                  <a:lnTo>
                    <a:pt x="265" y="1378"/>
                  </a:lnTo>
                  <a:lnTo>
                    <a:pt x="298" y="1329"/>
                  </a:lnTo>
                  <a:lnTo>
                    <a:pt x="325" y="1276"/>
                  </a:lnTo>
                  <a:lnTo>
                    <a:pt x="340" y="1232"/>
                  </a:lnTo>
                  <a:lnTo>
                    <a:pt x="345" y="1189"/>
                  </a:lnTo>
                  <a:lnTo>
                    <a:pt x="345" y="1143"/>
                  </a:lnTo>
                  <a:lnTo>
                    <a:pt x="344" y="1094"/>
                  </a:lnTo>
                  <a:lnTo>
                    <a:pt x="342" y="1045"/>
                  </a:lnTo>
                  <a:lnTo>
                    <a:pt x="344" y="992"/>
                  </a:lnTo>
                  <a:lnTo>
                    <a:pt x="349" y="936"/>
                  </a:lnTo>
                  <a:lnTo>
                    <a:pt x="405" y="705"/>
                  </a:lnTo>
                  <a:lnTo>
                    <a:pt x="440" y="621"/>
                  </a:lnTo>
                  <a:lnTo>
                    <a:pt x="482" y="543"/>
                  </a:lnTo>
                  <a:lnTo>
                    <a:pt x="531" y="470"/>
                  </a:lnTo>
                  <a:lnTo>
                    <a:pt x="587" y="401"/>
                  </a:lnTo>
                  <a:lnTo>
                    <a:pt x="649" y="338"/>
                  </a:lnTo>
                  <a:lnTo>
                    <a:pt x="716" y="280"/>
                  </a:lnTo>
                  <a:lnTo>
                    <a:pt x="789" y="227"/>
                  </a:lnTo>
                  <a:lnTo>
                    <a:pt x="865" y="180"/>
                  </a:lnTo>
                  <a:lnTo>
                    <a:pt x="947" y="138"/>
                  </a:lnTo>
                  <a:lnTo>
                    <a:pt x="1031" y="103"/>
                  </a:lnTo>
                  <a:lnTo>
                    <a:pt x="1116" y="72"/>
                  </a:lnTo>
                  <a:lnTo>
                    <a:pt x="1402" y="9"/>
                  </a:lnTo>
                  <a:lnTo>
                    <a:pt x="1516" y="0"/>
                  </a:lnTo>
                  <a:close/>
                </a:path>
              </a:pathLst>
            </a:custGeom>
            <a:grpFill/>
            <a:ln>
              <a:noFill/>
            </a:ln>
          </p:spPr>
          <p:txBody>
            <a:bodyPr vert="horz" wrap="square" lIns="91440" tIns="45720" rIns="91440" bIns="45720" numCol="1" anchor="t" anchorCtr="0" compatLnSpc="1"/>
            <a:lstStyle/>
            <a:p>
              <a:endParaRPr lang="ko-KR" altLang="en-US" sz="2700"/>
            </a:p>
          </p:txBody>
        </p:sp>
        <p:sp>
          <p:nvSpPr>
            <p:cNvPr id="138" name="Freeform 18"/>
            <p:cNvSpPr/>
            <p:nvPr/>
          </p:nvSpPr>
          <p:spPr bwMode="auto">
            <a:xfrm>
              <a:off x="5087393" y="242967"/>
              <a:ext cx="279395" cy="318533"/>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grpFill/>
            <a:ln>
              <a:noFill/>
            </a:ln>
          </p:spPr>
          <p:txBody>
            <a:bodyPr vert="horz" wrap="square" lIns="91440" tIns="45720" rIns="91440" bIns="45720" numCol="1" anchor="t" anchorCtr="0" compatLnSpc="1"/>
            <a:lstStyle/>
            <a:p>
              <a:endParaRPr lang="ko-KR" altLang="en-US" sz="2700"/>
            </a:p>
          </p:txBody>
        </p:sp>
        <p:sp>
          <p:nvSpPr>
            <p:cNvPr id="139" name="Freeform 9"/>
            <p:cNvSpPr>
              <a:spLocks noEditPoints="1"/>
            </p:cNvSpPr>
            <p:nvPr/>
          </p:nvSpPr>
          <p:spPr bwMode="auto">
            <a:xfrm>
              <a:off x="4367146" y="1451291"/>
              <a:ext cx="213534" cy="300406"/>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40" name="Freeform 9"/>
            <p:cNvSpPr>
              <a:spLocks noEditPoints="1"/>
            </p:cNvSpPr>
            <p:nvPr/>
          </p:nvSpPr>
          <p:spPr bwMode="auto">
            <a:xfrm>
              <a:off x="3419872" y="1175323"/>
              <a:ext cx="388063" cy="272151"/>
            </a:xfrm>
            <a:custGeom>
              <a:avLst/>
              <a:gdLst>
                <a:gd name="T0" fmla="*/ 1182 w 4436"/>
                <a:gd name="T1" fmla="*/ 1064 h 3111"/>
                <a:gd name="T2" fmla="*/ 1302 w 4436"/>
                <a:gd name="T3" fmla="*/ 1351 h 3111"/>
                <a:gd name="T4" fmla="*/ 1236 w 4436"/>
                <a:gd name="T5" fmla="*/ 1649 h 3111"/>
                <a:gd name="T6" fmla="*/ 976 w 4436"/>
                <a:gd name="T7" fmla="*/ 1793 h 3111"/>
                <a:gd name="T8" fmla="*/ 702 w 4436"/>
                <a:gd name="T9" fmla="*/ 1633 h 3111"/>
                <a:gd name="T10" fmla="*/ 611 w 4436"/>
                <a:gd name="T11" fmla="*/ 1300 h 3111"/>
                <a:gd name="T12" fmla="*/ 744 w 4436"/>
                <a:gd name="T13" fmla="*/ 1027 h 3111"/>
                <a:gd name="T14" fmla="*/ 3564 w 4436"/>
                <a:gd name="T15" fmla="*/ 958 h 3111"/>
                <a:gd name="T16" fmla="*/ 3798 w 4436"/>
                <a:gd name="T17" fmla="*/ 1113 h 3111"/>
                <a:gd name="T18" fmla="*/ 3851 w 4436"/>
                <a:gd name="T19" fmla="*/ 1396 h 3111"/>
                <a:gd name="T20" fmla="*/ 3749 w 4436"/>
                <a:gd name="T21" fmla="*/ 1671 h 3111"/>
                <a:gd name="T22" fmla="*/ 3520 w 4436"/>
                <a:gd name="T23" fmla="*/ 1795 h 3111"/>
                <a:gd name="T24" fmla="*/ 3235 w 4436"/>
                <a:gd name="T25" fmla="*/ 1644 h 3111"/>
                <a:gd name="T26" fmla="*/ 3167 w 4436"/>
                <a:gd name="T27" fmla="*/ 1302 h 3111"/>
                <a:gd name="T28" fmla="*/ 3325 w 4436"/>
                <a:gd name="T29" fmla="*/ 1027 h 3111"/>
                <a:gd name="T30" fmla="*/ 2318 w 4436"/>
                <a:gd name="T31" fmla="*/ 2 h 3111"/>
                <a:gd name="T32" fmla="*/ 2613 w 4436"/>
                <a:gd name="T33" fmla="*/ 102 h 3111"/>
                <a:gd name="T34" fmla="*/ 2871 w 4436"/>
                <a:gd name="T35" fmla="*/ 233 h 3111"/>
                <a:gd name="T36" fmla="*/ 3215 w 4436"/>
                <a:gd name="T37" fmla="*/ 218 h 3111"/>
                <a:gd name="T38" fmla="*/ 3642 w 4436"/>
                <a:gd name="T39" fmla="*/ 153 h 3111"/>
                <a:gd name="T40" fmla="*/ 4082 w 4436"/>
                <a:gd name="T41" fmla="*/ 240 h 3111"/>
                <a:gd name="T42" fmla="*/ 4364 w 4436"/>
                <a:gd name="T43" fmla="*/ 467 h 3111"/>
                <a:gd name="T44" fmla="*/ 4418 w 4436"/>
                <a:gd name="T45" fmla="*/ 884 h 3111"/>
                <a:gd name="T46" fmla="*/ 4222 w 4436"/>
                <a:gd name="T47" fmla="*/ 1284 h 3111"/>
                <a:gd name="T48" fmla="*/ 3955 w 4436"/>
                <a:gd name="T49" fmla="*/ 1565 h 3111"/>
                <a:gd name="T50" fmla="*/ 3944 w 4436"/>
                <a:gd name="T51" fmla="*/ 1400 h 3111"/>
                <a:gd name="T52" fmla="*/ 3880 w 4436"/>
                <a:gd name="T53" fmla="*/ 1027 h 3111"/>
                <a:gd name="T54" fmla="*/ 4071 w 4436"/>
                <a:gd name="T55" fmla="*/ 1022 h 3111"/>
                <a:gd name="T56" fmla="*/ 4236 w 4436"/>
                <a:gd name="T57" fmla="*/ 831 h 3111"/>
                <a:gd name="T58" fmla="*/ 4167 w 4436"/>
                <a:gd name="T59" fmla="*/ 562 h 3111"/>
                <a:gd name="T60" fmla="*/ 3938 w 4436"/>
                <a:gd name="T61" fmla="*/ 438 h 3111"/>
                <a:gd name="T62" fmla="*/ 3584 w 4436"/>
                <a:gd name="T63" fmla="*/ 431 h 3111"/>
                <a:gd name="T64" fmla="*/ 3165 w 4436"/>
                <a:gd name="T65" fmla="*/ 582 h 3111"/>
                <a:gd name="T66" fmla="*/ 2933 w 4436"/>
                <a:gd name="T67" fmla="*/ 918 h 3111"/>
                <a:gd name="T68" fmla="*/ 2865 w 4436"/>
                <a:gd name="T69" fmla="*/ 1396 h 3111"/>
                <a:gd name="T70" fmla="*/ 2738 w 4436"/>
                <a:gd name="T71" fmla="*/ 1847 h 3111"/>
                <a:gd name="T72" fmla="*/ 2513 w 4436"/>
                <a:gd name="T73" fmla="*/ 2264 h 3111"/>
                <a:gd name="T74" fmla="*/ 2347 w 4436"/>
                <a:gd name="T75" fmla="*/ 2738 h 3111"/>
                <a:gd name="T76" fmla="*/ 2309 w 4436"/>
                <a:gd name="T77" fmla="*/ 3084 h 3111"/>
                <a:gd name="T78" fmla="*/ 2198 w 4436"/>
                <a:gd name="T79" fmla="*/ 3104 h 3111"/>
                <a:gd name="T80" fmla="*/ 2155 w 4436"/>
                <a:gd name="T81" fmla="*/ 2942 h 3111"/>
                <a:gd name="T82" fmla="*/ 2029 w 4436"/>
                <a:gd name="T83" fmla="*/ 2424 h 3111"/>
                <a:gd name="T84" fmla="*/ 1798 w 4436"/>
                <a:gd name="T85" fmla="*/ 2005 h 3111"/>
                <a:gd name="T86" fmla="*/ 1615 w 4436"/>
                <a:gd name="T87" fmla="*/ 1584 h 3111"/>
                <a:gd name="T88" fmla="*/ 1542 w 4436"/>
                <a:gd name="T89" fmla="*/ 1105 h 3111"/>
                <a:gd name="T90" fmla="*/ 1407 w 4436"/>
                <a:gd name="T91" fmla="*/ 691 h 3111"/>
                <a:gd name="T92" fmla="*/ 1093 w 4436"/>
                <a:gd name="T93" fmla="*/ 475 h 3111"/>
                <a:gd name="T94" fmla="*/ 640 w 4436"/>
                <a:gd name="T95" fmla="*/ 424 h 3111"/>
                <a:gd name="T96" fmla="*/ 360 w 4436"/>
                <a:gd name="T97" fmla="*/ 509 h 3111"/>
                <a:gd name="T98" fmla="*/ 191 w 4436"/>
                <a:gd name="T99" fmla="*/ 715 h 3111"/>
                <a:gd name="T100" fmla="*/ 260 w 4436"/>
                <a:gd name="T101" fmla="*/ 965 h 3111"/>
                <a:gd name="T102" fmla="*/ 451 w 4436"/>
                <a:gd name="T103" fmla="*/ 1044 h 3111"/>
                <a:gd name="T104" fmla="*/ 513 w 4436"/>
                <a:gd name="T105" fmla="*/ 1213 h 3111"/>
                <a:gd name="T106" fmla="*/ 547 w 4436"/>
                <a:gd name="T107" fmla="*/ 1607 h 3111"/>
                <a:gd name="T108" fmla="*/ 204 w 4436"/>
                <a:gd name="T109" fmla="*/ 1264 h 3111"/>
                <a:gd name="T110" fmla="*/ 16 w 4436"/>
                <a:gd name="T111" fmla="*/ 889 h 3111"/>
                <a:gd name="T112" fmla="*/ 69 w 4436"/>
                <a:gd name="T113" fmla="*/ 493 h 3111"/>
                <a:gd name="T114" fmla="*/ 371 w 4436"/>
                <a:gd name="T115" fmla="*/ 240 h 3111"/>
                <a:gd name="T116" fmla="*/ 815 w 4436"/>
                <a:gd name="T117" fmla="*/ 145 h 3111"/>
                <a:gd name="T118" fmla="*/ 1333 w 4436"/>
                <a:gd name="T119" fmla="*/ 215 h 3111"/>
                <a:gd name="T120" fmla="*/ 1669 w 4436"/>
                <a:gd name="T121" fmla="*/ 235 h 3111"/>
                <a:gd name="T122" fmla="*/ 1876 w 4436"/>
                <a:gd name="T123" fmla="*/ 115 h 3111"/>
                <a:gd name="T124" fmla="*/ 2125 w 4436"/>
                <a:gd name="T125" fmla="*/ 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6" h="3111">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grpFill/>
            <a:ln>
              <a:noFill/>
            </a:ln>
          </p:spPr>
          <p:txBody>
            <a:bodyPr vert="horz" wrap="square" lIns="91440" tIns="45720" rIns="91440" bIns="45720" numCol="1" anchor="t" anchorCtr="0" compatLnSpc="1"/>
            <a:lstStyle/>
            <a:p>
              <a:endParaRPr lang="ko-KR" altLang="en-US" sz="2700"/>
            </a:p>
          </p:txBody>
        </p:sp>
        <p:sp>
          <p:nvSpPr>
            <p:cNvPr id="141" name="Freeform 18"/>
            <p:cNvSpPr>
              <a:spLocks noEditPoints="1"/>
            </p:cNvSpPr>
            <p:nvPr/>
          </p:nvSpPr>
          <p:spPr bwMode="auto">
            <a:xfrm>
              <a:off x="4142302" y="692696"/>
              <a:ext cx="273901" cy="333043"/>
            </a:xfrm>
            <a:custGeom>
              <a:avLst/>
              <a:gdLst>
                <a:gd name="T0" fmla="*/ 1033 w 2487"/>
                <a:gd name="T1" fmla="*/ 2647 h 3024"/>
                <a:gd name="T2" fmla="*/ 1169 w 2487"/>
                <a:gd name="T3" fmla="*/ 2318 h 3024"/>
                <a:gd name="T4" fmla="*/ 1260 w 2487"/>
                <a:gd name="T5" fmla="*/ 2242 h 3024"/>
                <a:gd name="T6" fmla="*/ 1367 w 2487"/>
                <a:gd name="T7" fmla="*/ 2700 h 3024"/>
                <a:gd name="T8" fmla="*/ 1462 w 2487"/>
                <a:gd name="T9" fmla="*/ 2265 h 3024"/>
                <a:gd name="T10" fmla="*/ 1118 w 2487"/>
                <a:gd name="T11" fmla="*/ 1982 h 3024"/>
                <a:gd name="T12" fmla="*/ 1140 w 2487"/>
                <a:gd name="T13" fmla="*/ 2189 h 3024"/>
                <a:gd name="T14" fmla="*/ 1475 w 2487"/>
                <a:gd name="T15" fmla="*/ 2080 h 3024"/>
                <a:gd name="T16" fmla="*/ 1698 w 2487"/>
                <a:gd name="T17" fmla="*/ 1654 h 3024"/>
                <a:gd name="T18" fmla="*/ 1509 w 2487"/>
                <a:gd name="T19" fmla="*/ 1891 h 3024"/>
                <a:gd name="T20" fmla="*/ 1675 w 2487"/>
                <a:gd name="T21" fmla="*/ 1876 h 3024"/>
                <a:gd name="T22" fmla="*/ 1787 w 2487"/>
                <a:gd name="T23" fmla="*/ 1649 h 3024"/>
                <a:gd name="T24" fmla="*/ 1784 w 2487"/>
                <a:gd name="T25" fmla="*/ 1573 h 3024"/>
                <a:gd name="T26" fmla="*/ 1896 w 2487"/>
                <a:gd name="T27" fmla="*/ 1634 h 3024"/>
                <a:gd name="T28" fmla="*/ 1971 w 2487"/>
                <a:gd name="T29" fmla="*/ 1433 h 3024"/>
                <a:gd name="T30" fmla="*/ 1380 w 2487"/>
                <a:gd name="T31" fmla="*/ 1365 h 3024"/>
                <a:gd name="T32" fmla="*/ 1335 w 2487"/>
                <a:gd name="T33" fmla="*/ 1805 h 3024"/>
                <a:gd name="T34" fmla="*/ 1289 w 2487"/>
                <a:gd name="T35" fmla="*/ 1393 h 3024"/>
                <a:gd name="T36" fmla="*/ 1171 w 2487"/>
                <a:gd name="T37" fmla="*/ 1469 h 3024"/>
                <a:gd name="T38" fmla="*/ 1149 w 2487"/>
                <a:gd name="T39" fmla="*/ 1791 h 3024"/>
                <a:gd name="T40" fmla="*/ 1038 w 2487"/>
                <a:gd name="T41" fmla="*/ 1416 h 3024"/>
                <a:gd name="T42" fmla="*/ 1033 w 2487"/>
                <a:gd name="T43" fmla="*/ 1638 h 3024"/>
                <a:gd name="T44" fmla="*/ 1047 w 2487"/>
                <a:gd name="T45" fmla="*/ 1831 h 3024"/>
                <a:gd name="T46" fmla="*/ 904 w 2487"/>
                <a:gd name="T47" fmla="*/ 1505 h 3024"/>
                <a:gd name="T48" fmla="*/ 945 w 2487"/>
                <a:gd name="T49" fmla="*/ 1756 h 3024"/>
                <a:gd name="T50" fmla="*/ 1316 w 2487"/>
                <a:gd name="T51" fmla="*/ 1891 h 3024"/>
                <a:gd name="T52" fmla="*/ 1480 w 2487"/>
                <a:gd name="T53" fmla="*/ 1520 h 3024"/>
                <a:gd name="T54" fmla="*/ 622 w 2487"/>
                <a:gd name="T55" fmla="*/ 1271 h 3024"/>
                <a:gd name="T56" fmla="*/ 831 w 2487"/>
                <a:gd name="T57" fmla="*/ 1405 h 3024"/>
                <a:gd name="T58" fmla="*/ 1925 w 2487"/>
                <a:gd name="T59" fmla="*/ 1156 h 3024"/>
                <a:gd name="T60" fmla="*/ 1987 w 2487"/>
                <a:gd name="T61" fmla="*/ 1218 h 3024"/>
                <a:gd name="T62" fmla="*/ 878 w 2487"/>
                <a:gd name="T63" fmla="*/ 1165 h 3024"/>
                <a:gd name="T64" fmla="*/ 929 w 2487"/>
                <a:gd name="T65" fmla="*/ 1384 h 3024"/>
                <a:gd name="T66" fmla="*/ 989 w 2487"/>
                <a:gd name="T67" fmla="*/ 1282 h 3024"/>
                <a:gd name="T68" fmla="*/ 913 w 2487"/>
                <a:gd name="T69" fmla="*/ 1064 h 3024"/>
                <a:gd name="T70" fmla="*/ 593 w 2487"/>
                <a:gd name="T71" fmla="*/ 1220 h 3024"/>
                <a:gd name="T72" fmla="*/ 1429 w 2487"/>
                <a:gd name="T73" fmla="*/ 976 h 3024"/>
                <a:gd name="T74" fmla="*/ 1387 w 2487"/>
                <a:gd name="T75" fmla="*/ 1276 h 3024"/>
                <a:gd name="T76" fmla="*/ 1518 w 2487"/>
                <a:gd name="T77" fmla="*/ 1231 h 3024"/>
                <a:gd name="T78" fmla="*/ 1556 w 2487"/>
                <a:gd name="T79" fmla="*/ 1002 h 3024"/>
                <a:gd name="T80" fmla="*/ 1142 w 2487"/>
                <a:gd name="T81" fmla="*/ 1094 h 3024"/>
                <a:gd name="T82" fmla="*/ 1165 w 2487"/>
                <a:gd name="T83" fmla="*/ 1298 h 3024"/>
                <a:gd name="T84" fmla="*/ 1222 w 2487"/>
                <a:gd name="T85" fmla="*/ 1136 h 3024"/>
                <a:gd name="T86" fmla="*/ 489 w 2487"/>
                <a:gd name="T87" fmla="*/ 916 h 3024"/>
                <a:gd name="T88" fmla="*/ 540 w 2487"/>
                <a:gd name="T89" fmla="*/ 902 h 3024"/>
                <a:gd name="T90" fmla="*/ 798 w 2487"/>
                <a:gd name="T91" fmla="*/ 938 h 3024"/>
                <a:gd name="T92" fmla="*/ 855 w 2487"/>
                <a:gd name="T93" fmla="*/ 927 h 3024"/>
                <a:gd name="T94" fmla="*/ 1491 w 2487"/>
                <a:gd name="T95" fmla="*/ 751 h 3024"/>
                <a:gd name="T96" fmla="*/ 1533 w 2487"/>
                <a:gd name="T97" fmla="*/ 840 h 3024"/>
                <a:gd name="T98" fmla="*/ 1125 w 2487"/>
                <a:gd name="T99" fmla="*/ 814 h 3024"/>
                <a:gd name="T100" fmla="*/ 1222 w 2487"/>
                <a:gd name="T101" fmla="*/ 898 h 3024"/>
                <a:gd name="T102" fmla="*/ 762 w 2487"/>
                <a:gd name="T103" fmla="*/ 596 h 3024"/>
                <a:gd name="T104" fmla="*/ 825 w 2487"/>
                <a:gd name="T105" fmla="*/ 734 h 3024"/>
                <a:gd name="T106" fmla="*/ 775 w 2487"/>
                <a:gd name="T107" fmla="*/ 604 h 3024"/>
                <a:gd name="T108" fmla="*/ 1475 w 2487"/>
                <a:gd name="T109" fmla="*/ 596 h 3024"/>
                <a:gd name="T110" fmla="*/ 1535 w 2487"/>
                <a:gd name="T111" fmla="*/ 433 h 3024"/>
                <a:gd name="T112" fmla="*/ 1120 w 2487"/>
                <a:gd name="T113" fmla="*/ 604 h 3024"/>
                <a:gd name="T114" fmla="*/ 2304 w 2487"/>
                <a:gd name="T115" fmla="*/ 173 h 3024"/>
                <a:gd name="T116" fmla="*/ 167 w 2487"/>
                <a:gd name="T117" fmla="*/ 2829 h 3024"/>
                <a:gd name="T118" fmla="*/ 95 w 2487"/>
                <a:gd name="T119" fmla="*/ 2914 h 3024"/>
                <a:gd name="T120" fmla="*/ 2367 w 2487"/>
                <a:gd name="T121" fmla="*/ 93 h 3024"/>
                <a:gd name="T122" fmla="*/ 2464 w 2487"/>
                <a:gd name="T123" fmla="*/ 3022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024">
                  <a:moveTo>
                    <a:pt x="1073" y="2245"/>
                  </a:moveTo>
                  <a:lnTo>
                    <a:pt x="1058" y="2260"/>
                  </a:lnTo>
                  <a:lnTo>
                    <a:pt x="1047" y="2285"/>
                  </a:lnTo>
                  <a:lnTo>
                    <a:pt x="1038" y="2316"/>
                  </a:lnTo>
                  <a:lnTo>
                    <a:pt x="1031" y="2353"/>
                  </a:lnTo>
                  <a:lnTo>
                    <a:pt x="1027" y="2394"/>
                  </a:lnTo>
                  <a:lnTo>
                    <a:pt x="1025" y="2438"/>
                  </a:lnTo>
                  <a:lnTo>
                    <a:pt x="1025" y="2484"/>
                  </a:lnTo>
                  <a:lnTo>
                    <a:pt x="1025" y="2527"/>
                  </a:lnTo>
                  <a:lnTo>
                    <a:pt x="1027" y="2571"/>
                  </a:lnTo>
                  <a:lnTo>
                    <a:pt x="1031" y="2611"/>
                  </a:lnTo>
                  <a:lnTo>
                    <a:pt x="1033" y="2647"/>
                  </a:lnTo>
                  <a:lnTo>
                    <a:pt x="1035" y="2676"/>
                  </a:lnTo>
                  <a:lnTo>
                    <a:pt x="1036" y="2698"/>
                  </a:lnTo>
                  <a:lnTo>
                    <a:pt x="1149" y="2702"/>
                  </a:lnTo>
                  <a:lnTo>
                    <a:pt x="1153" y="2671"/>
                  </a:lnTo>
                  <a:lnTo>
                    <a:pt x="1160" y="2634"/>
                  </a:lnTo>
                  <a:lnTo>
                    <a:pt x="1165" y="2593"/>
                  </a:lnTo>
                  <a:lnTo>
                    <a:pt x="1171" y="2547"/>
                  </a:lnTo>
                  <a:lnTo>
                    <a:pt x="1175" y="2500"/>
                  </a:lnTo>
                  <a:lnTo>
                    <a:pt x="1176" y="2451"/>
                  </a:lnTo>
                  <a:lnTo>
                    <a:pt x="1178" y="2404"/>
                  </a:lnTo>
                  <a:lnTo>
                    <a:pt x="1175" y="2360"/>
                  </a:lnTo>
                  <a:lnTo>
                    <a:pt x="1169" y="2318"/>
                  </a:lnTo>
                  <a:lnTo>
                    <a:pt x="1160" y="2284"/>
                  </a:lnTo>
                  <a:lnTo>
                    <a:pt x="1147" y="2256"/>
                  </a:lnTo>
                  <a:lnTo>
                    <a:pt x="1131" y="2253"/>
                  </a:lnTo>
                  <a:lnTo>
                    <a:pt x="1115" y="2249"/>
                  </a:lnTo>
                  <a:lnTo>
                    <a:pt x="1096" y="2245"/>
                  </a:lnTo>
                  <a:lnTo>
                    <a:pt x="1073" y="2245"/>
                  </a:lnTo>
                  <a:close/>
                  <a:moveTo>
                    <a:pt x="1398" y="2191"/>
                  </a:moveTo>
                  <a:lnTo>
                    <a:pt x="1371" y="2202"/>
                  </a:lnTo>
                  <a:lnTo>
                    <a:pt x="1342" y="2211"/>
                  </a:lnTo>
                  <a:lnTo>
                    <a:pt x="1313" y="2220"/>
                  </a:lnTo>
                  <a:lnTo>
                    <a:pt x="1285" y="2229"/>
                  </a:lnTo>
                  <a:lnTo>
                    <a:pt x="1260" y="2242"/>
                  </a:lnTo>
                  <a:lnTo>
                    <a:pt x="1240" y="2260"/>
                  </a:lnTo>
                  <a:lnTo>
                    <a:pt x="1235" y="2298"/>
                  </a:lnTo>
                  <a:lnTo>
                    <a:pt x="1236" y="2338"/>
                  </a:lnTo>
                  <a:lnTo>
                    <a:pt x="1242" y="2382"/>
                  </a:lnTo>
                  <a:lnTo>
                    <a:pt x="1253" y="2427"/>
                  </a:lnTo>
                  <a:lnTo>
                    <a:pt x="1267" y="2473"/>
                  </a:lnTo>
                  <a:lnTo>
                    <a:pt x="1285" y="2518"/>
                  </a:lnTo>
                  <a:lnTo>
                    <a:pt x="1302" y="2562"/>
                  </a:lnTo>
                  <a:lnTo>
                    <a:pt x="1322" y="2604"/>
                  </a:lnTo>
                  <a:lnTo>
                    <a:pt x="1338" y="2640"/>
                  </a:lnTo>
                  <a:lnTo>
                    <a:pt x="1355" y="2673"/>
                  </a:lnTo>
                  <a:lnTo>
                    <a:pt x="1367" y="2700"/>
                  </a:lnTo>
                  <a:lnTo>
                    <a:pt x="1467" y="2689"/>
                  </a:lnTo>
                  <a:lnTo>
                    <a:pt x="1469" y="2678"/>
                  </a:lnTo>
                  <a:lnTo>
                    <a:pt x="1471" y="2656"/>
                  </a:lnTo>
                  <a:lnTo>
                    <a:pt x="1471" y="2625"/>
                  </a:lnTo>
                  <a:lnTo>
                    <a:pt x="1473" y="2587"/>
                  </a:lnTo>
                  <a:lnTo>
                    <a:pt x="1473" y="2544"/>
                  </a:lnTo>
                  <a:lnTo>
                    <a:pt x="1473" y="2496"/>
                  </a:lnTo>
                  <a:lnTo>
                    <a:pt x="1471" y="2447"/>
                  </a:lnTo>
                  <a:lnTo>
                    <a:pt x="1471" y="2396"/>
                  </a:lnTo>
                  <a:lnTo>
                    <a:pt x="1469" y="2349"/>
                  </a:lnTo>
                  <a:lnTo>
                    <a:pt x="1465" y="2305"/>
                  </a:lnTo>
                  <a:lnTo>
                    <a:pt x="1462" y="2265"/>
                  </a:lnTo>
                  <a:lnTo>
                    <a:pt x="1458" y="2234"/>
                  </a:lnTo>
                  <a:lnTo>
                    <a:pt x="1453" y="2213"/>
                  </a:lnTo>
                  <a:lnTo>
                    <a:pt x="1447" y="2202"/>
                  </a:lnTo>
                  <a:lnTo>
                    <a:pt x="1435" y="2194"/>
                  </a:lnTo>
                  <a:lnTo>
                    <a:pt x="1418" y="2191"/>
                  </a:lnTo>
                  <a:lnTo>
                    <a:pt x="1398" y="2191"/>
                  </a:lnTo>
                  <a:close/>
                  <a:moveTo>
                    <a:pt x="1282" y="1953"/>
                  </a:moveTo>
                  <a:lnTo>
                    <a:pt x="1231" y="1954"/>
                  </a:lnTo>
                  <a:lnTo>
                    <a:pt x="1205" y="1960"/>
                  </a:lnTo>
                  <a:lnTo>
                    <a:pt x="1176" y="1965"/>
                  </a:lnTo>
                  <a:lnTo>
                    <a:pt x="1147" y="1973"/>
                  </a:lnTo>
                  <a:lnTo>
                    <a:pt x="1118" y="1982"/>
                  </a:lnTo>
                  <a:lnTo>
                    <a:pt x="1089" y="1993"/>
                  </a:lnTo>
                  <a:lnTo>
                    <a:pt x="1064" y="2005"/>
                  </a:lnTo>
                  <a:lnTo>
                    <a:pt x="1040" y="2020"/>
                  </a:lnTo>
                  <a:lnTo>
                    <a:pt x="1020" y="2040"/>
                  </a:lnTo>
                  <a:lnTo>
                    <a:pt x="1005" y="2062"/>
                  </a:lnTo>
                  <a:lnTo>
                    <a:pt x="995" y="2089"/>
                  </a:lnTo>
                  <a:lnTo>
                    <a:pt x="993" y="2120"/>
                  </a:lnTo>
                  <a:lnTo>
                    <a:pt x="1011" y="2144"/>
                  </a:lnTo>
                  <a:lnTo>
                    <a:pt x="1036" y="2162"/>
                  </a:lnTo>
                  <a:lnTo>
                    <a:pt x="1067" y="2174"/>
                  </a:lnTo>
                  <a:lnTo>
                    <a:pt x="1102" y="2184"/>
                  </a:lnTo>
                  <a:lnTo>
                    <a:pt x="1140" y="2189"/>
                  </a:lnTo>
                  <a:lnTo>
                    <a:pt x="1180" y="2189"/>
                  </a:lnTo>
                  <a:lnTo>
                    <a:pt x="1220" y="2187"/>
                  </a:lnTo>
                  <a:lnTo>
                    <a:pt x="1262" y="2182"/>
                  </a:lnTo>
                  <a:lnTo>
                    <a:pt x="1302" y="2174"/>
                  </a:lnTo>
                  <a:lnTo>
                    <a:pt x="1338" y="2165"/>
                  </a:lnTo>
                  <a:lnTo>
                    <a:pt x="1371" y="2153"/>
                  </a:lnTo>
                  <a:lnTo>
                    <a:pt x="1400" y="2140"/>
                  </a:lnTo>
                  <a:lnTo>
                    <a:pt x="1415" y="2133"/>
                  </a:lnTo>
                  <a:lnTo>
                    <a:pt x="1431" y="2122"/>
                  </a:lnTo>
                  <a:lnTo>
                    <a:pt x="1447" y="2111"/>
                  </a:lnTo>
                  <a:lnTo>
                    <a:pt x="1462" y="2096"/>
                  </a:lnTo>
                  <a:lnTo>
                    <a:pt x="1475" y="2080"/>
                  </a:lnTo>
                  <a:lnTo>
                    <a:pt x="1480" y="2064"/>
                  </a:lnTo>
                  <a:lnTo>
                    <a:pt x="1480" y="2045"/>
                  </a:lnTo>
                  <a:lnTo>
                    <a:pt x="1473" y="2024"/>
                  </a:lnTo>
                  <a:lnTo>
                    <a:pt x="1456" y="2002"/>
                  </a:lnTo>
                  <a:lnTo>
                    <a:pt x="1433" y="1982"/>
                  </a:lnTo>
                  <a:lnTo>
                    <a:pt x="1404" y="1969"/>
                  </a:lnTo>
                  <a:lnTo>
                    <a:pt x="1369" y="1958"/>
                  </a:lnTo>
                  <a:lnTo>
                    <a:pt x="1327" y="1953"/>
                  </a:lnTo>
                  <a:lnTo>
                    <a:pt x="1282" y="1953"/>
                  </a:lnTo>
                  <a:close/>
                  <a:moveTo>
                    <a:pt x="1727" y="1634"/>
                  </a:moveTo>
                  <a:lnTo>
                    <a:pt x="1711" y="1642"/>
                  </a:lnTo>
                  <a:lnTo>
                    <a:pt x="1698" y="1654"/>
                  </a:lnTo>
                  <a:lnTo>
                    <a:pt x="1693" y="1669"/>
                  </a:lnTo>
                  <a:lnTo>
                    <a:pt x="1695" y="1685"/>
                  </a:lnTo>
                  <a:lnTo>
                    <a:pt x="1696" y="1702"/>
                  </a:lnTo>
                  <a:lnTo>
                    <a:pt x="1693" y="1722"/>
                  </a:lnTo>
                  <a:lnTo>
                    <a:pt x="1680" y="1747"/>
                  </a:lnTo>
                  <a:lnTo>
                    <a:pt x="1662" y="1774"/>
                  </a:lnTo>
                  <a:lnTo>
                    <a:pt x="1636" y="1802"/>
                  </a:lnTo>
                  <a:lnTo>
                    <a:pt x="1605" y="1829"/>
                  </a:lnTo>
                  <a:lnTo>
                    <a:pt x="1575" y="1853"/>
                  </a:lnTo>
                  <a:lnTo>
                    <a:pt x="1544" y="1869"/>
                  </a:lnTo>
                  <a:lnTo>
                    <a:pt x="1515" y="1880"/>
                  </a:lnTo>
                  <a:lnTo>
                    <a:pt x="1509" y="1891"/>
                  </a:lnTo>
                  <a:lnTo>
                    <a:pt x="1505" y="1900"/>
                  </a:lnTo>
                  <a:lnTo>
                    <a:pt x="1504" y="1909"/>
                  </a:lnTo>
                  <a:lnTo>
                    <a:pt x="1507" y="1922"/>
                  </a:lnTo>
                  <a:lnTo>
                    <a:pt x="1524" y="1949"/>
                  </a:lnTo>
                  <a:lnTo>
                    <a:pt x="1549" y="1971"/>
                  </a:lnTo>
                  <a:lnTo>
                    <a:pt x="1580" y="1985"/>
                  </a:lnTo>
                  <a:lnTo>
                    <a:pt x="1616" y="1989"/>
                  </a:lnTo>
                  <a:lnTo>
                    <a:pt x="1629" y="1971"/>
                  </a:lnTo>
                  <a:lnTo>
                    <a:pt x="1635" y="1953"/>
                  </a:lnTo>
                  <a:lnTo>
                    <a:pt x="1638" y="1933"/>
                  </a:lnTo>
                  <a:lnTo>
                    <a:pt x="1647" y="1911"/>
                  </a:lnTo>
                  <a:lnTo>
                    <a:pt x="1675" y="1876"/>
                  </a:lnTo>
                  <a:lnTo>
                    <a:pt x="1698" y="1844"/>
                  </a:lnTo>
                  <a:lnTo>
                    <a:pt x="1722" y="1811"/>
                  </a:lnTo>
                  <a:lnTo>
                    <a:pt x="1749" y="1776"/>
                  </a:lnTo>
                  <a:lnTo>
                    <a:pt x="1765" y="1764"/>
                  </a:lnTo>
                  <a:lnTo>
                    <a:pt x="1784" y="1754"/>
                  </a:lnTo>
                  <a:lnTo>
                    <a:pt x="1804" y="1747"/>
                  </a:lnTo>
                  <a:lnTo>
                    <a:pt x="1822" y="1738"/>
                  </a:lnTo>
                  <a:lnTo>
                    <a:pt x="1838" y="1725"/>
                  </a:lnTo>
                  <a:lnTo>
                    <a:pt x="1842" y="1707"/>
                  </a:lnTo>
                  <a:lnTo>
                    <a:pt x="1829" y="1684"/>
                  </a:lnTo>
                  <a:lnTo>
                    <a:pt x="1811" y="1665"/>
                  </a:lnTo>
                  <a:lnTo>
                    <a:pt x="1787" y="1649"/>
                  </a:lnTo>
                  <a:lnTo>
                    <a:pt x="1760" y="1638"/>
                  </a:lnTo>
                  <a:lnTo>
                    <a:pt x="1727" y="1634"/>
                  </a:lnTo>
                  <a:close/>
                  <a:moveTo>
                    <a:pt x="1887" y="1344"/>
                  </a:moveTo>
                  <a:lnTo>
                    <a:pt x="1869" y="1358"/>
                  </a:lnTo>
                  <a:lnTo>
                    <a:pt x="1860" y="1373"/>
                  </a:lnTo>
                  <a:lnTo>
                    <a:pt x="1860" y="1387"/>
                  </a:lnTo>
                  <a:lnTo>
                    <a:pt x="1867" y="1405"/>
                  </a:lnTo>
                  <a:lnTo>
                    <a:pt x="1880" y="1424"/>
                  </a:lnTo>
                  <a:lnTo>
                    <a:pt x="1825" y="1549"/>
                  </a:lnTo>
                  <a:lnTo>
                    <a:pt x="1815" y="1558"/>
                  </a:lnTo>
                  <a:lnTo>
                    <a:pt x="1798" y="1565"/>
                  </a:lnTo>
                  <a:lnTo>
                    <a:pt x="1784" y="1573"/>
                  </a:lnTo>
                  <a:lnTo>
                    <a:pt x="1771" y="1584"/>
                  </a:lnTo>
                  <a:lnTo>
                    <a:pt x="1765" y="1594"/>
                  </a:lnTo>
                  <a:lnTo>
                    <a:pt x="1780" y="1609"/>
                  </a:lnTo>
                  <a:lnTo>
                    <a:pt x="1798" y="1622"/>
                  </a:lnTo>
                  <a:lnTo>
                    <a:pt x="1820" y="1633"/>
                  </a:lnTo>
                  <a:lnTo>
                    <a:pt x="1842" y="1642"/>
                  </a:lnTo>
                  <a:lnTo>
                    <a:pt x="1867" y="1644"/>
                  </a:lnTo>
                  <a:lnTo>
                    <a:pt x="1891" y="1638"/>
                  </a:lnTo>
                  <a:lnTo>
                    <a:pt x="1893" y="1636"/>
                  </a:lnTo>
                  <a:lnTo>
                    <a:pt x="1895" y="1634"/>
                  </a:lnTo>
                  <a:lnTo>
                    <a:pt x="1895" y="1634"/>
                  </a:lnTo>
                  <a:lnTo>
                    <a:pt x="1896" y="1634"/>
                  </a:lnTo>
                  <a:lnTo>
                    <a:pt x="1896" y="1634"/>
                  </a:lnTo>
                  <a:lnTo>
                    <a:pt x="1896" y="1633"/>
                  </a:lnTo>
                  <a:lnTo>
                    <a:pt x="1898" y="1629"/>
                  </a:lnTo>
                  <a:lnTo>
                    <a:pt x="1902" y="1613"/>
                  </a:lnTo>
                  <a:lnTo>
                    <a:pt x="1900" y="1598"/>
                  </a:lnTo>
                  <a:lnTo>
                    <a:pt x="1896" y="1585"/>
                  </a:lnTo>
                  <a:lnTo>
                    <a:pt x="1893" y="1571"/>
                  </a:lnTo>
                  <a:lnTo>
                    <a:pt x="1893" y="1556"/>
                  </a:lnTo>
                  <a:lnTo>
                    <a:pt x="1933" y="1462"/>
                  </a:lnTo>
                  <a:lnTo>
                    <a:pt x="1944" y="1449"/>
                  </a:lnTo>
                  <a:lnTo>
                    <a:pt x="1956" y="1440"/>
                  </a:lnTo>
                  <a:lnTo>
                    <a:pt x="1971" y="1433"/>
                  </a:lnTo>
                  <a:lnTo>
                    <a:pt x="1985" y="1425"/>
                  </a:lnTo>
                  <a:lnTo>
                    <a:pt x="1998" y="1414"/>
                  </a:lnTo>
                  <a:lnTo>
                    <a:pt x="2007" y="1400"/>
                  </a:lnTo>
                  <a:lnTo>
                    <a:pt x="2013" y="1387"/>
                  </a:lnTo>
                  <a:lnTo>
                    <a:pt x="1991" y="1371"/>
                  </a:lnTo>
                  <a:lnTo>
                    <a:pt x="1971" y="1360"/>
                  </a:lnTo>
                  <a:lnTo>
                    <a:pt x="1947" y="1351"/>
                  </a:lnTo>
                  <a:lnTo>
                    <a:pt x="1918" y="1345"/>
                  </a:lnTo>
                  <a:lnTo>
                    <a:pt x="1887" y="1344"/>
                  </a:lnTo>
                  <a:close/>
                  <a:moveTo>
                    <a:pt x="1435" y="1336"/>
                  </a:moveTo>
                  <a:lnTo>
                    <a:pt x="1396" y="1353"/>
                  </a:lnTo>
                  <a:lnTo>
                    <a:pt x="1380" y="1365"/>
                  </a:lnTo>
                  <a:lnTo>
                    <a:pt x="1369" y="1384"/>
                  </a:lnTo>
                  <a:lnTo>
                    <a:pt x="1365" y="1407"/>
                  </a:lnTo>
                  <a:lnTo>
                    <a:pt x="1369" y="1434"/>
                  </a:lnTo>
                  <a:lnTo>
                    <a:pt x="1380" y="1484"/>
                  </a:lnTo>
                  <a:lnTo>
                    <a:pt x="1385" y="1527"/>
                  </a:lnTo>
                  <a:lnTo>
                    <a:pt x="1385" y="1567"/>
                  </a:lnTo>
                  <a:lnTo>
                    <a:pt x="1382" y="1605"/>
                  </a:lnTo>
                  <a:lnTo>
                    <a:pt x="1375" y="1644"/>
                  </a:lnTo>
                  <a:lnTo>
                    <a:pt x="1365" y="1680"/>
                  </a:lnTo>
                  <a:lnTo>
                    <a:pt x="1356" y="1720"/>
                  </a:lnTo>
                  <a:lnTo>
                    <a:pt x="1345" y="1762"/>
                  </a:lnTo>
                  <a:lnTo>
                    <a:pt x="1335" y="1805"/>
                  </a:lnTo>
                  <a:lnTo>
                    <a:pt x="1315" y="1818"/>
                  </a:lnTo>
                  <a:lnTo>
                    <a:pt x="1289" y="1784"/>
                  </a:lnTo>
                  <a:lnTo>
                    <a:pt x="1275" y="1747"/>
                  </a:lnTo>
                  <a:lnTo>
                    <a:pt x="1265" y="1709"/>
                  </a:lnTo>
                  <a:lnTo>
                    <a:pt x="1264" y="1669"/>
                  </a:lnTo>
                  <a:lnTo>
                    <a:pt x="1265" y="1627"/>
                  </a:lnTo>
                  <a:lnTo>
                    <a:pt x="1271" y="1585"/>
                  </a:lnTo>
                  <a:lnTo>
                    <a:pt x="1276" y="1544"/>
                  </a:lnTo>
                  <a:lnTo>
                    <a:pt x="1284" y="1504"/>
                  </a:lnTo>
                  <a:lnTo>
                    <a:pt x="1289" y="1465"/>
                  </a:lnTo>
                  <a:lnTo>
                    <a:pt x="1291" y="1427"/>
                  </a:lnTo>
                  <a:lnTo>
                    <a:pt x="1289" y="1393"/>
                  </a:lnTo>
                  <a:lnTo>
                    <a:pt x="1282" y="1360"/>
                  </a:lnTo>
                  <a:lnTo>
                    <a:pt x="1264" y="1351"/>
                  </a:lnTo>
                  <a:lnTo>
                    <a:pt x="1240" y="1345"/>
                  </a:lnTo>
                  <a:lnTo>
                    <a:pt x="1216" y="1344"/>
                  </a:lnTo>
                  <a:lnTo>
                    <a:pt x="1191" y="1347"/>
                  </a:lnTo>
                  <a:lnTo>
                    <a:pt x="1169" y="1356"/>
                  </a:lnTo>
                  <a:lnTo>
                    <a:pt x="1149" y="1371"/>
                  </a:lnTo>
                  <a:lnTo>
                    <a:pt x="1135" y="1391"/>
                  </a:lnTo>
                  <a:lnTo>
                    <a:pt x="1138" y="1418"/>
                  </a:lnTo>
                  <a:lnTo>
                    <a:pt x="1147" y="1440"/>
                  </a:lnTo>
                  <a:lnTo>
                    <a:pt x="1158" y="1454"/>
                  </a:lnTo>
                  <a:lnTo>
                    <a:pt x="1171" y="1469"/>
                  </a:lnTo>
                  <a:lnTo>
                    <a:pt x="1184" y="1484"/>
                  </a:lnTo>
                  <a:lnTo>
                    <a:pt x="1193" y="1502"/>
                  </a:lnTo>
                  <a:lnTo>
                    <a:pt x="1204" y="1534"/>
                  </a:lnTo>
                  <a:lnTo>
                    <a:pt x="1211" y="1574"/>
                  </a:lnTo>
                  <a:lnTo>
                    <a:pt x="1213" y="1616"/>
                  </a:lnTo>
                  <a:lnTo>
                    <a:pt x="1211" y="1660"/>
                  </a:lnTo>
                  <a:lnTo>
                    <a:pt x="1207" y="1704"/>
                  </a:lnTo>
                  <a:lnTo>
                    <a:pt x="1202" y="1744"/>
                  </a:lnTo>
                  <a:lnTo>
                    <a:pt x="1195" y="1780"/>
                  </a:lnTo>
                  <a:lnTo>
                    <a:pt x="1185" y="1809"/>
                  </a:lnTo>
                  <a:lnTo>
                    <a:pt x="1178" y="1813"/>
                  </a:lnTo>
                  <a:lnTo>
                    <a:pt x="1149" y="1791"/>
                  </a:lnTo>
                  <a:lnTo>
                    <a:pt x="1127" y="1764"/>
                  </a:lnTo>
                  <a:lnTo>
                    <a:pt x="1111" y="1734"/>
                  </a:lnTo>
                  <a:lnTo>
                    <a:pt x="1102" y="1700"/>
                  </a:lnTo>
                  <a:lnTo>
                    <a:pt x="1095" y="1665"/>
                  </a:lnTo>
                  <a:lnTo>
                    <a:pt x="1091" y="1627"/>
                  </a:lnTo>
                  <a:lnTo>
                    <a:pt x="1089" y="1587"/>
                  </a:lnTo>
                  <a:lnTo>
                    <a:pt x="1087" y="1547"/>
                  </a:lnTo>
                  <a:lnTo>
                    <a:pt x="1085" y="1507"/>
                  </a:lnTo>
                  <a:lnTo>
                    <a:pt x="1082" y="1467"/>
                  </a:lnTo>
                  <a:lnTo>
                    <a:pt x="1075" y="1427"/>
                  </a:lnTo>
                  <a:lnTo>
                    <a:pt x="1058" y="1420"/>
                  </a:lnTo>
                  <a:lnTo>
                    <a:pt x="1038" y="1416"/>
                  </a:lnTo>
                  <a:lnTo>
                    <a:pt x="1015" y="1420"/>
                  </a:lnTo>
                  <a:lnTo>
                    <a:pt x="991" y="1425"/>
                  </a:lnTo>
                  <a:lnTo>
                    <a:pt x="969" y="1434"/>
                  </a:lnTo>
                  <a:lnTo>
                    <a:pt x="953" y="1444"/>
                  </a:lnTo>
                  <a:lnTo>
                    <a:pt x="947" y="1453"/>
                  </a:lnTo>
                  <a:lnTo>
                    <a:pt x="947" y="1469"/>
                  </a:lnTo>
                  <a:lnTo>
                    <a:pt x="955" y="1491"/>
                  </a:lnTo>
                  <a:lnTo>
                    <a:pt x="965" y="1514"/>
                  </a:lnTo>
                  <a:lnTo>
                    <a:pt x="980" y="1544"/>
                  </a:lnTo>
                  <a:lnTo>
                    <a:pt x="998" y="1573"/>
                  </a:lnTo>
                  <a:lnTo>
                    <a:pt x="1016" y="1605"/>
                  </a:lnTo>
                  <a:lnTo>
                    <a:pt x="1033" y="1638"/>
                  </a:lnTo>
                  <a:lnTo>
                    <a:pt x="1049" y="1673"/>
                  </a:lnTo>
                  <a:lnTo>
                    <a:pt x="1062" y="1705"/>
                  </a:lnTo>
                  <a:lnTo>
                    <a:pt x="1071" y="1738"/>
                  </a:lnTo>
                  <a:lnTo>
                    <a:pt x="1075" y="1769"/>
                  </a:lnTo>
                  <a:lnTo>
                    <a:pt x="1073" y="1796"/>
                  </a:lnTo>
                  <a:lnTo>
                    <a:pt x="1062" y="1822"/>
                  </a:lnTo>
                  <a:lnTo>
                    <a:pt x="1058" y="1825"/>
                  </a:lnTo>
                  <a:lnTo>
                    <a:pt x="1056" y="1827"/>
                  </a:lnTo>
                  <a:lnTo>
                    <a:pt x="1055" y="1829"/>
                  </a:lnTo>
                  <a:lnTo>
                    <a:pt x="1053" y="1829"/>
                  </a:lnTo>
                  <a:lnTo>
                    <a:pt x="1051" y="1831"/>
                  </a:lnTo>
                  <a:lnTo>
                    <a:pt x="1047" y="1831"/>
                  </a:lnTo>
                  <a:lnTo>
                    <a:pt x="1042" y="1833"/>
                  </a:lnTo>
                  <a:lnTo>
                    <a:pt x="1015" y="1814"/>
                  </a:lnTo>
                  <a:lnTo>
                    <a:pt x="995" y="1791"/>
                  </a:lnTo>
                  <a:lnTo>
                    <a:pt x="980" y="1764"/>
                  </a:lnTo>
                  <a:lnTo>
                    <a:pt x="969" y="1733"/>
                  </a:lnTo>
                  <a:lnTo>
                    <a:pt x="960" y="1700"/>
                  </a:lnTo>
                  <a:lnTo>
                    <a:pt x="953" y="1665"/>
                  </a:lnTo>
                  <a:lnTo>
                    <a:pt x="947" y="1631"/>
                  </a:lnTo>
                  <a:lnTo>
                    <a:pt x="940" y="1596"/>
                  </a:lnTo>
                  <a:lnTo>
                    <a:pt x="931" y="1564"/>
                  </a:lnTo>
                  <a:lnTo>
                    <a:pt x="920" y="1533"/>
                  </a:lnTo>
                  <a:lnTo>
                    <a:pt x="904" y="1505"/>
                  </a:lnTo>
                  <a:lnTo>
                    <a:pt x="871" y="1500"/>
                  </a:lnTo>
                  <a:lnTo>
                    <a:pt x="840" y="1502"/>
                  </a:lnTo>
                  <a:lnTo>
                    <a:pt x="807" y="1505"/>
                  </a:lnTo>
                  <a:lnTo>
                    <a:pt x="798" y="1527"/>
                  </a:lnTo>
                  <a:lnTo>
                    <a:pt x="800" y="1549"/>
                  </a:lnTo>
                  <a:lnTo>
                    <a:pt x="807" y="1569"/>
                  </a:lnTo>
                  <a:lnTo>
                    <a:pt x="822" y="1587"/>
                  </a:lnTo>
                  <a:lnTo>
                    <a:pt x="849" y="1618"/>
                  </a:lnTo>
                  <a:lnTo>
                    <a:pt x="876" y="1649"/>
                  </a:lnTo>
                  <a:lnTo>
                    <a:pt x="902" y="1680"/>
                  </a:lnTo>
                  <a:lnTo>
                    <a:pt x="925" y="1716"/>
                  </a:lnTo>
                  <a:lnTo>
                    <a:pt x="945" y="1756"/>
                  </a:lnTo>
                  <a:lnTo>
                    <a:pt x="985" y="1920"/>
                  </a:lnTo>
                  <a:lnTo>
                    <a:pt x="989" y="1925"/>
                  </a:lnTo>
                  <a:lnTo>
                    <a:pt x="995" y="1929"/>
                  </a:lnTo>
                  <a:lnTo>
                    <a:pt x="1000" y="1933"/>
                  </a:lnTo>
                  <a:lnTo>
                    <a:pt x="1005" y="1934"/>
                  </a:lnTo>
                  <a:lnTo>
                    <a:pt x="1013" y="1938"/>
                  </a:lnTo>
                  <a:lnTo>
                    <a:pt x="1064" y="1925"/>
                  </a:lnTo>
                  <a:lnTo>
                    <a:pt x="1115" y="1913"/>
                  </a:lnTo>
                  <a:lnTo>
                    <a:pt x="1169" y="1900"/>
                  </a:lnTo>
                  <a:lnTo>
                    <a:pt x="1216" y="1894"/>
                  </a:lnTo>
                  <a:lnTo>
                    <a:pt x="1267" y="1893"/>
                  </a:lnTo>
                  <a:lnTo>
                    <a:pt x="1316" y="1891"/>
                  </a:lnTo>
                  <a:lnTo>
                    <a:pt x="1365" y="1889"/>
                  </a:lnTo>
                  <a:lnTo>
                    <a:pt x="1409" y="1884"/>
                  </a:lnTo>
                  <a:lnTo>
                    <a:pt x="1451" y="1874"/>
                  </a:lnTo>
                  <a:lnTo>
                    <a:pt x="1453" y="1836"/>
                  </a:lnTo>
                  <a:lnTo>
                    <a:pt x="1451" y="1796"/>
                  </a:lnTo>
                  <a:lnTo>
                    <a:pt x="1444" y="1754"/>
                  </a:lnTo>
                  <a:lnTo>
                    <a:pt x="1438" y="1709"/>
                  </a:lnTo>
                  <a:lnTo>
                    <a:pt x="1438" y="1662"/>
                  </a:lnTo>
                  <a:lnTo>
                    <a:pt x="1444" y="1611"/>
                  </a:lnTo>
                  <a:lnTo>
                    <a:pt x="1453" y="1582"/>
                  </a:lnTo>
                  <a:lnTo>
                    <a:pt x="1465" y="1551"/>
                  </a:lnTo>
                  <a:lnTo>
                    <a:pt x="1480" y="1520"/>
                  </a:lnTo>
                  <a:lnTo>
                    <a:pt x="1495" y="1487"/>
                  </a:lnTo>
                  <a:lnTo>
                    <a:pt x="1507" y="1456"/>
                  </a:lnTo>
                  <a:lnTo>
                    <a:pt x="1516" y="1424"/>
                  </a:lnTo>
                  <a:lnTo>
                    <a:pt x="1522" y="1393"/>
                  </a:lnTo>
                  <a:lnTo>
                    <a:pt x="1518" y="1364"/>
                  </a:lnTo>
                  <a:lnTo>
                    <a:pt x="1505" y="1344"/>
                  </a:lnTo>
                  <a:lnTo>
                    <a:pt x="1435" y="1336"/>
                  </a:lnTo>
                  <a:close/>
                  <a:moveTo>
                    <a:pt x="695" y="1220"/>
                  </a:moveTo>
                  <a:lnTo>
                    <a:pt x="675" y="1233"/>
                  </a:lnTo>
                  <a:lnTo>
                    <a:pt x="655" y="1244"/>
                  </a:lnTo>
                  <a:lnTo>
                    <a:pt x="638" y="1256"/>
                  </a:lnTo>
                  <a:lnTo>
                    <a:pt x="622" y="1271"/>
                  </a:lnTo>
                  <a:lnTo>
                    <a:pt x="611" y="1293"/>
                  </a:lnTo>
                  <a:lnTo>
                    <a:pt x="689" y="1353"/>
                  </a:lnTo>
                  <a:lnTo>
                    <a:pt x="745" y="1420"/>
                  </a:lnTo>
                  <a:lnTo>
                    <a:pt x="740" y="1478"/>
                  </a:lnTo>
                  <a:lnTo>
                    <a:pt x="762" y="1485"/>
                  </a:lnTo>
                  <a:lnTo>
                    <a:pt x="785" y="1484"/>
                  </a:lnTo>
                  <a:lnTo>
                    <a:pt x="807" y="1474"/>
                  </a:lnTo>
                  <a:lnTo>
                    <a:pt x="827" y="1462"/>
                  </a:lnTo>
                  <a:lnTo>
                    <a:pt x="844" y="1444"/>
                  </a:lnTo>
                  <a:lnTo>
                    <a:pt x="856" y="1427"/>
                  </a:lnTo>
                  <a:lnTo>
                    <a:pt x="844" y="1413"/>
                  </a:lnTo>
                  <a:lnTo>
                    <a:pt x="831" y="1405"/>
                  </a:lnTo>
                  <a:lnTo>
                    <a:pt x="816" y="1398"/>
                  </a:lnTo>
                  <a:lnTo>
                    <a:pt x="800" y="1393"/>
                  </a:lnTo>
                  <a:lnTo>
                    <a:pt x="784" y="1384"/>
                  </a:lnTo>
                  <a:lnTo>
                    <a:pt x="765" y="1365"/>
                  </a:lnTo>
                  <a:lnTo>
                    <a:pt x="751" y="1342"/>
                  </a:lnTo>
                  <a:lnTo>
                    <a:pt x="742" y="1316"/>
                  </a:lnTo>
                  <a:lnTo>
                    <a:pt x="736" y="1287"/>
                  </a:lnTo>
                  <a:lnTo>
                    <a:pt x="731" y="1258"/>
                  </a:lnTo>
                  <a:lnTo>
                    <a:pt x="725" y="1233"/>
                  </a:lnTo>
                  <a:lnTo>
                    <a:pt x="695" y="1220"/>
                  </a:lnTo>
                  <a:close/>
                  <a:moveTo>
                    <a:pt x="1940" y="1136"/>
                  </a:moveTo>
                  <a:lnTo>
                    <a:pt x="1925" y="1156"/>
                  </a:lnTo>
                  <a:lnTo>
                    <a:pt x="1915" y="1184"/>
                  </a:lnTo>
                  <a:lnTo>
                    <a:pt x="1909" y="1214"/>
                  </a:lnTo>
                  <a:lnTo>
                    <a:pt x="1905" y="1244"/>
                  </a:lnTo>
                  <a:lnTo>
                    <a:pt x="1904" y="1274"/>
                  </a:lnTo>
                  <a:lnTo>
                    <a:pt x="1905" y="1300"/>
                  </a:lnTo>
                  <a:lnTo>
                    <a:pt x="1925" y="1316"/>
                  </a:lnTo>
                  <a:lnTo>
                    <a:pt x="1964" y="1316"/>
                  </a:lnTo>
                  <a:lnTo>
                    <a:pt x="1978" y="1304"/>
                  </a:lnTo>
                  <a:lnTo>
                    <a:pt x="1987" y="1285"/>
                  </a:lnTo>
                  <a:lnTo>
                    <a:pt x="1991" y="1265"/>
                  </a:lnTo>
                  <a:lnTo>
                    <a:pt x="1991" y="1242"/>
                  </a:lnTo>
                  <a:lnTo>
                    <a:pt x="1987" y="1218"/>
                  </a:lnTo>
                  <a:lnTo>
                    <a:pt x="1984" y="1194"/>
                  </a:lnTo>
                  <a:lnTo>
                    <a:pt x="1978" y="1173"/>
                  </a:lnTo>
                  <a:lnTo>
                    <a:pt x="1973" y="1153"/>
                  </a:lnTo>
                  <a:lnTo>
                    <a:pt x="1940" y="1136"/>
                  </a:lnTo>
                  <a:close/>
                  <a:moveTo>
                    <a:pt x="887" y="1062"/>
                  </a:moveTo>
                  <a:lnTo>
                    <a:pt x="865" y="1078"/>
                  </a:lnTo>
                  <a:lnTo>
                    <a:pt x="853" y="1094"/>
                  </a:lnTo>
                  <a:lnTo>
                    <a:pt x="847" y="1109"/>
                  </a:lnTo>
                  <a:lnTo>
                    <a:pt x="849" y="1122"/>
                  </a:lnTo>
                  <a:lnTo>
                    <a:pt x="856" y="1136"/>
                  </a:lnTo>
                  <a:lnTo>
                    <a:pt x="865" y="1151"/>
                  </a:lnTo>
                  <a:lnTo>
                    <a:pt x="878" y="1165"/>
                  </a:lnTo>
                  <a:lnTo>
                    <a:pt x="893" y="1182"/>
                  </a:lnTo>
                  <a:lnTo>
                    <a:pt x="905" y="1200"/>
                  </a:lnTo>
                  <a:lnTo>
                    <a:pt x="916" y="1220"/>
                  </a:lnTo>
                  <a:lnTo>
                    <a:pt x="925" y="1240"/>
                  </a:lnTo>
                  <a:lnTo>
                    <a:pt x="927" y="1267"/>
                  </a:lnTo>
                  <a:lnTo>
                    <a:pt x="925" y="1293"/>
                  </a:lnTo>
                  <a:lnTo>
                    <a:pt x="920" y="1316"/>
                  </a:lnTo>
                  <a:lnTo>
                    <a:pt x="916" y="1338"/>
                  </a:lnTo>
                  <a:lnTo>
                    <a:pt x="916" y="1358"/>
                  </a:lnTo>
                  <a:lnTo>
                    <a:pt x="922" y="1376"/>
                  </a:lnTo>
                  <a:lnTo>
                    <a:pt x="925" y="1380"/>
                  </a:lnTo>
                  <a:lnTo>
                    <a:pt x="929" y="1384"/>
                  </a:lnTo>
                  <a:lnTo>
                    <a:pt x="933" y="1387"/>
                  </a:lnTo>
                  <a:lnTo>
                    <a:pt x="936" y="1389"/>
                  </a:lnTo>
                  <a:lnTo>
                    <a:pt x="940" y="1389"/>
                  </a:lnTo>
                  <a:lnTo>
                    <a:pt x="947" y="1391"/>
                  </a:lnTo>
                  <a:lnTo>
                    <a:pt x="971" y="1393"/>
                  </a:lnTo>
                  <a:lnTo>
                    <a:pt x="993" y="1387"/>
                  </a:lnTo>
                  <a:lnTo>
                    <a:pt x="1011" y="1374"/>
                  </a:lnTo>
                  <a:lnTo>
                    <a:pt x="1025" y="1358"/>
                  </a:lnTo>
                  <a:lnTo>
                    <a:pt x="1036" y="1340"/>
                  </a:lnTo>
                  <a:lnTo>
                    <a:pt x="1020" y="1318"/>
                  </a:lnTo>
                  <a:lnTo>
                    <a:pt x="1005" y="1300"/>
                  </a:lnTo>
                  <a:lnTo>
                    <a:pt x="989" y="1282"/>
                  </a:lnTo>
                  <a:lnTo>
                    <a:pt x="976" y="1260"/>
                  </a:lnTo>
                  <a:lnTo>
                    <a:pt x="964" y="1236"/>
                  </a:lnTo>
                  <a:lnTo>
                    <a:pt x="955" y="1204"/>
                  </a:lnTo>
                  <a:lnTo>
                    <a:pt x="951" y="1180"/>
                  </a:lnTo>
                  <a:lnTo>
                    <a:pt x="955" y="1158"/>
                  </a:lnTo>
                  <a:lnTo>
                    <a:pt x="958" y="1140"/>
                  </a:lnTo>
                  <a:lnTo>
                    <a:pt x="964" y="1122"/>
                  </a:lnTo>
                  <a:lnTo>
                    <a:pt x="965" y="1105"/>
                  </a:lnTo>
                  <a:lnTo>
                    <a:pt x="960" y="1087"/>
                  </a:lnTo>
                  <a:lnTo>
                    <a:pt x="949" y="1074"/>
                  </a:lnTo>
                  <a:lnTo>
                    <a:pt x="933" y="1065"/>
                  </a:lnTo>
                  <a:lnTo>
                    <a:pt x="913" y="1064"/>
                  </a:lnTo>
                  <a:lnTo>
                    <a:pt x="887" y="1062"/>
                  </a:lnTo>
                  <a:close/>
                  <a:moveTo>
                    <a:pt x="560" y="1009"/>
                  </a:moveTo>
                  <a:lnTo>
                    <a:pt x="544" y="1018"/>
                  </a:lnTo>
                  <a:lnTo>
                    <a:pt x="529" y="1027"/>
                  </a:lnTo>
                  <a:lnTo>
                    <a:pt x="516" y="1036"/>
                  </a:lnTo>
                  <a:lnTo>
                    <a:pt x="505" y="1051"/>
                  </a:lnTo>
                  <a:lnTo>
                    <a:pt x="591" y="1156"/>
                  </a:lnTo>
                  <a:lnTo>
                    <a:pt x="593" y="1171"/>
                  </a:lnTo>
                  <a:lnTo>
                    <a:pt x="593" y="1184"/>
                  </a:lnTo>
                  <a:lnTo>
                    <a:pt x="591" y="1196"/>
                  </a:lnTo>
                  <a:lnTo>
                    <a:pt x="589" y="1207"/>
                  </a:lnTo>
                  <a:lnTo>
                    <a:pt x="593" y="1220"/>
                  </a:lnTo>
                  <a:lnTo>
                    <a:pt x="656" y="1204"/>
                  </a:lnTo>
                  <a:lnTo>
                    <a:pt x="673" y="1173"/>
                  </a:lnTo>
                  <a:lnTo>
                    <a:pt x="647" y="1154"/>
                  </a:lnTo>
                  <a:lnTo>
                    <a:pt x="627" y="1136"/>
                  </a:lnTo>
                  <a:lnTo>
                    <a:pt x="615" y="1114"/>
                  </a:lnTo>
                  <a:lnTo>
                    <a:pt x="605" y="1091"/>
                  </a:lnTo>
                  <a:lnTo>
                    <a:pt x="600" y="1060"/>
                  </a:lnTo>
                  <a:lnTo>
                    <a:pt x="598" y="1022"/>
                  </a:lnTo>
                  <a:lnTo>
                    <a:pt x="585" y="1014"/>
                  </a:lnTo>
                  <a:lnTo>
                    <a:pt x="560" y="1009"/>
                  </a:lnTo>
                  <a:close/>
                  <a:moveTo>
                    <a:pt x="1445" y="969"/>
                  </a:moveTo>
                  <a:lnTo>
                    <a:pt x="1429" y="976"/>
                  </a:lnTo>
                  <a:lnTo>
                    <a:pt x="1416" y="980"/>
                  </a:lnTo>
                  <a:lnTo>
                    <a:pt x="1416" y="1016"/>
                  </a:lnTo>
                  <a:lnTo>
                    <a:pt x="1420" y="1045"/>
                  </a:lnTo>
                  <a:lnTo>
                    <a:pt x="1424" y="1073"/>
                  </a:lnTo>
                  <a:lnTo>
                    <a:pt x="1427" y="1096"/>
                  </a:lnTo>
                  <a:lnTo>
                    <a:pt x="1429" y="1118"/>
                  </a:lnTo>
                  <a:lnTo>
                    <a:pt x="1429" y="1142"/>
                  </a:lnTo>
                  <a:lnTo>
                    <a:pt x="1425" y="1165"/>
                  </a:lnTo>
                  <a:lnTo>
                    <a:pt x="1418" y="1191"/>
                  </a:lnTo>
                  <a:lnTo>
                    <a:pt x="1405" y="1220"/>
                  </a:lnTo>
                  <a:lnTo>
                    <a:pt x="1387" y="1253"/>
                  </a:lnTo>
                  <a:lnTo>
                    <a:pt x="1387" y="1276"/>
                  </a:lnTo>
                  <a:lnTo>
                    <a:pt x="1398" y="1285"/>
                  </a:lnTo>
                  <a:lnTo>
                    <a:pt x="1415" y="1294"/>
                  </a:lnTo>
                  <a:lnTo>
                    <a:pt x="1435" y="1302"/>
                  </a:lnTo>
                  <a:lnTo>
                    <a:pt x="1458" y="1305"/>
                  </a:lnTo>
                  <a:lnTo>
                    <a:pt x="1482" y="1309"/>
                  </a:lnTo>
                  <a:lnTo>
                    <a:pt x="1504" y="1309"/>
                  </a:lnTo>
                  <a:lnTo>
                    <a:pt x="1520" y="1305"/>
                  </a:lnTo>
                  <a:lnTo>
                    <a:pt x="1533" y="1296"/>
                  </a:lnTo>
                  <a:lnTo>
                    <a:pt x="1536" y="1282"/>
                  </a:lnTo>
                  <a:lnTo>
                    <a:pt x="1535" y="1265"/>
                  </a:lnTo>
                  <a:lnTo>
                    <a:pt x="1527" y="1249"/>
                  </a:lnTo>
                  <a:lnTo>
                    <a:pt x="1518" y="1231"/>
                  </a:lnTo>
                  <a:lnTo>
                    <a:pt x="1509" y="1213"/>
                  </a:lnTo>
                  <a:lnTo>
                    <a:pt x="1502" y="1196"/>
                  </a:lnTo>
                  <a:lnTo>
                    <a:pt x="1498" y="1180"/>
                  </a:lnTo>
                  <a:lnTo>
                    <a:pt x="1502" y="1160"/>
                  </a:lnTo>
                  <a:lnTo>
                    <a:pt x="1509" y="1136"/>
                  </a:lnTo>
                  <a:lnTo>
                    <a:pt x="1518" y="1111"/>
                  </a:lnTo>
                  <a:lnTo>
                    <a:pt x="1527" y="1087"/>
                  </a:lnTo>
                  <a:lnTo>
                    <a:pt x="1536" y="1062"/>
                  </a:lnTo>
                  <a:lnTo>
                    <a:pt x="1545" y="1040"/>
                  </a:lnTo>
                  <a:lnTo>
                    <a:pt x="1553" y="1022"/>
                  </a:lnTo>
                  <a:lnTo>
                    <a:pt x="1556" y="1009"/>
                  </a:lnTo>
                  <a:lnTo>
                    <a:pt x="1556" y="1002"/>
                  </a:lnTo>
                  <a:lnTo>
                    <a:pt x="1544" y="987"/>
                  </a:lnTo>
                  <a:lnTo>
                    <a:pt x="1524" y="978"/>
                  </a:lnTo>
                  <a:lnTo>
                    <a:pt x="1498" y="973"/>
                  </a:lnTo>
                  <a:lnTo>
                    <a:pt x="1471" y="971"/>
                  </a:lnTo>
                  <a:lnTo>
                    <a:pt x="1445" y="969"/>
                  </a:lnTo>
                  <a:close/>
                  <a:moveTo>
                    <a:pt x="1178" y="964"/>
                  </a:moveTo>
                  <a:lnTo>
                    <a:pt x="1127" y="976"/>
                  </a:lnTo>
                  <a:lnTo>
                    <a:pt x="1122" y="993"/>
                  </a:lnTo>
                  <a:lnTo>
                    <a:pt x="1122" y="1014"/>
                  </a:lnTo>
                  <a:lnTo>
                    <a:pt x="1125" y="1040"/>
                  </a:lnTo>
                  <a:lnTo>
                    <a:pt x="1133" y="1067"/>
                  </a:lnTo>
                  <a:lnTo>
                    <a:pt x="1142" y="1094"/>
                  </a:lnTo>
                  <a:lnTo>
                    <a:pt x="1149" y="1124"/>
                  </a:lnTo>
                  <a:lnTo>
                    <a:pt x="1156" y="1151"/>
                  </a:lnTo>
                  <a:lnTo>
                    <a:pt x="1162" y="1178"/>
                  </a:lnTo>
                  <a:lnTo>
                    <a:pt x="1162" y="1200"/>
                  </a:lnTo>
                  <a:lnTo>
                    <a:pt x="1160" y="1216"/>
                  </a:lnTo>
                  <a:lnTo>
                    <a:pt x="1153" y="1229"/>
                  </a:lnTo>
                  <a:lnTo>
                    <a:pt x="1144" y="1240"/>
                  </a:lnTo>
                  <a:lnTo>
                    <a:pt x="1135" y="1251"/>
                  </a:lnTo>
                  <a:lnTo>
                    <a:pt x="1127" y="1264"/>
                  </a:lnTo>
                  <a:lnTo>
                    <a:pt x="1125" y="1284"/>
                  </a:lnTo>
                  <a:lnTo>
                    <a:pt x="1144" y="1293"/>
                  </a:lnTo>
                  <a:lnTo>
                    <a:pt x="1165" y="1298"/>
                  </a:lnTo>
                  <a:lnTo>
                    <a:pt x="1191" y="1302"/>
                  </a:lnTo>
                  <a:lnTo>
                    <a:pt x="1216" y="1304"/>
                  </a:lnTo>
                  <a:lnTo>
                    <a:pt x="1240" y="1300"/>
                  </a:lnTo>
                  <a:lnTo>
                    <a:pt x="1260" y="1293"/>
                  </a:lnTo>
                  <a:lnTo>
                    <a:pt x="1273" y="1284"/>
                  </a:lnTo>
                  <a:lnTo>
                    <a:pt x="1269" y="1260"/>
                  </a:lnTo>
                  <a:lnTo>
                    <a:pt x="1262" y="1242"/>
                  </a:lnTo>
                  <a:lnTo>
                    <a:pt x="1253" y="1224"/>
                  </a:lnTo>
                  <a:lnTo>
                    <a:pt x="1242" y="1207"/>
                  </a:lnTo>
                  <a:lnTo>
                    <a:pt x="1233" y="1189"/>
                  </a:lnTo>
                  <a:lnTo>
                    <a:pt x="1227" y="1167"/>
                  </a:lnTo>
                  <a:lnTo>
                    <a:pt x="1222" y="1136"/>
                  </a:lnTo>
                  <a:lnTo>
                    <a:pt x="1224" y="1107"/>
                  </a:lnTo>
                  <a:lnTo>
                    <a:pt x="1229" y="1082"/>
                  </a:lnTo>
                  <a:lnTo>
                    <a:pt x="1238" y="1058"/>
                  </a:lnTo>
                  <a:lnTo>
                    <a:pt x="1247" y="1036"/>
                  </a:lnTo>
                  <a:lnTo>
                    <a:pt x="1258" y="1014"/>
                  </a:lnTo>
                  <a:lnTo>
                    <a:pt x="1265" y="993"/>
                  </a:lnTo>
                  <a:lnTo>
                    <a:pt x="1260" y="985"/>
                  </a:lnTo>
                  <a:lnTo>
                    <a:pt x="1178" y="964"/>
                  </a:lnTo>
                  <a:close/>
                  <a:moveTo>
                    <a:pt x="493" y="804"/>
                  </a:moveTo>
                  <a:lnTo>
                    <a:pt x="480" y="820"/>
                  </a:lnTo>
                  <a:lnTo>
                    <a:pt x="491" y="902"/>
                  </a:lnTo>
                  <a:lnTo>
                    <a:pt x="489" y="916"/>
                  </a:lnTo>
                  <a:lnTo>
                    <a:pt x="484" y="927"/>
                  </a:lnTo>
                  <a:lnTo>
                    <a:pt x="480" y="940"/>
                  </a:lnTo>
                  <a:lnTo>
                    <a:pt x="480" y="956"/>
                  </a:lnTo>
                  <a:lnTo>
                    <a:pt x="507" y="967"/>
                  </a:lnTo>
                  <a:lnTo>
                    <a:pt x="533" y="969"/>
                  </a:lnTo>
                  <a:lnTo>
                    <a:pt x="564" y="964"/>
                  </a:lnTo>
                  <a:lnTo>
                    <a:pt x="575" y="947"/>
                  </a:lnTo>
                  <a:lnTo>
                    <a:pt x="569" y="934"/>
                  </a:lnTo>
                  <a:lnTo>
                    <a:pt x="562" y="925"/>
                  </a:lnTo>
                  <a:lnTo>
                    <a:pt x="555" y="918"/>
                  </a:lnTo>
                  <a:lnTo>
                    <a:pt x="545" y="911"/>
                  </a:lnTo>
                  <a:lnTo>
                    <a:pt x="540" y="902"/>
                  </a:lnTo>
                  <a:lnTo>
                    <a:pt x="527" y="811"/>
                  </a:lnTo>
                  <a:lnTo>
                    <a:pt x="518" y="807"/>
                  </a:lnTo>
                  <a:lnTo>
                    <a:pt x="507" y="804"/>
                  </a:lnTo>
                  <a:lnTo>
                    <a:pt x="493" y="804"/>
                  </a:lnTo>
                  <a:close/>
                  <a:moveTo>
                    <a:pt x="822" y="798"/>
                  </a:moveTo>
                  <a:lnTo>
                    <a:pt x="765" y="814"/>
                  </a:lnTo>
                  <a:lnTo>
                    <a:pt x="758" y="820"/>
                  </a:lnTo>
                  <a:lnTo>
                    <a:pt x="764" y="847"/>
                  </a:lnTo>
                  <a:lnTo>
                    <a:pt x="773" y="871"/>
                  </a:lnTo>
                  <a:lnTo>
                    <a:pt x="782" y="894"/>
                  </a:lnTo>
                  <a:lnTo>
                    <a:pt x="791" y="916"/>
                  </a:lnTo>
                  <a:lnTo>
                    <a:pt x="798" y="938"/>
                  </a:lnTo>
                  <a:lnTo>
                    <a:pt x="804" y="962"/>
                  </a:lnTo>
                  <a:lnTo>
                    <a:pt x="804" y="987"/>
                  </a:lnTo>
                  <a:lnTo>
                    <a:pt x="796" y="1018"/>
                  </a:lnTo>
                  <a:lnTo>
                    <a:pt x="796" y="1022"/>
                  </a:lnTo>
                  <a:lnTo>
                    <a:pt x="824" y="1029"/>
                  </a:lnTo>
                  <a:lnTo>
                    <a:pt x="849" y="1025"/>
                  </a:lnTo>
                  <a:lnTo>
                    <a:pt x="875" y="1016"/>
                  </a:lnTo>
                  <a:lnTo>
                    <a:pt x="895" y="1005"/>
                  </a:lnTo>
                  <a:lnTo>
                    <a:pt x="895" y="998"/>
                  </a:lnTo>
                  <a:lnTo>
                    <a:pt x="876" y="971"/>
                  </a:lnTo>
                  <a:lnTo>
                    <a:pt x="864" y="949"/>
                  </a:lnTo>
                  <a:lnTo>
                    <a:pt x="855" y="927"/>
                  </a:lnTo>
                  <a:lnTo>
                    <a:pt x="851" y="905"/>
                  </a:lnTo>
                  <a:lnTo>
                    <a:pt x="851" y="880"/>
                  </a:lnTo>
                  <a:lnTo>
                    <a:pt x="851" y="849"/>
                  </a:lnTo>
                  <a:lnTo>
                    <a:pt x="853" y="811"/>
                  </a:lnTo>
                  <a:lnTo>
                    <a:pt x="822" y="798"/>
                  </a:lnTo>
                  <a:close/>
                  <a:moveTo>
                    <a:pt x="1515" y="644"/>
                  </a:moveTo>
                  <a:lnTo>
                    <a:pt x="1480" y="651"/>
                  </a:lnTo>
                  <a:lnTo>
                    <a:pt x="1475" y="669"/>
                  </a:lnTo>
                  <a:lnTo>
                    <a:pt x="1475" y="682"/>
                  </a:lnTo>
                  <a:lnTo>
                    <a:pt x="1478" y="696"/>
                  </a:lnTo>
                  <a:lnTo>
                    <a:pt x="1484" y="711"/>
                  </a:lnTo>
                  <a:lnTo>
                    <a:pt x="1491" y="751"/>
                  </a:lnTo>
                  <a:lnTo>
                    <a:pt x="1491" y="787"/>
                  </a:lnTo>
                  <a:lnTo>
                    <a:pt x="1485" y="822"/>
                  </a:lnTo>
                  <a:lnTo>
                    <a:pt x="1476" y="853"/>
                  </a:lnTo>
                  <a:lnTo>
                    <a:pt x="1462" y="880"/>
                  </a:lnTo>
                  <a:lnTo>
                    <a:pt x="1445" y="907"/>
                  </a:lnTo>
                  <a:lnTo>
                    <a:pt x="1445" y="927"/>
                  </a:lnTo>
                  <a:lnTo>
                    <a:pt x="1465" y="936"/>
                  </a:lnTo>
                  <a:lnTo>
                    <a:pt x="1489" y="942"/>
                  </a:lnTo>
                  <a:lnTo>
                    <a:pt x="1515" y="944"/>
                  </a:lnTo>
                  <a:lnTo>
                    <a:pt x="1540" y="940"/>
                  </a:lnTo>
                  <a:lnTo>
                    <a:pt x="1562" y="927"/>
                  </a:lnTo>
                  <a:lnTo>
                    <a:pt x="1533" y="840"/>
                  </a:lnTo>
                  <a:lnTo>
                    <a:pt x="1533" y="809"/>
                  </a:lnTo>
                  <a:lnTo>
                    <a:pt x="1538" y="778"/>
                  </a:lnTo>
                  <a:lnTo>
                    <a:pt x="1551" y="751"/>
                  </a:lnTo>
                  <a:lnTo>
                    <a:pt x="1564" y="724"/>
                  </a:lnTo>
                  <a:lnTo>
                    <a:pt x="1576" y="696"/>
                  </a:lnTo>
                  <a:lnTo>
                    <a:pt x="1587" y="673"/>
                  </a:lnTo>
                  <a:lnTo>
                    <a:pt x="1580" y="656"/>
                  </a:lnTo>
                  <a:lnTo>
                    <a:pt x="1515" y="644"/>
                  </a:lnTo>
                  <a:close/>
                  <a:moveTo>
                    <a:pt x="1107" y="622"/>
                  </a:moveTo>
                  <a:lnTo>
                    <a:pt x="1091" y="625"/>
                  </a:lnTo>
                  <a:lnTo>
                    <a:pt x="1064" y="656"/>
                  </a:lnTo>
                  <a:lnTo>
                    <a:pt x="1125" y="814"/>
                  </a:lnTo>
                  <a:lnTo>
                    <a:pt x="1129" y="840"/>
                  </a:lnTo>
                  <a:lnTo>
                    <a:pt x="1127" y="860"/>
                  </a:lnTo>
                  <a:lnTo>
                    <a:pt x="1122" y="874"/>
                  </a:lnTo>
                  <a:lnTo>
                    <a:pt x="1118" y="891"/>
                  </a:lnTo>
                  <a:lnTo>
                    <a:pt x="1116" y="907"/>
                  </a:lnTo>
                  <a:lnTo>
                    <a:pt x="1118" y="927"/>
                  </a:lnTo>
                  <a:lnTo>
                    <a:pt x="1142" y="927"/>
                  </a:lnTo>
                  <a:lnTo>
                    <a:pt x="1162" y="924"/>
                  </a:lnTo>
                  <a:lnTo>
                    <a:pt x="1180" y="920"/>
                  </a:lnTo>
                  <a:lnTo>
                    <a:pt x="1196" y="913"/>
                  </a:lnTo>
                  <a:lnTo>
                    <a:pt x="1218" y="907"/>
                  </a:lnTo>
                  <a:lnTo>
                    <a:pt x="1222" y="898"/>
                  </a:lnTo>
                  <a:lnTo>
                    <a:pt x="1225" y="887"/>
                  </a:lnTo>
                  <a:lnTo>
                    <a:pt x="1225" y="873"/>
                  </a:lnTo>
                  <a:lnTo>
                    <a:pt x="1202" y="842"/>
                  </a:lnTo>
                  <a:lnTo>
                    <a:pt x="1185" y="813"/>
                  </a:lnTo>
                  <a:lnTo>
                    <a:pt x="1175" y="784"/>
                  </a:lnTo>
                  <a:lnTo>
                    <a:pt x="1169" y="754"/>
                  </a:lnTo>
                  <a:lnTo>
                    <a:pt x="1169" y="722"/>
                  </a:lnTo>
                  <a:lnTo>
                    <a:pt x="1173" y="685"/>
                  </a:lnTo>
                  <a:lnTo>
                    <a:pt x="1182" y="644"/>
                  </a:lnTo>
                  <a:lnTo>
                    <a:pt x="1160" y="625"/>
                  </a:lnTo>
                  <a:lnTo>
                    <a:pt x="1107" y="622"/>
                  </a:lnTo>
                  <a:close/>
                  <a:moveTo>
                    <a:pt x="762" y="596"/>
                  </a:moveTo>
                  <a:lnTo>
                    <a:pt x="751" y="611"/>
                  </a:lnTo>
                  <a:lnTo>
                    <a:pt x="744" y="633"/>
                  </a:lnTo>
                  <a:lnTo>
                    <a:pt x="738" y="658"/>
                  </a:lnTo>
                  <a:lnTo>
                    <a:pt x="735" y="689"/>
                  </a:lnTo>
                  <a:lnTo>
                    <a:pt x="733" y="718"/>
                  </a:lnTo>
                  <a:lnTo>
                    <a:pt x="735" y="744"/>
                  </a:lnTo>
                  <a:lnTo>
                    <a:pt x="738" y="765"/>
                  </a:lnTo>
                  <a:lnTo>
                    <a:pt x="767" y="769"/>
                  </a:lnTo>
                  <a:lnTo>
                    <a:pt x="793" y="769"/>
                  </a:lnTo>
                  <a:lnTo>
                    <a:pt x="822" y="765"/>
                  </a:lnTo>
                  <a:lnTo>
                    <a:pt x="831" y="753"/>
                  </a:lnTo>
                  <a:lnTo>
                    <a:pt x="825" y="734"/>
                  </a:lnTo>
                  <a:lnTo>
                    <a:pt x="818" y="724"/>
                  </a:lnTo>
                  <a:lnTo>
                    <a:pt x="809" y="716"/>
                  </a:lnTo>
                  <a:lnTo>
                    <a:pt x="802" y="709"/>
                  </a:lnTo>
                  <a:lnTo>
                    <a:pt x="795" y="698"/>
                  </a:lnTo>
                  <a:lnTo>
                    <a:pt x="789" y="680"/>
                  </a:lnTo>
                  <a:lnTo>
                    <a:pt x="791" y="664"/>
                  </a:lnTo>
                  <a:lnTo>
                    <a:pt x="791" y="647"/>
                  </a:lnTo>
                  <a:lnTo>
                    <a:pt x="791" y="631"/>
                  </a:lnTo>
                  <a:lnTo>
                    <a:pt x="784" y="613"/>
                  </a:lnTo>
                  <a:lnTo>
                    <a:pt x="780" y="609"/>
                  </a:lnTo>
                  <a:lnTo>
                    <a:pt x="778" y="605"/>
                  </a:lnTo>
                  <a:lnTo>
                    <a:pt x="775" y="604"/>
                  </a:lnTo>
                  <a:lnTo>
                    <a:pt x="771" y="600"/>
                  </a:lnTo>
                  <a:lnTo>
                    <a:pt x="767" y="598"/>
                  </a:lnTo>
                  <a:lnTo>
                    <a:pt x="762" y="596"/>
                  </a:lnTo>
                  <a:close/>
                  <a:moveTo>
                    <a:pt x="1535" y="433"/>
                  </a:moveTo>
                  <a:lnTo>
                    <a:pt x="1524" y="447"/>
                  </a:lnTo>
                  <a:lnTo>
                    <a:pt x="1520" y="462"/>
                  </a:lnTo>
                  <a:lnTo>
                    <a:pt x="1518" y="476"/>
                  </a:lnTo>
                  <a:lnTo>
                    <a:pt x="1518" y="493"/>
                  </a:lnTo>
                  <a:lnTo>
                    <a:pt x="1516" y="511"/>
                  </a:lnTo>
                  <a:lnTo>
                    <a:pt x="1511" y="533"/>
                  </a:lnTo>
                  <a:lnTo>
                    <a:pt x="1476" y="574"/>
                  </a:lnTo>
                  <a:lnTo>
                    <a:pt x="1475" y="596"/>
                  </a:lnTo>
                  <a:lnTo>
                    <a:pt x="1500" y="607"/>
                  </a:lnTo>
                  <a:lnTo>
                    <a:pt x="1531" y="613"/>
                  </a:lnTo>
                  <a:lnTo>
                    <a:pt x="1564" y="609"/>
                  </a:lnTo>
                  <a:lnTo>
                    <a:pt x="1571" y="609"/>
                  </a:lnTo>
                  <a:lnTo>
                    <a:pt x="1578" y="593"/>
                  </a:lnTo>
                  <a:lnTo>
                    <a:pt x="1580" y="582"/>
                  </a:lnTo>
                  <a:lnTo>
                    <a:pt x="1576" y="573"/>
                  </a:lnTo>
                  <a:lnTo>
                    <a:pt x="1571" y="564"/>
                  </a:lnTo>
                  <a:lnTo>
                    <a:pt x="1564" y="554"/>
                  </a:lnTo>
                  <a:lnTo>
                    <a:pt x="1560" y="540"/>
                  </a:lnTo>
                  <a:lnTo>
                    <a:pt x="1569" y="447"/>
                  </a:lnTo>
                  <a:lnTo>
                    <a:pt x="1535" y="433"/>
                  </a:lnTo>
                  <a:close/>
                  <a:moveTo>
                    <a:pt x="1089" y="416"/>
                  </a:moveTo>
                  <a:lnTo>
                    <a:pt x="1080" y="420"/>
                  </a:lnTo>
                  <a:lnTo>
                    <a:pt x="1071" y="442"/>
                  </a:lnTo>
                  <a:lnTo>
                    <a:pt x="1067" y="465"/>
                  </a:lnTo>
                  <a:lnTo>
                    <a:pt x="1067" y="493"/>
                  </a:lnTo>
                  <a:lnTo>
                    <a:pt x="1065" y="518"/>
                  </a:lnTo>
                  <a:lnTo>
                    <a:pt x="1064" y="544"/>
                  </a:lnTo>
                  <a:lnTo>
                    <a:pt x="1058" y="567"/>
                  </a:lnTo>
                  <a:lnTo>
                    <a:pt x="1069" y="584"/>
                  </a:lnTo>
                  <a:lnTo>
                    <a:pt x="1082" y="596"/>
                  </a:lnTo>
                  <a:lnTo>
                    <a:pt x="1100" y="604"/>
                  </a:lnTo>
                  <a:lnTo>
                    <a:pt x="1120" y="604"/>
                  </a:lnTo>
                  <a:lnTo>
                    <a:pt x="1142" y="596"/>
                  </a:lnTo>
                  <a:lnTo>
                    <a:pt x="1149" y="593"/>
                  </a:lnTo>
                  <a:lnTo>
                    <a:pt x="1153" y="589"/>
                  </a:lnTo>
                  <a:lnTo>
                    <a:pt x="1156" y="585"/>
                  </a:lnTo>
                  <a:lnTo>
                    <a:pt x="1160" y="580"/>
                  </a:lnTo>
                  <a:lnTo>
                    <a:pt x="1164" y="574"/>
                  </a:lnTo>
                  <a:lnTo>
                    <a:pt x="1115" y="420"/>
                  </a:lnTo>
                  <a:lnTo>
                    <a:pt x="1089" y="416"/>
                  </a:lnTo>
                  <a:close/>
                  <a:moveTo>
                    <a:pt x="207" y="160"/>
                  </a:moveTo>
                  <a:lnTo>
                    <a:pt x="2276" y="160"/>
                  </a:lnTo>
                  <a:lnTo>
                    <a:pt x="2291" y="164"/>
                  </a:lnTo>
                  <a:lnTo>
                    <a:pt x="2304" y="173"/>
                  </a:lnTo>
                  <a:lnTo>
                    <a:pt x="2313" y="185"/>
                  </a:lnTo>
                  <a:lnTo>
                    <a:pt x="2316" y="200"/>
                  </a:lnTo>
                  <a:lnTo>
                    <a:pt x="2316" y="2829"/>
                  </a:lnTo>
                  <a:lnTo>
                    <a:pt x="2313" y="2844"/>
                  </a:lnTo>
                  <a:lnTo>
                    <a:pt x="2304" y="2856"/>
                  </a:lnTo>
                  <a:lnTo>
                    <a:pt x="2291" y="2865"/>
                  </a:lnTo>
                  <a:lnTo>
                    <a:pt x="2276" y="2869"/>
                  </a:lnTo>
                  <a:lnTo>
                    <a:pt x="207" y="2869"/>
                  </a:lnTo>
                  <a:lnTo>
                    <a:pt x="193" y="2865"/>
                  </a:lnTo>
                  <a:lnTo>
                    <a:pt x="180" y="2856"/>
                  </a:lnTo>
                  <a:lnTo>
                    <a:pt x="171" y="2844"/>
                  </a:lnTo>
                  <a:lnTo>
                    <a:pt x="167" y="2829"/>
                  </a:lnTo>
                  <a:lnTo>
                    <a:pt x="167" y="200"/>
                  </a:lnTo>
                  <a:lnTo>
                    <a:pt x="171" y="185"/>
                  </a:lnTo>
                  <a:lnTo>
                    <a:pt x="180" y="173"/>
                  </a:lnTo>
                  <a:lnTo>
                    <a:pt x="193" y="164"/>
                  </a:lnTo>
                  <a:lnTo>
                    <a:pt x="207" y="160"/>
                  </a:lnTo>
                  <a:close/>
                  <a:moveTo>
                    <a:pt x="131" y="89"/>
                  </a:moveTo>
                  <a:lnTo>
                    <a:pt x="116" y="93"/>
                  </a:lnTo>
                  <a:lnTo>
                    <a:pt x="104" y="102"/>
                  </a:lnTo>
                  <a:lnTo>
                    <a:pt x="95" y="114"/>
                  </a:lnTo>
                  <a:lnTo>
                    <a:pt x="91" y="129"/>
                  </a:lnTo>
                  <a:lnTo>
                    <a:pt x="91" y="2900"/>
                  </a:lnTo>
                  <a:lnTo>
                    <a:pt x="95" y="2914"/>
                  </a:lnTo>
                  <a:lnTo>
                    <a:pt x="104" y="2927"/>
                  </a:lnTo>
                  <a:lnTo>
                    <a:pt x="116" y="2936"/>
                  </a:lnTo>
                  <a:lnTo>
                    <a:pt x="131" y="2940"/>
                  </a:lnTo>
                  <a:lnTo>
                    <a:pt x="2353" y="2940"/>
                  </a:lnTo>
                  <a:lnTo>
                    <a:pt x="2367" y="2936"/>
                  </a:lnTo>
                  <a:lnTo>
                    <a:pt x="2380" y="2927"/>
                  </a:lnTo>
                  <a:lnTo>
                    <a:pt x="2389" y="2914"/>
                  </a:lnTo>
                  <a:lnTo>
                    <a:pt x="2393" y="2900"/>
                  </a:lnTo>
                  <a:lnTo>
                    <a:pt x="2393" y="129"/>
                  </a:lnTo>
                  <a:lnTo>
                    <a:pt x="2389" y="114"/>
                  </a:lnTo>
                  <a:lnTo>
                    <a:pt x="2380" y="102"/>
                  </a:lnTo>
                  <a:lnTo>
                    <a:pt x="2367" y="93"/>
                  </a:lnTo>
                  <a:lnTo>
                    <a:pt x="2353" y="89"/>
                  </a:lnTo>
                  <a:lnTo>
                    <a:pt x="131" y="89"/>
                  </a:lnTo>
                  <a:close/>
                  <a:moveTo>
                    <a:pt x="40" y="0"/>
                  </a:moveTo>
                  <a:lnTo>
                    <a:pt x="2447" y="0"/>
                  </a:lnTo>
                  <a:lnTo>
                    <a:pt x="2464" y="4"/>
                  </a:lnTo>
                  <a:lnTo>
                    <a:pt x="2476" y="13"/>
                  </a:lnTo>
                  <a:lnTo>
                    <a:pt x="2485" y="25"/>
                  </a:lnTo>
                  <a:lnTo>
                    <a:pt x="2487" y="40"/>
                  </a:lnTo>
                  <a:lnTo>
                    <a:pt x="2487" y="2984"/>
                  </a:lnTo>
                  <a:lnTo>
                    <a:pt x="2485" y="3000"/>
                  </a:lnTo>
                  <a:lnTo>
                    <a:pt x="2476" y="3013"/>
                  </a:lnTo>
                  <a:lnTo>
                    <a:pt x="2464" y="3022"/>
                  </a:lnTo>
                  <a:lnTo>
                    <a:pt x="2447" y="3024"/>
                  </a:lnTo>
                  <a:lnTo>
                    <a:pt x="40" y="3024"/>
                  </a:lnTo>
                  <a:lnTo>
                    <a:pt x="24" y="3022"/>
                  </a:lnTo>
                  <a:lnTo>
                    <a:pt x="11" y="3013"/>
                  </a:lnTo>
                  <a:lnTo>
                    <a:pt x="4" y="3000"/>
                  </a:lnTo>
                  <a:lnTo>
                    <a:pt x="0" y="2984"/>
                  </a:lnTo>
                  <a:lnTo>
                    <a:pt x="0" y="40"/>
                  </a:lnTo>
                  <a:lnTo>
                    <a:pt x="4" y="25"/>
                  </a:lnTo>
                  <a:lnTo>
                    <a:pt x="11" y="13"/>
                  </a:lnTo>
                  <a:lnTo>
                    <a:pt x="24" y="4"/>
                  </a:lnTo>
                  <a:lnTo>
                    <a:pt x="4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42" name="Freeform 9"/>
            <p:cNvSpPr>
              <a:spLocks noEditPoints="1"/>
            </p:cNvSpPr>
            <p:nvPr/>
          </p:nvSpPr>
          <p:spPr bwMode="auto">
            <a:xfrm>
              <a:off x="4221676" y="1214411"/>
              <a:ext cx="280270" cy="313148"/>
            </a:xfrm>
            <a:custGeom>
              <a:avLst/>
              <a:gdLst>
                <a:gd name="T0" fmla="*/ 2069 w 3657"/>
                <a:gd name="T1" fmla="*/ 2744 h 4086"/>
                <a:gd name="T2" fmla="*/ 1988 w 3657"/>
                <a:gd name="T3" fmla="*/ 3306 h 4086"/>
                <a:gd name="T4" fmla="*/ 1926 w 3657"/>
                <a:gd name="T5" fmla="*/ 3584 h 4086"/>
                <a:gd name="T6" fmla="*/ 1591 w 3657"/>
                <a:gd name="T7" fmla="*/ 3678 h 4086"/>
                <a:gd name="T8" fmla="*/ 1193 w 3657"/>
                <a:gd name="T9" fmla="*/ 3775 h 4086"/>
                <a:gd name="T10" fmla="*/ 520 w 3657"/>
                <a:gd name="T11" fmla="*/ 4064 h 4086"/>
                <a:gd name="T12" fmla="*/ 226 w 3657"/>
                <a:gd name="T13" fmla="*/ 4068 h 4086"/>
                <a:gd name="T14" fmla="*/ 117 w 3657"/>
                <a:gd name="T15" fmla="*/ 3860 h 4086"/>
                <a:gd name="T16" fmla="*/ 160 w 3657"/>
                <a:gd name="T17" fmla="*/ 3584 h 4086"/>
                <a:gd name="T18" fmla="*/ 89 w 3657"/>
                <a:gd name="T19" fmla="*/ 3368 h 4086"/>
                <a:gd name="T20" fmla="*/ 477 w 3657"/>
                <a:gd name="T21" fmla="*/ 3340 h 4086"/>
                <a:gd name="T22" fmla="*/ 746 w 3657"/>
                <a:gd name="T23" fmla="*/ 3320 h 4086"/>
                <a:gd name="T24" fmla="*/ 1097 w 3657"/>
                <a:gd name="T25" fmla="*/ 3288 h 4086"/>
                <a:gd name="T26" fmla="*/ 1202 w 3657"/>
                <a:gd name="T27" fmla="*/ 3084 h 4086"/>
                <a:gd name="T28" fmla="*/ 1166 w 3657"/>
                <a:gd name="T29" fmla="*/ 2715 h 4086"/>
                <a:gd name="T30" fmla="*/ 1386 w 3657"/>
                <a:gd name="T31" fmla="*/ 2597 h 4086"/>
                <a:gd name="T32" fmla="*/ 1580 w 3657"/>
                <a:gd name="T33" fmla="*/ 2793 h 4086"/>
                <a:gd name="T34" fmla="*/ 1822 w 3657"/>
                <a:gd name="T35" fmla="*/ 2777 h 4086"/>
                <a:gd name="T36" fmla="*/ 413 w 3657"/>
                <a:gd name="T37" fmla="*/ 1677 h 4086"/>
                <a:gd name="T38" fmla="*/ 264 w 3657"/>
                <a:gd name="T39" fmla="*/ 1762 h 4086"/>
                <a:gd name="T40" fmla="*/ 337 w 3657"/>
                <a:gd name="T41" fmla="*/ 1973 h 4086"/>
                <a:gd name="T42" fmla="*/ 382 w 3657"/>
                <a:gd name="T43" fmla="*/ 2137 h 4086"/>
                <a:gd name="T44" fmla="*/ 422 w 3657"/>
                <a:gd name="T45" fmla="*/ 2282 h 4086"/>
                <a:gd name="T46" fmla="*/ 684 w 3657"/>
                <a:gd name="T47" fmla="*/ 2191 h 4086"/>
                <a:gd name="T48" fmla="*/ 766 w 3657"/>
                <a:gd name="T49" fmla="*/ 1906 h 4086"/>
                <a:gd name="T50" fmla="*/ 535 w 3657"/>
                <a:gd name="T51" fmla="*/ 1689 h 4086"/>
                <a:gd name="T52" fmla="*/ 2260 w 3657"/>
                <a:gd name="T53" fmla="*/ 28 h 4086"/>
                <a:gd name="T54" fmla="*/ 2949 w 3657"/>
                <a:gd name="T55" fmla="*/ 258 h 4086"/>
                <a:gd name="T56" fmla="*/ 3400 w 3657"/>
                <a:gd name="T57" fmla="*/ 766 h 4086"/>
                <a:gd name="T58" fmla="*/ 3646 w 3657"/>
                <a:gd name="T59" fmla="*/ 1468 h 4086"/>
                <a:gd name="T60" fmla="*/ 3557 w 3657"/>
                <a:gd name="T61" fmla="*/ 2180 h 4086"/>
                <a:gd name="T62" fmla="*/ 3113 w 3657"/>
                <a:gd name="T63" fmla="*/ 2711 h 4086"/>
                <a:gd name="T64" fmla="*/ 2695 w 3657"/>
                <a:gd name="T65" fmla="*/ 2897 h 4086"/>
                <a:gd name="T66" fmla="*/ 2440 w 3657"/>
                <a:gd name="T67" fmla="*/ 2840 h 4086"/>
                <a:gd name="T68" fmla="*/ 2269 w 3657"/>
                <a:gd name="T69" fmla="*/ 2600 h 4086"/>
                <a:gd name="T70" fmla="*/ 1911 w 3657"/>
                <a:gd name="T71" fmla="*/ 2473 h 4086"/>
                <a:gd name="T72" fmla="*/ 1382 w 3657"/>
                <a:gd name="T73" fmla="*/ 2513 h 4086"/>
                <a:gd name="T74" fmla="*/ 982 w 3657"/>
                <a:gd name="T75" fmla="*/ 2664 h 4086"/>
                <a:gd name="T76" fmla="*/ 689 w 3657"/>
                <a:gd name="T77" fmla="*/ 2731 h 4086"/>
                <a:gd name="T78" fmla="*/ 526 w 3657"/>
                <a:gd name="T79" fmla="*/ 2584 h 4086"/>
                <a:gd name="T80" fmla="*/ 437 w 3657"/>
                <a:gd name="T81" fmla="*/ 2433 h 4086"/>
                <a:gd name="T82" fmla="*/ 498 w 3657"/>
                <a:gd name="T83" fmla="*/ 2693 h 4086"/>
                <a:gd name="T84" fmla="*/ 729 w 3657"/>
                <a:gd name="T85" fmla="*/ 2806 h 4086"/>
                <a:gd name="T86" fmla="*/ 1017 w 3657"/>
                <a:gd name="T87" fmla="*/ 2728 h 4086"/>
                <a:gd name="T88" fmla="*/ 957 w 3657"/>
                <a:gd name="T89" fmla="*/ 3040 h 4086"/>
                <a:gd name="T90" fmla="*/ 657 w 3657"/>
                <a:gd name="T91" fmla="*/ 3080 h 4086"/>
                <a:gd name="T92" fmla="*/ 293 w 3657"/>
                <a:gd name="T93" fmla="*/ 3015 h 4086"/>
                <a:gd name="T94" fmla="*/ 60 w 3657"/>
                <a:gd name="T95" fmla="*/ 2966 h 4086"/>
                <a:gd name="T96" fmla="*/ 109 w 3657"/>
                <a:gd name="T97" fmla="*/ 2780 h 4086"/>
                <a:gd name="T98" fmla="*/ 244 w 3657"/>
                <a:gd name="T99" fmla="*/ 2578 h 4086"/>
                <a:gd name="T100" fmla="*/ 246 w 3657"/>
                <a:gd name="T101" fmla="*/ 2397 h 4086"/>
                <a:gd name="T102" fmla="*/ 58 w 3657"/>
                <a:gd name="T103" fmla="*/ 2204 h 4086"/>
                <a:gd name="T104" fmla="*/ 28 w 3657"/>
                <a:gd name="T105" fmla="*/ 2044 h 4086"/>
                <a:gd name="T106" fmla="*/ 200 w 3657"/>
                <a:gd name="T107" fmla="*/ 1904 h 4086"/>
                <a:gd name="T108" fmla="*/ 171 w 3657"/>
                <a:gd name="T109" fmla="*/ 1700 h 4086"/>
                <a:gd name="T110" fmla="*/ 173 w 3657"/>
                <a:gd name="T111" fmla="*/ 1388 h 4086"/>
                <a:gd name="T112" fmla="*/ 329 w 3657"/>
                <a:gd name="T113" fmla="*/ 820 h 4086"/>
                <a:gd name="T114" fmla="*/ 717 w 3657"/>
                <a:gd name="T115" fmla="*/ 360 h 4086"/>
                <a:gd name="T116" fmla="*/ 1566 w 3657"/>
                <a:gd name="T117" fmla="*/ 17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7" h="4086">
                  <a:moveTo>
                    <a:pt x="1329" y="2660"/>
                  </a:moveTo>
                  <a:lnTo>
                    <a:pt x="1326" y="2668"/>
                  </a:lnTo>
                  <a:lnTo>
                    <a:pt x="1333" y="2660"/>
                  </a:lnTo>
                  <a:lnTo>
                    <a:pt x="1329" y="2660"/>
                  </a:lnTo>
                  <a:close/>
                  <a:moveTo>
                    <a:pt x="1993" y="2577"/>
                  </a:moveTo>
                  <a:lnTo>
                    <a:pt x="2133" y="2617"/>
                  </a:lnTo>
                  <a:lnTo>
                    <a:pt x="2069" y="2744"/>
                  </a:lnTo>
                  <a:lnTo>
                    <a:pt x="1993" y="3008"/>
                  </a:lnTo>
                  <a:lnTo>
                    <a:pt x="1984" y="3058"/>
                  </a:lnTo>
                  <a:lnTo>
                    <a:pt x="1980" y="3109"/>
                  </a:lnTo>
                  <a:lnTo>
                    <a:pt x="1980" y="3160"/>
                  </a:lnTo>
                  <a:lnTo>
                    <a:pt x="1982" y="3209"/>
                  </a:lnTo>
                  <a:lnTo>
                    <a:pt x="1984" y="3258"/>
                  </a:lnTo>
                  <a:lnTo>
                    <a:pt x="1988" y="3306"/>
                  </a:lnTo>
                  <a:lnTo>
                    <a:pt x="1989" y="3353"/>
                  </a:lnTo>
                  <a:lnTo>
                    <a:pt x="1989" y="3397"/>
                  </a:lnTo>
                  <a:lnTo>
                    <a:pt x="1988" y="3440"/>
                  </a:lnTo>
                  <a:lnTo>
                    <a:pt x="1980" y="3480"/>
                  </a:lnTo>
                  <a:lnTo>
                    <a:pt x="1969" y="3518"/>
                  </a:lnTo>
                  <a:lnTo>
                    <a:pt x="1951" y="3553"/>
                  </a:lnTo>
                  <a:lnTo>
                    <a:pt x="1926" y="3584"/>
                  </a:lnTo>
                  <a:lnTo>
                    <a:pt x="1893" y="3613"/>
                  </a:lnTo>
                  <a:lnTo>
                    <a:pt x="1851" y="3635"/>
                  </a:lnTo>
                  <a:lnTo>
                    <a:pt x="1806" y="3653"/>
                  </a:lnTo>
                  <a:lnTo>
                    <a:pt x="1757" y="3664"/>
                  </a:lnTo>
                  <a:lnTo>
                    <a:pt x="1702" y="3671"/>
                  </a:lnTo>
                  <a:lnTo>
                    <a:pt x="1648" y="3675"/>
                  </a:lnTo>
                  <a:lnTo>
                    <a:pt x="1591" y="3678"/>
                  </a:lnTo>
                  <a:lnTo>
                    <a:pt x="1535" y="3682"/>
                  </a:lnTo>
                  <a:lnTo>
                    <a:pt x="1477" y="3686"/>
                  </a:lnTo>
                  <a:lnTo>
                    <a:pt x="1422" y="3691"/>
                  </a:lnTo>
                  <a:lnTo>
                    <a:pt x="1368" y="3702"/>
                  </a:lnTo>
                  <a:lnTo>
                    <a:pt x="1317" y="3717"/>
                  </a:lnTo>
                  <a:lnTo>
                    <a:pt x="1253" y="3742"/>
                  </a:lnTo>
                  <a:lnTo>
                    <a:pt x="1193" y="3775"/>
                  </a:lnTo>
                  <a:lnTo>
                    <a:pt x="1133" y="3811"/>
                  </a:lnTo>
                  <a:lnTo>
                    <a:pt x="1077" y="3849"/>
                  </a:lnTo>
                  <a:lnTo>
                    <a:pt x="1018" y="3888"/>
                  </a:lnTo>
                  <a:lnTo>
                    <a:pt x="962" y="3924"/>
                  </a:lnTo>
                  <a:lnTo>
                    <a:pt x="902" y="3957"/>
                  </a:lnTo>
                  <a:lnTo>
                    <a:pt x="840" y="3984"/>
                  </a:lnTo>
                  <a:lnTo>
                    <a:pt x="520" y="4064"/>
                  </a:lnTo>
                  <a:lnTo>
                    <a:pt x="482" y="4073"/>
                  </a:lnTo>
                  <a:lnTo>
                    <a:pt x="438" y="4080"/>
                  </a:lnTo>
                  <a:lnTo>
                    <a:pt x="395" y="4084"/>
                  </a:lnTo>
                  <a:lnTo>
                    <a:pt x="351" y="4086"/>
                  </a:lnTo>
                  <a:lnTo>
                    <a:pt x="308" y="4084"/>
                  </a:lnTo>
                  <a:lnTo>
                    <a:pt x="264" y="4078"/>
                  </a:lnTo>
                  <a:lnTo>
                    <a:pt x="226" y="4068"/>
                  </a:lnTo>
                  <a:lnTo>
                    <a:pt x="191" y="4053"/>
                  </a:lnTo>
                  <a:lnTo>
                    <a:pt x="160" y="4031"/>
                  </a:lnTo>
                  <a:lnTo>
                    <a:pt x="137" y="4004"/>
                  </a:lnTo>
                  <a:lnTo>
                    <a:pt x="122" y="3973"/>
                  </a:lnTo>
                  <a:lnTo>
                    <a:pt x="115" y="3938"/>
                  </a:lnTo>
                  <a:lnTo>
                    <a:pt x="113" y="3900"/>
                  </a:lnTo>
                  <a:lnTo>
                    <a:pt x="117" y="3860"/>
                  </a:lnTo>
                  <a:lnTo>
                    <a:pt x="124" y="3817"/>
                  </a:lnTo>
                  <a:lnTo>
                    <a:pt x="133" y="3775"/>
                  </a:lnTo>
                  <a:lnTo>
                    <a:pt x="142" y="3731"/>
                  </a:lnTo>
                  <a:lnTo>
                    <a:pt x="151" y="3691"/>
                  </a:lnTo>
                  <a:lnTo>
                    <a:pt x="158" y="3651"/>
                  </a:lnTo>
                  <a:lnTo>
                    <a:pt x="162" y="3617"/>
                  </a:lnTo>
                  <a:lnTo>
                    <a:pt x="160" y="3584"/>
                  </a:lnTo>
                  <a:lnTo>
                    <a:pt x="153" y="3551"/>
                  </a:lnTo>
                  <a:lnTo>
                    <a:pt x="140" y="3520"/>
                  </a:lnTo>
                  <a:lnTo>
                    <a:pt x="124" y="3489"/>
                  </a:lnTo>
                  <a:lnTo>
                    <a:pt x="108" y="3460"/>
                  </a:lnTo>
                  <a:lnTo>
                    <a:pt x="93" y="3429"/>
                  </a:lnTo>
                  <a:lnTo>
                    <a:pt x="88" y="3398"/>
                  </a:lnTo>
                  <a:lnTo>
                    <a:pt x="89" y="3368"/>
                  </a:lnTo>
                  <a:lnTo>
                    <a:pt x="142" y="3378"/>
                  </a:lnTo>
                  <a:lnTo>
                    <a:pt x="153" y="3340"/>
                  </a:lnTo>
                  <a:lnTo>
                    <a:pt x="277" y="3360"/>
                  </a:lnTo>
                  <a:lnTo>
                    <a:pt x="297" y="3406"/>
                  </a:lnTo>
                  <a:lnTo>
                    <a:pt x="337" y="3408"/>
                  </a:lnTo>
                  <a:lnTo>
                    <a:pt x="366" y="3348"/>
                  </a:lnTo>
                  <a:lnTo>
                    <a:pt x="477" y="3340"/>
                  </a:lnTo>
                  <a:lnTo>
                    <a:pt x="509" y="3404"/>
                  </a:lnTo>
                  <a:lnTo>
                    <a:pt x="535" y="3402"/>
                  </a:lnTo>
                  <a:lnTo>
                    <a:pt x="553" y="3340"/>
                  </a:lnTo>
                  <a:lnTo>
                    <a:pt x="686" y="3324"/>
                  </a:lnTo>
                  <a:lnTo>
                    <a:pt x="708" y="3378"/>
                  </a:lnTo>
                  <a:lnTo>
                    <a:pt x="720" y="3377"/>
                  </a:lnTo>
                  <a:lnTo>
                    <a:pt x="746" y="3320"/>
                  </a:lnTo>
                  <a:lnTo>
                    <a:pt x="849" y="3308"/>
                  </a:lnTo>
                  <a:lnTo>
                    <a:pt x="866" y="3346"/>
                  </a:lnTo>
                  <a:lnTo>
                    <a:pt x="924" y="3333"/>
                  </a:lnTo>
                  <a:lnTo>
                    <a:pt x="933" y="3288"/>
                  </a:lnTo>
                  <a:lnTo>
                    <a:pt x="1060" y="3268"/>
                  </a:lnTo>
                  <a:lnTo>
                    <a:pt x="1062" y="3298"/>
                  </a:lnTo>
                  <a:lnTo>
                    <a:pt x="1097" y="3288"/>
                  </a:lnTo>
                  <a:lnTo>
                    <a:pt x="1128" y="3273"/>
                  </a:lnTo>
                  <a:lnTo>
                    <a:pt x="1155" y="3258"/>
                  </a:lnTo>
                  <a:lnTo>
                    <a:pt x="1175" y="3238"/>
                  </a:lnTo>
                  <a:lnTo>
                    <a:pt x="1189" y="3217"/>
                  </a:lnTo>
                  <a:lnTo>
                    <a:pt x="1198" y="3177"/>
                  </a:lnTo>
                  <a:lnTo>
                    <a:pt x="1202" y="3133"/>
                  </a:lnTo>
                  <a:lnTo>
                    <a:pt x="1202" y="3084"/>
                  </a:lnTo>
                  <a:lnTo>
                    <a:pt x="1197" y="3031"/>
                  </a:lnTo>
                  <a:lnTo>
                    <a:pt x="1189" y="2978"/>
                  </a:lnTo>
                  <a:lnTo>
                    <a:pt x="1182" y="2922"/>
                  </a:lnTo>
                  <a:lnTo>
                    <a:pt x="1173" y="2868"/>
                  </a:lnTo>
                  <a:lnTo>
                    <a:pt x="1168" y="2813"/>
                  </a:lnTo>
                  <a:lnTo>
                    <a:pt x="1164" y="2762"/>
                  </a:lnTo>
                  <a:lnTo>
                    <a:pt x="1166" y="2715"/>
                  </a:lnTo>
                  <a:lnTo>
                    <a:pt x="1173" y="2671"/>
                  </a:lnTo>
                  <a:lnTo>
                    <a:pt x="1206" y="2664"/>
                  </a:lnTo>
                  <a:lnTo>
                    <a:pt x="1240" y="2651"/>
                  </a:lnTo>
                  <a:lnTo>
                    <a:pt x="1277" y="2637"/>
                  </a:lnTo>
                  <a:lnTo>
                    <a:pt x="1313" y="2620"/>
                  </a:lnTo>
                  <a:lnTo>
                    <a:pt x="1349" y="2608"/>
                  </a:lnTo>
                  <a:lnTo>
                    <a:pt x="1386" y="2597"/>
                  </a:lnTo>
                  <a:lnTo>
                    <a:pt x="1420" y="2591"/>
                  </a:lnTo>
                  <a:lnTo>
                    <a:pt x="1453" y="2591"/>
                  </a:lnTo>
                  <a:lnTo>
                    <a:pt x="1473" y="2649"/>
                  </a:lnTo>
                  <a:lnTo>
                    <a:pt x="1495" y="2697"/>
                  </a:lnTo>
                  <a:lnTo>
                    <a:pt x="1520" y="2737"/>
                  </a:lnTo>
                  <a:lnTo>
                    <a:pt x="1549" y="2768"/>
                  </a:lnTo>
                  <a:lnTo>
                    <a:pt x="1580" y="2793"/>
                  </a:lnTo>
                  <a:lnTo>
                    <a:pt x="1613" y="2809"/>
                  </a:lnTo>
                  <a:lnTo>
                    <a:pt x="1646" y="2818"/>
                  </a:lnTo>
                  <a:lnTo>
                    <a:pt x="1682" y="2822"/>
                  </a:lnTo>
                  <a:lnTo>
                    <a:pt x="1717" y="2818"/>
                  </a:lnTo>
                  <a:lnTo>
                    <a:pt x="1753" y="2809"/>
                  </a:lnTo>
                  <a:lnTo>
                    <a:pt x="1788" y="2795"/>
                  </a:lnTo>
                  <a:lnTo>
                    <a:pt x="1822" y="2777"/>
                  </a:lnTo>
                  <a:lnTo>
                    <a:pt x="1857" y="2751"/>
                  </a:lnTo>
                  <a:lnTo>
                    <a:pt x="1888" y="2724"/>
                  </a:lnTo>
                  <a:lnTo>
                    <a:pt x="1918" y="2691"/>
                  </a:lnTo>
                  <a:lnTo>
                    <a:pt x="1946" y="2657"/>
                  </a:lnTo>
                  <a:lnTo>
                    <a:pt x="1971" y="2617"/>
                  </a:lnTo>
                  <a:lnTo>
                    <a:pt x="1993" y="2577"/>
                  </a:lnTo>
                  <a:close/>
                  <a:moveTo>
                    <a:pt x="413" y="1677"/>
                  </a:moveTo>
                  <a:lnTo>
                    <a:pt x="389" y="1686"/>
                  </a:lnTo>
                  <a:lnTo>
                    <a:pt x="364" y="1693"/>
                  </a:lnTo>
                  <a:lnTo>
                    <a:pt x="338" y="1700"/>
                  </a:lnTo>
                  <a:lnTo>
                    <a:pt x="315" y="1709"/>
                  </a:lnTo>
                  <a:lnTo>
                    <a:pt x="293" y="1720"/>
                  </a:lnTo>
                  <a:lnTo>
                    <a:pt x="277" y="1737"/>
                  </a:lnTo>
                  <a:lnTo>
                    <a:pt x="264" y="1762"/>
                  </a:lnTo>
                  <a:lnTo>
                    <a:pt x="260" y="1789"/>
                  </a:lnTo>
                  <a:lnTo>
                    <a:pt x="264" y="1818"/>
                  </a:lnTo>
                  <a:lnTo>
                    <a:pt x="273" y="1849"/>
                  </a:lnTo>
                  <a:lnTo>
                    <a:pt x="286" y="1882"/>
                  </a:lnTo>
                  <a:lnTo>
                    <a:pt x="302" y="1913"/>
                  </a:lnTo>
                  <a:lnTo>
                    <a:pt x="318" y="1944"/>
                  </a:lnTo>
                  <a:lnTo>
                    <a:pt x="337" y="1973"/>
                  </a:lnTo>
                  <a:lnTo>
                    <a:pt x="351" y="2000"/>
                  </a:lnTo>
                  <a:lnTo>
                    <a:pt x="364" y="2024"/>
                  </a:lnTo>
                  <a:lnTo>
                    <a:pt x="373" y="2044"/>
                  </a:lnTo>
                  <a:lnTo>
                    <a:pt x="377" y="2064"/>
                  </a:lnTo>
                  <a:lnTo>
                    <a:pt x="380" y="2088"/>
                  </a:lnTo>
                  <a:lnTo>
                    <a:pt x="382" y="2111"/>
                  </a:lnTo>
                  <a:lnTo>
                    <a:pt x="382" y="2137"/>
                  </a:lnTo>
                  <a:lnTo>
                    <a:pt x="382" y="2162"/>
                  </a:lnTo>
                  <a:lnTo>
                    <a:pt x="384" y="2188"/>
                  </a:lnTo>
                  <a:lnTo>
                    <a:pt x="388" y="2211"/>
                  </a:lnTo>
                  <a:lnTo>
                    <a:pt x="391" y="2233"/>
                  </a:lnTo>
                  <a:lnTo>
                    <a:pt x="398" y="2253"/>
                  </a:lnTo>
                  <a:lnTo>
                    <a:pt x="409" y="2269"/>
                  </a:lnTo>
                  <a:lnTo>
                    <a:pt x="422" y="2282"/>
                  </a:lnTo>
                  <a:lnTo>
                    <a:pt x="440" y="2289"/>
                  </a:lnTo>
                  <a:lnTo>
                    <a:pt x="464" y="2291"/>
                  </a:lnTo>
                  <a:lnTo>
                    <a:pt x="493" y="2288"/>
                  </a:lnTo>
                  <a:lnTo>
                    <a:pt x="551" y="2271"/>
                  </a:lnTo>
                  <a:lnTo>
                    <a:pt x="602" y="2249"/>
                  </a:lnTo>
                  <a:lnTo>
                    <a:pt x="646" y="2222"/>
                  </a:lnTo>
                  <a:lnTo>
                    <a:pt x="684" y="2191"/>
                  </a:lnTo>
                  <a:lnTo>
                    <a:pt x="715" y="2155"/>
                  </a:lnTo>
                  <a:lnTo>
                    <a:pt x="740" y="2117"/>
                  </a:lnTo>
                  <a:lnTo>
                    <a:pt x="758" y="2075"/>
                  </a:lnTo>
                  <a:lnTo>
                    <a:pt x="769" y="2033"/>
                  </a:lnTo>
                  <a:lnTo>
                    <a:pt x="775" y="1991"/>
                  </a:lnTo>
                  <a:lnTo>
                    <a:pt x="773" y="1948"/>
                  </a:lnTo>
                  <a:lnTo>
                    <a:pt x="766" y="1906"/>
                  </a:lnTo>
                  <a:lnTo>
                    <a:pt x="751" y="1864"/>
                  </a:lnTo>
                  <a:lnTo>
                    <a:pt x="731" y="1826"/>
                  </a:lnTo>
                  <a:lnTo>
                    <a:pt x="704" y="1789"/>
                  </a:lnTo>
                  <a:lnTo>
                    <a:pt x="671" y="1757"/>
                  </a:lnTo>
                  <a:lnTo>
                    <a:pt x="633" y="1729"/>
                  </a:lnTo>
                  <a:lnTo>
                    <a:pt x="586" y="1706"/>
                  </a:lnTo>
                  <a:lnTo>
                    <a:pt x="535" y="1689"/>
                  </a:lnTo>
                  <a:lnTo>
                    <a:pt x="477" y="1678"/>
                  </a:lnTo>
                  <a:lnTo>
                    <a:pt x="413" y="1677"/>
                  </a:lnTo>
                  <a:close/>
                  <a:moveTo>
                    <a:pt x="1700" y="0"/>
                  </a:moveTo>
                  <a:lnTo>
                    <a:pt x="1855" y="0"/>
                  </a:lnTo>
                  <a:lnTo>
                    <a:pt x="1998" y="4"/>
                  </a:lnTo>
                  <a:lnTo>
                    <a:pt x="2135" y="13"/>
                  </a:lnTo>
                  <a:lnTo>
                    <a:pt x="2260" y="28"/>
                  </a:lnTo>
                  <a:lnTo>
                    <a:pt x="2380" y="46"/>
                  </a:lnTo>
                  <a:lnTo>
                    <a:pt x="2491" y="68"/>
                  </a:lnTo>
                  <a:lnTo>
                    <a:pt x="2595" y="97"/>
                  </a:lnTo>
                  <a:lnTo>
                    <a:pt x="2693" y="129"/>
                  </a:lnTo>
                  <a:lnTo>
                    <a:pt x="2784" y="168"/>
                  </a:lnTo>
                  <a:lnTo>
                    <a:pt x="2869" y="211"/>
                  </a:lnTo>
                  <a:lnTo>
                    <a:pt x="2949" y="258"/>
                  </a:lnTo>
                  <a:lnTo>
                    <a:pt x="3026" y="313"/>
                  </a:lnTo>
                  <a:lnTo>
                    <a:pt x="3097" y="375"/>
                  </a:lnTo>
                  <a:lnTo>
                    <a:pt x="3164" y="440"/>
                  </a:lnTo>
                  <a:lnTo>
                    <a:pt x="3228" y="513"/>
                  </a:lnTo>
                  <a:lnTo>
                    <a:pt x="3288" y="591"/>
                  </a:lnTo>
                  <a:lnTo>
                    <a:pt x="3344" y="675"/>
                  </a:lnTo>
                  <a:lnTo>
                    <a:pt x="3400" y="766"/>
                  </a:lnTo>
                  <a:lnTo>
                    <a:pt x="3453" y="864"/>
                  </a:lnTo>
                  <a:lnTo>
                    <a:pt x="3506" y="968"/>
                  </a:lnTo>
                  <a:lnTo>
                    <a:pt x="3546" y="1062"/>
                  </a:lnTo>
                  <a:lnTo>
                    <a:pt x="3580" y="1158"/>
                  </a:lnTo>
                  <a:lnTo>
                    <a:pt x="3608" y="1258"/>
                  </a:lnTo>
                  <a:lnTo>
                    <a:pt x="3631" y="1362"/>
                  </a:lnTo>
                  <a:lnTo>
                    <a:pt x="3646" y="1468"/>
                  </a:lnTo>
                  <a:lnTo>
                    <a:pt x="3655" y="1573"/>
                  </a:lnTo>
                  <a:lnTo>
                    <a:pt x="3657" y="1678"/>
                  </a:lnTo>
                  <a:lnTo>
                    <a:pt x="3651" y="1782"/>
                  </a:lnTo>
                  <a:lnTo>
                    <a:pt x="3638" y="1886"/>
                  </a:lnTo>
                  <a:lnTo>
                    <a:pt x="3618" y="1988"/>
                  </a:lnTo>
                  <a:lnTo>
                    <a:pt x="3591" y="2086"/>
                  </a:lnTo>
                  <a:lnTo>
                    <a:pt x="3557" y="2180"/>
                  </a:lnTo>
                  <a:lnTo>
                    <a:pt x="3515" y="2271"/>
                  </a:lnTo>
                  <a:lnTo>
                    <a:pt x="3466" y="2357"/>
                  </a:lnTo>
                  <a:lnTo>
                    <a:pt x="3408" y="2437"/>
                  </a:lnTo>
                  <a:lnTo>
                    <a:pt x="3342" y="2513"/>
                  </a:lnTo>
                  <a:lnTo>
                    <a:pt x="3271" y="2586"/>
                  </a:lnTo>
                  <a:lnTo>
                    <a:pt x="3195" y="2651"/>
                  </a:lnTo>
                  <a:lnTo>
                    <a:pt x="3113" y="2711"/>
                  </a:lnTo>
                  <a:lnTo>
                    <a:pt x="3024" y="2766"/>
                  </a:lnTo>
                  <a:lnTo>
                    <a:pt x="2931" y="2815"/>
                  </a:lnTo>
                  <a:lnTo>
                    <a:pt x="2833" y="2857"/>
                  </a:lnTo>
                  <a:lnTo>
                    <a:pt x="2806" y="2866"/>
                  </a:lnTo>
                  <a:lnTo>
                    <a:pt x="2771" y="2877"/>
                  </a:lnTo>
                  <a:lnTo>
                    <a:pt x="2735" y="2888"/>
                  </a:lnTo>
                  <a:lnTo>
                    <a:pt x="2695" y="2897"/>
                  </a:lnTo>
                  <a:lnTo>
                    <a:pt x="2653" y="2904"/>
                  </a:lnTo>
                  <a:lnTo>
                    <a:pt x="2613" y="2908"/>
                  </a:lnTo>
                  <a:lnTo>
                    <a:pt x="2573" y="2906"/>
                  </a:lnTo>
                  <a:lnTo>
                    <a:pt x="2535" y="2900"/>
                  </a:lnTo>
                  <a:lnTo>
                    <a:pt x="2500" y="2888"/>
                  </a:lnTo>
                  <a:lnTo>
                    <a:pt x="2469" y="2868"/>
                  </a:lnTo>
                  <a:lnTo>
                    <a:pt x="2440" y="2840"/>
                  </a:lnTo>
                  <a:lnTo>
                    <a:pt x="2415" y="2808"/>
                  </a:lnTo>
                  <a:lnTo>
                    <a:pt x="2389" y="2771"/>
                  </a:lnTo>
                  <a:lnTo>
                    <a:pt x="2368" y="2735"/>
                  </a:lnTo>
                  <a:lnTo>
                    <a:pt x="2346" y="2698"/>
                  </a:lnTo>
                  <a:lnTo>
                    <a:pt x="2324" y="2664"/>
                  </a:lnTo>
                  <a:lnTo>
                    <a:pt x="2300" y="2633"/>
                  </a:lnTo>
                  <a:lnTo>
                    <a:pt x="2269" y="2600"/>
                  </a:lnTo>
                  <a:lnTo>
                    <a:pt x="2229" y="2571"/>
                  </a:lnTo>
                  <a:lnTo>
                    <a:pt x="2184" y="2548"/>
                  </a:lnTo>
                  <a:lnTo>
                    <a:pt x="2133" y="2528"/>
                  </a:lnTo>
                  <a:lnTo>
                    <a:pt x="2080" y="2511"/>
                  </a:lnTo>
                  <a:lnTo>
                    <a:pt x="2024" y="2497"/>
                  </a:lnTo>
                  <a:lnTo>
                    <a:pt x="1968" y="2484"/>
                  </a:lnTo>
                  <a:lnTo>
                    <a:pt x="1911" y="2473"/>
                  </a:lnTo>
                  <a:lnTo>
                    <a:pt x="1857" y="2464"/>
                  </a:lnTo>
                  <a:lnTo>
                    <a:pt x="1780" y="2455"/>
                  </a:lnTo>
                  <a:lnTo>
                    <a:pt x="1702" y="2455"/>
                  </a:lnTo>
                  <a:lnTo>
                    <a:pt x="1622" y="2462"/>
                  </a:lnTo>
                  <a:lnTo>
                    <a:pt x="1542" y="2475"/>
                  </a:lnTo>
                  <a:lnTo>
                    <a:pt x="1460" y="2493"/>
                  </a:lnTo>
                  <a:lnTo>
                    <a:pt x="1382" y="2513"/>
                  </a:lnTo>
                  <a:lnTo>
                    <a:pt x="1306" y="2538"/>
                  </a:lnTo>
                  <a:lnTo>
                    <a:pt x="1233" y="2564"/>
                  </a:lnTo>
                  <a:lnTo>
                    <a:pt x="1166" y="2589"/>
                  </a:lnTo>
                  <a:lnTo>
                    <a:pt x="1102" y="2613"/>
                  </a:lnTo>
                  <a:lnTo>
                    <a:pt x="1046" y="2637"/>
                  </a:lnTo>
                  <a:lnTo>
                    <a:pt x="1017" y="2648"/>
                  </a:lnTo>
                  <a:lnTo>
                    <a:pt x="982" y="2664"/>
                  </a:lnTo>
                  <a:lnTo>
                    <a:pt x="944" y="2680"/>
                  </a:lnTo>
                  <a:lnTo>
                    <a:pt x="902" y="2697"/>
                  </a:lnTo>
                  <a:lnTo>
                    <a:pt x="858" y="2711"/>
                  </a:lnTo>
                  <a:lnTo>
                    <a:pt x="815" y="2724"/>
                  </a:lnTo>
                  <a:lnTo>
                    <a:pt x="769" y="2733"/>
                  </a:lnTo>
                  <a:lnTo>
                    <a:pt x="728" y="2737"/>
                  </a:lnTo>
                  <a:lnTo>
                    <a:pt x="689" y="2731"/>
                  </a:lnTo>
                  <a:lnTo>
                    <a:pt x="649" y="2720"/>
                  </a:lnTo>
                  <a:lnTo>
                    <a:pt x="617" y="2704"/>
                  </a:lnTo>
                  <a:lnTo>
                    <a:pt x="591" y="2686"/>
                  </a:lnTo>
                  <a:lnTo>
                    <a:pt x="569" y="2662"/>
                  </a:lnTo>
                  <a:lnTo>
                    <a:pt x="551" y="2638"/>
                  </a:lnTo>
                  <a:lnTo>
                    <a:pt x="537" y="2611"/>
                  </a:lnTo>
                  <a:lnTo>
                    <a:pt x="526" y="2584"/>
                  </a:lnTo>
                  <a:lnTo>
                    <a:pt x="515" y="2557"/>
                  </a:lnTo>
                  <a:lnTo>
                    <a:pt x="506" y="2531"/>
                  </a:lnTo>
                  <a:lnTo>
                    <a:pt x="495" y="2506"/>
                  </a:lnTo>
                  <a:lnTo>
                    <a:pt x="484" y="2482"/>
                  </a:lnTo>
                  <a:lnTo>
                    <a:pt x="471" y="2462"/>
                  </a:lnTo>
                  <a:lnTo>
                    <a:pt x="457" y="2446"/>
                  </a:lnTo>
                  <a:lnTo>
                    <a:pt x="437" y="2433"/>
                  </a:lnTo>
                  <a:lnTo>
                    <a:pt x="437" y="2451"/>
                  </a:lnTo>
                  <a:lnTo>
                    <a:pt x="448" y="2491"/>
                  </a:lnTo>
                  <a:lnTo>
                    <a:pt x="455" y="2533"/>
                  </a:lnTo>
                  <a:lnTo>
                    <a:pt x="464" y="2575"/>
                  </a:lnTo>
                  <a:lnTo>
                    <a:pt x="473" y="2617"/>
                  </a:lnTo>
                  <a:lnTo>
                    <a:pt x="484" y="2657"/>
                  </a:lnTo>
                  <a:lnTo>
                    <a:pt x="498" y="2693"/>
                  </a:lnTo>
                  <a:lnTo>
                    <a:pt x="517" y="2724"/>
                  </a:lnTo>
                  <a:lnTo>
                    <a:pt x="546" y="2755"/>
                  </a:lnTo>
                  <a:lnTo>
                    <a:pt x="578" y="2778"/>
                  </a:lnTo>
                  <a:lnTo>
                    <a:pt x="613" y="2795"/>
                  </a:lnTo>
                  <a:lnTo>
                    <a:pt x="649" y="2804"/>
                  </a:lnTo>
                  <a:lnTo>
                    <a:pt x="689" y="2808"/>
                  </a:lnTo>
                  <a:lnTo>
                    <a:pt x="729" y="2806"/>
                  </a:lnTo>
                  <a:lnTo>
                    <a:pt x="771" y="2800"/>
                  </a:lnTo>
                  <a:lnTo>
                    <a:pt x="813" y="2791"/>
                  </a:lnTo>
                  <a:lnTo>
                    <a:pt x="855" y="2780"/>
                  </a:lnTo>
                  <a:lnTo>
                    <a:pt x="898" y="2768"/>
                  </a:lnTo>
                  <a:lnTo>
                    <a:pt x="938" y="2753"/>
                  </a:lnTo>
                  <a:lnTo>
                    <a:pt x="978" y="2740"/>
                  </a:lnTo>
                  <a:lnTo>
                    <a:pt x="1017" y="2728"/>
                  </a:lnTo>
                  <a:lnTo>
                    <a:pt x="1051" y="2717"/>
                  </a:lnTo>
                  <a:lnTo>
                    <a:pt x="1086" y="2708"/>
                  </a:lnTo>
                  <a:lnTo>
                    <a:pt x="1089" y="2713"/>
                  </a:lnTo>
                  <a:lnTo>
                    <a:pt x="1097" y="2968"/>
                  </a:lnTo>
                  <a:lnTo>
                    <a:pt x="1089" y="2969"/>
                  </a:lnTo>
                  <a:lnTo>
                    <a:pt x="1060" y="3020"/>
                  </a:lnTo>
                  <a:lnTo>
                    <a:pt x="957" y="3040"/>
                  </a:lnTo>
                  <a:lnTo>
                    <a:pt x="928" y="2995"/>
                  </a:lnTo>
                  <a:lnTo>
                    <a:pt x="873" y="3002"/>
                  </a:lnTo>
                  <a:lnTo>
                    <a:pt x="857" y="3040"/>
                  </a:lnTo>
                  <a:lnTo>
                    <a:pt x="740" y="3064"/>
                  </a:lnTo>
                  <a:lnTo>
                    <a:pt x="726" y="3022"/>
                  </a:lnTo>
                  <a:lnTo>
                    <a:pt x="678" y="3026"/>
                  </a:lnTo>
                  <a:lnTo>
                    <a:pt x="657" y="3080"/>
                  </a:lnTo>
                  <a:lnTo>
                    <a:pt x="526" y="3077"/>
                  </a:lnTo>
                  <a:lnTo>
                    <a:pt x="518" y="3033"/>
                  </a:lnTo>
                  <a:lnTo>
                    <a:pt x="493" y="3033"/>
                  </a:lnTo>
                  <a:lnTo>
                    <a:pt x="473" y="3080"/>
                  </a:lnTo>
                  <a:lnTo>
                    <a:pt x="329" y="3071"/>
                  </a:lnTo>
                  <a:lnTo>
                    <a:pt x="340" y="3018"/>
                  </a:lnTo>
                  <a:lnTo>
                    <a:pt x="293" y="3015"/>
                  </a:lnTo>
                  <a:lnTo>
                    <a:pt x="277" y="3064"/>
                  </a:lnTo>
                  <a:lnTo>
                    <a:pt x="166" y="3037"/>
                  </a:lnTo>
                  <a:lnTo>
                    <a:pt x="164" y="3004"/>
                  </a:lnTo>
                  <a:lnTo>
                    <a:pt x="133" y="2998"/>
                  </a:lnTo>
                  <a:lnTo>
                    <a:pt x="104" y="2991"/>
                  </a:lnTo>
                  <a:lnTo>
                    <a:pt x="80" y="2980"/>
                  </a:lnTo>
                  <a:lnTo>
                    <a:pt x="60" y="2966"/>
                  </a:lnTo>
                  <a:lnTo>
                    <a:pt x="46" y="2948"/>
                  </a:lnTo>
                  <a:lnTo>
                    <a:pt x="40" y="2924"/>
                  </a:lnTo>
                  <a:lnTo>
                    <a:pt x="46" y="2897"/>
                  </a:lnTo>
                  <a:lnTo>
                    <a:pt x="57" y="2868"/>
                  </a:lnTo>
                  <a:lnTo>
                    <a:pt x="71" y="2838"/>
                  </a:lnTo>
                  <a:lnTo>
                    <a:pt x="89" y="2809"/>
                  </a:lnTo>
                  <a:lnTo>
                    <a:pt x="109" y="2780"/>
                  </a:lnTo>
                  <a:lnTo>
                    <a:pt x="128" y="2755"/>
                  </a:lnTo>
                  <a:lnTo>
                    <a:pt x="142" y="2731"/>
                  </a:lnTo>
                  <a:lnTo>
                    <a:pt x="153" y="2713"/>
                  </a:lnTo>
                  <a:lnTo>
                    <a:pt x="100" y="2657"/>
                  </a:lnTo>
                  <a:lnTo>
                    <a:pt x="106" y="2644"/>
                  </a:lnTo>
                  <a:lnTo>
                    <a:pt x="209" y="2600"/>
                  </a:lnTo>
                  <a:lnTo>
                    <a:pt x="244" y="2578"/>
                  </a:lnTo>
                  <a:lnTo>
                    <a:pt x="269" y="2555"/>
                  </a:lnTo>
                  <a:lnTo>
                    <a:pt x="284" y="2529"/>
                  </a:lnTo>
                  <a:lnTo>
                    <a:pt x="289" y="2506"/>
                  </a:lnTo>
                  <a:lnTo>
                    <a:pt x="288" y="2478"/>
                  </a:lnTo>
                  <a:lnTo>
                    <a:pt x="280" y="2451"/>
                  </a:lnTo>
                  <a:lnTo>
                    <a:pt x="266" y="2424"/>
                  </a:lnTo>
                  <a:lnTo>
                    <a:pt x="246" y="2397"/>
                  </a:lnTo>
                  <a:lnTo>
                    <a:pt x="222" y="2368"/>
                  </a:lnTo>
                  <a:lnTo>
                    <a:pt x="197" y="2340"/>
                  </a:lnTo>
                  <a:lnTo>
                    <a:pt x="169" y="2313"/>
                  </a:lnTo>
                  <a:lnTo>
                    <a:pt x="140" y="2284"/>
                  </a:lnTo>
                  <a:lnTo>
                    <a:pt x="111" y="2257"/>
                  </a:lnTo>
                  <a:lnTo>
                    <a:pt x="84" y="2229"/>
                  </a:lnTo>
                  <a:lnTo>
                    <a:pt x="58" y="2204"/>
                  </a:lnTo>
                  <a:lnTo>
                    <a:pt x="37" y="2178"/>
                  </a:lnTo>
                  <a:lnTo>
                    <a:pt x="18" y="2155"/>
                  </a:lnTo>
                  <a:lnTo>
                    <a:pt x="6" y="2131"/>
                  </a:lnTo>
                  <a:lnTo>
                    <a:pt x="0" y="2109"/>
                  </a:lnTo>
                  <a:lnTo>
                    <a:pt x="0" y="2088"/>
                  </a:lnTo>
                  <a:lnTo>
                    <a:pt x="11" y="2064"/>
                  </a:lnTo>
                  <a:lnTo>
                    <a:pt x="28" y="2044"/>
                  </a:lnTo>
                  <a:lnTo>
                    <a:pt x="48" y="2024"/>
                  </a:lnTo>
                  <a:lnTo>
                    <a:pt x="73" y="2006"/>
                  </a:lnTo>
                  <a:lnTo>
                    <a:pt x="100" y="1988"/>
                  </a:lnTo>
                  <a:lnTo>
                    <a:pt x="128" y="1969"/>
                  </a:lnTo>
                  <a:lnTo>
                    <a:pt x="155" y="1949"/>
                  </a:lnTo>
                  <a:lnTo>
                    <a:pt x="180" y="1928"/>
                  </a:lnTo>
                  <a:lnTo>
                    <a:pt x="200" y="1904"/>
                  </a:lnTo>
                  <a:lnTo>
                    <a:pt x="217" y="1877"/>
                  </a:lnTo>
                  <a:lnTo>
                    <a:pt x="226" y="1844"/>
                  </a:lnTo>
                  <a:lnTo>
                    <a:pt x="226" y="1811"/>
                  </a:lnTo>
                  <a:lnTo>
                    <a:pt x="218" y="1780"/>
                  </a:lnTo>
                  <a:lnTo>
                    <a:pt x="206" y="1753"/>
                  </a:lnTo>
                  <a:lnTo>
                    <a:pt x="189" y="1726"/>
                  </a:lnTo>
                  <a:lnTo>
                    <a:pt x="171" y="1700"/>
                  </a:lnTo>
                  <a:lnTo>
                    <a:pt x="151" y="1675"/>
                  </a:lnTo>
                  <a:lnTo>
                    <a:pt x="133" y="1648"/>
                  </a:lnTo>
                  <a:lnTo>
                    <a:pt x="117" y="1620"/>
                  </a:lnTo>
                  <a:lnTo>
                    <a:pt x="106" y="1591"/>
                  </a:lnTo>
                  <a:lnTo>
                    <a:pt x="102" y="1557"/>
                  </a:lnTo>
                  <a:lnTo>
                    <a:pt x="106" y="1520"/>
                  </a:lnTo>
                  <a:lnTo>
                    <a:pt x="173" y="1388"/>
                  </a:lnTo>
                  <a:lnTo>
                    <a:pt x="273" y="1144"/>
                  </a:lnTo>
                  <a:lnTo>
                    <a:pt x="286" y="1095"/>
                  </a:lnTo>
                  <a:lnTo>
                    <a:pt x="297" y="1040"/>
                  </a:lnTo>
                  <a:lnTo>
                    <a:pt x="302" y="984"/>
                  </a:lnTo>
                  <a:lnTo>
                    <a:pt x="309" y="928"/>
                  </a:lnTo>
                  <a:lnTo>
                    <a:pt x="318" y="873"/>
                  </a:lnTo>
                  <a:lnTo>
                    <a:pt x="329" y="820"/>
                  </a:lnTo>
                  <a:lnTo>
                    <a:pt x="346" y="771"/>
                  </a:lnTo>
                  <a:lnTo>
                    <a:pt x="384" y="697"/>
                  </a:lnTo>
                  <a:lnTo>
                    <a:pt x="433" y="622"/>
                  </a:lnTo>
                  <a:lnTo>
                    <a:pt x="493" y="551"/>
                  </a:lnTo>
                  <a:lnTo>
                    <a:pt x="560" y="484"/>
                  </a:lnTo>
                  <a:lnTo>
                    <a:pt x="635" y="420"/>
                  </a:lnTo>
                  <a:lnTo>
                    <a:pt x="717" y="360"/>
                  </a:lnTo>
                  <a:lnTo>
                    <a:pt x="802" y="304"/>
                  </a:lnTo>
                  <a:lnTo>
                    <a:pt x="889" y="251"/>
                  </a:lnTo>
                  <a:lnTo>
                    <a:pt x="978" y="206"/>
                  </a:lnTo>
                  <a:lnTo>
                    <a:pt x="1069" y="164"/>
                  </a:lnTo>
                  <a:lnTo>
                    <a:pt x="1158" y="129"/>
                  </a:lnTo>
                  <a:lnTo>
                    <a:pt x="1246" y="100"/>
                  </a:lnTo>
                  <a:lnTo>
                    <a:pt x="1566" y="17"/>
                  </a:lnTo>
                  <a:lnTo>
                    <a:pt x="170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43" name="Oval 1"/>
            <p:cNvSpPr/>
            <p:nvPr/>
          </p:nvSpPr>
          <p:spPr>
            <a:xfrm>
              <a:off x="4871289" y="2163115"/>
              <a:ext cx="284572" cy="306011"/>
            </a:xfrm>
            <a:custGeom>
              <a:avLst/>
              <a:gdLst/>
              <a:ahLst/>
              <a:cxnLst/>
              <a:rect l="l" t="t" r="r" b="b"/>
              <a:pathLst>
                <a:path w="4669637" h="5021437">
                  <a:moveTo>
                    <a:pt x="3221000" y="0"/>
                  </a:moveTo>
                  <a:cubicBezTo>
                    <a:pt x="3362423" y="0"/>
                    <a:pt x="3491529" y="52734"/>
                    <a:pt x="3588254" y="141276"/>
                  </a:cubicBezTo>
                  <a:cubicBezTo>
                    <a:pt x="3684978" y="52735"/>
                    <a:pt x="3814082" y="3"/>
                    <a:pt x="3955503" y="3"/>
                  </a:cubicBezTo>
                  <a:cubicBezTo>
                    <a:pt x="4262962" y="3"/>
                    <a:pt x="4512207" y="249248"/>
                    <a:pt x="4512207" y="556707"/>
                  </a:cubicBezTo>
                  <a:cubicBezTo>
                    <a:pt x="4512207" y="669790"/>
                    <a:pt x="4478490" y="774998"/>
                    <a:pt x="4420089" y="862515"/>
                  </a:cubicBezTo>
                  <a:cubicBezTo>
                    <a:pt x="4570580" y="961849"/>
                    <a:pt x="4669637" y="1132542"/>
                    <a:pt x="4669637" y="1326370"/>
                  </a:cubicBezTo>
                  <a:cubicBezTo>
                    <a:pt x="4669637" y="1487821"/>
                    <a:pt x="4600910" y="1633219"/>
                    <a:pt x="4490000" y="1733701"/>
                  </a:cubicBezTo>
                  <a:cubicBezTo>
                    <a:pt x="4600910" y="1834183"/>
                    <a:pt x="4669637" y="1979581"/>
                    <a:pt x="4669637" y="2141032"/>
                  </a:cubicBezTo>
                  <a:cubicBezTo>
                    <a:pt x="4669637" y="2302483"/>
                    <a:pt x="4600910" y="2447881"/>
                    <a:pt x="4490000" y="2548363"/>
                  </a:cubicBezTo>
                  <a:cubicBezTo>
                    <a:pt x="4600910" y="2648845"/>
                    <a:pt x="4669637" y="2794244"/>
                    <a:pt x="4669637" y="2955694"/>
                  </a:cubicBezTo>
                  <a:cubicBezTo>
                    <a:pt x="4669637" y="3224895"/>
                    <a:pt x="4478563" y="3449467"/>
                    <a:pt x="4224627" y="3501139"/>
                  </a:cubicBezTo>
                  <a:cubicBezTo>
                    <a:pt x="4173492" y="3755645"/>
                    <a:pt x="3948659" y="3947273"/>
                    <a:pt x="3679069" y="3947273"/>
                  </a:cubicBezTo>
                  <a:cubicBezTo>
                    <a:pt x="3559167" y="3947273"/>
                    <a:pt x="3448117" y="3909367"/>
                    <a:pt x="3357878" y="3844002"/>
                  </a:cubicBezTo>
                  <a:cubicBezTo>
                    <a:pt x="3259607" y="3937451"/>
                    <a:pt x="3126492" y="3993881"/>
                    <a:pt x="2980197" y="3993881"/>
                  </a:cubicBezTo>
                  <a:cubicBezTo>
                    <a:pt x="2931818" y="3993881"/>
                    <a:pt x="2884880" y="3987710"/>
                    <a:pt x="2841084" y="3972961"/>
                  </a:cubicBezTo>
                  <a:cubicBezTo>
                    <a:pt x="2832044" y="4069054"/>
                    <a:pt x="2794874" y="4156856"/>
                    <a:pt x="2737231" y="4227693"/>
                  </a:cubicBezTo>
                  <a:cubicBezTo>
                    <a:pt x="2806079" y="4310086"/>
                    <a:pt x="2846234" y="4416407"/>
                    <a:pt x="2846234" y="4532107"/>
                  </a:cubicBezTo>
                  <a:cubicBezTo>
                    <a:pt x="2846234" y="4802356"/>
                    <a:pt x="2627153" y="5021437"/>
                    <a:pt x="2356904" y="5021437"/>
                  </a:cubicBezTo>
                  <a:cubicBezTo>
                    <a:pt x="2086655" y="5021437"/>
                    <a:pt x="1867574" y="4802356"/>
                    <a:pt x="1867574" y="4532107"/>
                  </a:cubicBezTo>
                  <a:cubicBezTo>
                    <a:pt x="1867574" y="4416078"/>
                    <a:pt x="1907958" y="4309481"/>
                    <a:pt x="1977158" y="4226990"/>
                  </a:cubicBezTo>
                  <a:cubicBezTo>
                    <a:pt x="1907958" y="4144498"/>
                    <a:pt x="1867574" y="4037901"/>
                    <a:pt x="1867574" y="3921872"/>
                  </a:cubicBezTo>
                  <a:lnTo>
                    <a:pt x="1870634" y="3891520"/>
                  </a:lnTo>
                  <a:cubicBezTo>
                    <a:pt x="1824903" y="3813479"/>
                    <a:pt x="1800200" y="3722456"/>
                    <a:pt x="1800200" y="3625662"/>
                  </a:cubicBezTo>
                  <a:cubicBezTo>
                    <a:pt x="1800200" y="3318203"/>
                    <a:pt x="2049445" y="3068958"/>
                    <a:pt x="2356904" y="3068958"/>
                  </a:cubicBezTo>
                  <a:cubicBezTo>
                    <a:pt x="2420773" y="3068958"/>
                    <a:pt x="2482129" y="3079714"/>
                    <a:pt x="2538468" y="3101802"/>
                  </a:cubicBezTo>
                  <a:cubicBezTo>
                    <a:pt x="2638465" y="2966803"/>
                    <a:pt x="2799249" y="2880473"/>
                    <a:pt x="2980197" y="2880473"/>
                  </a:cubicBezTo>
                  <a:cubicBezTo>
                    <a:pt x="3100008" y="2880473"/>
                    <a:pt x="3210978" y="2918321"/>
                    <a:pt x="3301190" y="2983581"/>
                  </a:cubicBezTo>
                  <a:cubicBezTo>
                    <a:pt x="3373807" y="2914346"/>
                    <a:pt x="3465808" y="2865716"/>
                    <a:pt x="3567959" y="2845066"/>
                  </a:cubicBezTo>
                  <a:cubicBezTo>
                    <a:pt x="3590854" y="2728399"/>
                    <a:pt x="3651016" y="2625236"/>
                    <a:pt x="3735867" y="2548363"/>
                  </a:cubicBezTo>
                  <a:cubicBezTo>
                    <a:pt x="3624957" y="2447881"/>
                    <a:pt x="3556229" y="2302483"/>
                    <a:pt x="3556229" y="2141032"/>
                  </a:cubicBezTo>
                  <a:cubicBezTo>
                    <a:pt x="3556229" y="1979581"/>
                    <a:pt x="3624957" y="1834183"/>
                    <a:pt x="3735867" y="1733701"/>
                  </a:cubicBezTo>
                  <a:cubicBezTo>
                    <a:pt x="3624957" y="1633219"/>
                    <a:pt x="3556229" y="1487821"/>
                    <a:pt x="3556229" y="1326370"/>
                  </a:cubicBezTo>
                  <a:cubicBezTo>
                    <a:pt x="3556229" y="1213287"/>
                    <a:pt x="3589946" y="1108079"/>
                    <a:pt x="3648347" y="1020561"/>
                  </a:cubicBezTo>
                  <a:cubicBezTo>
                    <a:pt x="3626565" y="1006627"/>
                    <a:pt x="3606074" y="990873"/>
                    <a:pt x="3588250" y="972135"/>
                  </a:cubicBezTo>
                  <a:cubicBezTo>
                    <a:pt x="3491526" y="1060675"/>
                    <a:pt x="3362421" y="1113408"/>
                    <a:pt x="3221000" y="1113408"/>
                  </a:cubicBezTo>
                  <a:cubicBezTo>
                    <a:pt x="3065923" y="1113408"/>
                    <a:pt x="2925655" y="1049999"/>
                    <a:pt x="2824957" y="947451"/>
                  </a:cubicBezTo>
                  <a:cubicBezTo>
                    <a:pt x="2724258" y="1050000"/>
                    <a:pt x="2583990" y="1113409"/>
                    <a:pt x="2428912" y="1113409"/>
                  </a:cubicBezTo>
                  <a:cubicBezTo>
                    <a:pt x="2253449" y="1113409"/>
                    <a:pt x="2096946" y="1032234"/>
                    <a:pt x="1996865" y="903815"/>
                  </a:cubicBezTo>
                  <a:cubicBezTo>
                    <a:pt x="1896784" y="1032234"/>
                    <a:pt x="1740280" y="1113410"/>
                    <a:pt x="1564816" y="1113410"/>
                  </a:cubicBezTo>
                  <a:cubicBezTo>
                    <a:pt x="1377378" y="1113410"/>
                    <a:pt x="1211575" y="1020776"/>
                    <a:pt x="1111593" y="878151"/>
                  </a:cubicBezTo>
                  <a:cubicBezTo>
                    <a:pt x="1080053" y="927774"/>
                    <a:pt x="1038222" y="969598"/>
                    <a:pt x="990563" y="1003955"/>
                  </a:cubicBezTo>
                  <a:cubicBezTo>
                    <a:pt x="1068182" y="1097494"/>
                    <a:pt x="1113408" y="1217901"/>
                    <a:pt x="1113408" y="1348870"/>
                  </a:cubicBezTo>
                  <a:cubicBezTo>
                    <a:pt x="1113408" y="1503969"/>
                    <a:pt x="1049982" y="1644253"/>
                    <a:pt x="947405" y="1744951"/>
                  </a:cubicBezTo>
                  <a:cubicBezTo>
                    <a:pt x="1049982" y="1845649"/>
                    <a:pt x="1113408" y="1985934"/>
                    <a:pt x="1113408" y="2141033"/>
                  </a:cubicBezTo>
                  <a:cubicBezTo>
                    <a:pt x="1113408" y="2296132"/>
                    <a:pt x="1049982" y="2436417"/>
                    <a:pt x="947405" y="2537115"/>
                  </a:cubicBezTo>
                  <a:cubicBezTo>
                    <a:pt x="1049982" y="2637813"/>
                    <a:pt x="1113408" y="2778098"/>
                    <a:pt x="1113408" y="2933196"/>
                  </a:cubicBezTo>
                  <a:cubicBezTo>
                    <a:pt x="1113408" y="3160411"/>
                    <a:pt x="977287" y="3355833"/>
                    <a:pt x="781802" y="3441590"/>
                  </a:cubicBezTo>
                  <a:cubicBezTo>
                    <a:pt x="781802" y="3467025"/>
                    <a:pt x="781802" y="3492460"/>
                    <a:pt x="781802" y="3517895"/>
                  </a:cubicBezTo>
                  <a:cubicBezTo>
                    <a:pt x="781802" y="3642214"/>
                    <a:pt x="681021" y="3742995"/>
                    <a:pt x="556702" y="3742995"/>
                  </a:cubicBezTo>
                  <a:lnTo>
                    <a:pt x="556703" y="3742994"/>
                  </a:lnTo>
                  <a:cubicBezTo>
                    <a:pt x="432384" y="3742994"/>
                    <a:pt x="331603" y="3642213"/>
                    <a:pt x="331603" y="3517894"/>
                  </a:cubicBezTo>
                  <a:lnTo>
                    <a:pt x="331603" y="3441589"/>
                  </a:lnTo>
                  <a:cubicBezTo>
                    <a:pt x="136120" y="3355831"/>
                    <a:pt x="0" y="3160410"/>
                    <a:pt x="0" y="2933196"/>
                  </a:cubicBezTo>
                  <a:cubicBezTo>
                    <a:pt x="0" y="2778098"/>
                    <a:pt x="63426" y="2637813"/>
                    <a:pt x="166003" y="2537115"/>
                  </a:cubicBezTo>
                  <a:cubicBezTo>
                    <a:pt x="63426" y="2436417"/>
                    <a:pt x="0" y="2296132"/>
                    <a:pt x="0" y="2141033"/>
                  </a:cubicBezTo>
                  <a:cubicBezTo>
                    <a:pt x="0" y="1985934"/>
                    <a:pt x="63426" y="1845649"/>
                    <a:pt x="166003" y="1744951"/>
                  </a:cubicBezTo>
                  <a:cubicBezTo>
                    <a:pt x="63426" y="1644253"/>
                    <a:pt x="0" y="1503969"/>
                    <a:pt x="0" y="1348870"/>
                  </a:cubicBezTo>
                  <a:cubicBezTo>
                    <a:pt x="0" y="1164802"/>
                    <a:pt x="89333" y="1001598"/>
                    <a:pt x="228018" y="901622"/>
                  </a:cubicBezTo>
                  <a:cubicBezTo>
                    <a:pt x="150398" y="808082"/>
                    <a:pt x="105172" y="687676"/>
                    <a:pt x="105172" y="556707"/>
                  </a:cubicBezTo>
                  <a:cubicBezTo>
                    <a:pt x="105172" y="249248"/>
                    <a:pt x="354417" y="3"/>
                    <a:pt x="661876" y="3"/>
                  </a:cubicBezTo>
                  <a:cubicBezTo>
                    <a:pt x="848326" y="3"/>
                    <a:pt x="1013368" y="91662"/>
                    <a:pt x="1113346" y="233137"/>
                  </a:cubicBezTo>
                  <a:cubicBezTo>
                    <a:pt x="1213323" y="91662"/>
                    <a:pt x="1378365" y="2"/>
                    <a:pt x="1564816" y="2"/>
                  </a:cubicBezTo>
                  <a:cubicBezTo>
                    <a:pt x="1740279" y="2"/>
                    <a:pt x="1896783" y="81177"/>
                    <a:pt x="1996864" y="209596"/>
                  </a:cubicBezTo>
                  <a:cubicBezTo>
                    <a:pt x="2096945" y="81176"/>
                    <a:pt x="2253449" y="1"/>
                    <a:pt x="2428912" y="1"/>
                  </a:cubicBezTo>
                  <a:cubicBezTo>
                    <a:pt x="2583990" y="1"/>
                    <a:pt x="2724257" y="63410"/>
                    <a:pt x="2824956" y="165958"/>
                  </a:cubicBezTo>
                  <a:cubicBezTo>
                    <a:pt x="2925654" y="63409"/>
                    <a:pt x="3065922" y="0"/>
                    <a:pt x="3221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4" name="Oval 6"/>
            <p:cNvSpPr/>
            <p:nvPr/>
          </p:nvSpPr>
          <p:spPr>
            <a:xfrm>
              <a:off x="4246861" y="1796567"/>
              <a:ext cx="265718" cy="292583"/>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5" name="Freeform 9"/>
            <p:cNvSpPr/>
            <p:nvPr/>
          </p:nvSpPr>
          <p:spPr bwMode="auto">
            <a:xfrm>
              <a:off x="4948431" y="1460681"/>
              <a:ext cx="217252" cy="281966"/>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grpFill/>
            <a:ln>
              <a:noFill/>
            </a:ln>
          </p:spPr>
          <p:txBody>
            <a:bodyPr vert="horz" wrap="square" lIns="91440" tIns="45720" rIns="91440" bIns="45720" numCol="1" anchor="t" anchorCtr="0" compatLnSpc="1"/>
            <a:lstStyle/>
            <a:p>
              <a:endParaRPr lang="ko-KR" altLang="en-US" sz="2700">
                <a:latin typeface="Arial" panose="020B0604020202020204" pitchFamily="34" charset="0"/>
                <a:cs typeface="Arial" panose="020B0604020202020204" pitchFamily="34" charset="0"/>
              </a:endParaRPr>
            </a:p>
          </p:txBody>
        </p:sp>
        <p:sp>
          <p:nvSpPr>
            <p:cNvPr id="146" name="Freeform 9"/>
            <p:cNvSpPr/>
            <p:nvPr/>
          </p:nvSpPr>
          <p:spPr bwMode="auto">
            <a:xfrm>
              <a:off x="4478310" y="2174359"/>
              <a:ext cx="309009" cy="316438"/>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grpFill/>
            <a:ln>
              <a:noFill/>
            </a:ln>
          </p:spPr>
          <p:txBody>
            <a:bodyPr vert="horz" wrap="square" lIns="91440" tIns="45720" rIns="91440" bIns="45720" numCol="1" anchor="t" anchorCtr="0" compatLnSpc="1"/>
            <a:lstStyle/>
            <a:p>
              <a:endParaRPr lang="ko-KR" altLang="en-US" sz="2700"/>
            </a:p>
          </p:txBody>
        </p:sp>
        <p:sp>
          <p:nvSpPr>
            <p:cNvPr id="147" name="Rectangle 1"/>
            <p:cNvSpPr/>
            <p:nvPr/>
          </p:nvSpPr>
          <p:spPr>
            <a:xfrm>
              <a:off x="4487050" y="76423"/>
              <a:ext cx="278849" cy="277149"/>
            </a:xfrm>
            <a:custGeom>
              <a:avLst/>
              <a:gdLst/>
              <a:ahLst/>
              <a:cxnLst/>
              <a:rect l="l" t="t" r="r" b="b"/>
              <a:pathLst>
                <a:path w="3984740" h="3960440">
                  <a:moveTo>
                    <a:pt x="3524979" y="3362640"/>
                  </a:moveTo>
                  <a:cubicBezTo>
                    <a:pt x="3498469" y="3362640"/>
                    <a:pt x="3476978" y="3384131"/>
                    <a:pt x="3476978" y="3410641"/>
                  </a:cubicBezTo>
                  <a:lnTo>
                    <a:pt x="3476978" y="3602639"/>
                  </a:lnTo>
                  <a:cubicBezTo>
                    <a:pt x="3476978" y="3629149"/>
                    <a:pt x="3498469" y="3650640"/>
                    <a:pt x="3524979" y="3650640"/>
                  </a:cubicBezTo>
                  <a:lnTo>
                    <a:pt x="3716977" y="3650640"/>
                  </a:lnTo>
                  <a:cubicBezTo>
                    <a:pt x="3743487" y="3650640"/>
                    <a:pt x="3764978" y="3629149"/>
                    <a:pt x="3764978" y="3602639"/>
                  </a:cubicBezTo>
                  <a:lnTo>
                    <a:pt x="3764978" y="3410641"/>
                  </a:lnTo>
                  <a:cubicBezTo>
                    <a:pt x="3764978" y="3384131"/>
                    <a:pt x="3743487" y="3362640"/>
                    <a:pt x="3716977" y="3362640"/>
                  </a:cubicBezTo>
                  <a:close/>
                  <a:moveTo>
                    <a:pt x="650690" y="3362640"/>
                  </a:moveTo>
                  <a:cubicBezTo>
                    <a:pt x="624180" y="3362640"/>
                    <a:pt x="602689" y="3384131"/>
                    <a:pt x="602689" y="3410641"/>
                  </a:cubicBezTo>
                  <a:lnTo>
                    <a:pt x="602689" y="3602639"/>
                  </a:lnTo>
                  <a:cubicBezTo>
                    <a:pt x="602689" y="3629149"/>
                    <a:pt x="624180" y="3650640"/>
                    <a:pt x="650690" y="3650640"/>
                  </a:cubicBezTo>
                  <a:lnTo>
                    <a:pt x="842688" y="3650640"/>
                  </a:lnTo>
                  <a:cubicBezTo>
                    <a:pt x="869198" y="3650640"/>
                    <a:pt x="890689" y="3629149"/>
                    <a:pt x="890689" y="3602639"/>
                  </a:cubicBezTo>
                  <a:lnTo>
                    <a:pt x="890689" y="3410641"/>
                  </a:lnTo>
                  <a:cubicBezTo>
                    <a:pt x="890689" y="3384131"/>
                    <a:pt x="869198" y="3362640"/>
                    <a:pt x="842688" y="3362640"/>
                  </a:cubicBezTo>
                  <a:close/>
                  <a:moveTo>
                    <a:pt x="3086046" y="3362639"/>
                  </a:moveTo>
                  <a:cubicBezTo>
                    <a:pt x="3059536" y="3362639"/>
                    <a:pt x="3038045" y="3384130"/>
                    <a:pt x="3038045" y="3410640"/>
                  </a:cubicBezTo>
                  <a:lnTo>
                    <a:pt x="3038045" y="3602638"/>
                  </a:lnTo>
                  <a:cubicBezTo>
                    <a:pt x="3038045" y="3629148"/>
                    <a:pt x="3059536" y="3650639"/>
                    <a:pt x="3086046" y="3650639"/>
                  </a:cubicBezTo>
                  <a:lnTo>
                    <a:pt x="3278044" y="3650639"/>
                  </a:lnTo>
                  <a:cubicBezTo>
                    <a:pt x="3304554" y="3650639"/>
                    <a:pt x="3326045" y="3629148"/>
                    <a:pt x="3326045" y="3602638"/>
                  </a:cubicBezTo>
                  <a:lnTo>
                    <a:pt x="3326045" y="3410640"/>
                  </a:lnTo>
                  <a:cubicBezTo>
                    <a:pt x="3326045" y="3384130"/>
                    <a:pt x="3304554" y="3362639"/>
                    <a:pt x="3278044" y="3362639"/>
                  </a:cubicBezTo>
                  <a:close/>
                  <a:moveTo>
                    <a:pt x="211757" y="3362639"/>
                  </a:moveTo>
                  <a:cubicBezTo>
                    <a:pt x="185247" y="3362639"/>
                    <a:pt x="163756" y="3384130"/>
                    <a:pt x="163756" y="3410640"/>
                  </a:cubicBezTo>
                  <a:lnTo>
                    <a:pt x="163756" y="3602638"/>
                  </a:lnTo>
                  <a:cubicBezTo>
                    <a:pt x="163756" y="3629148"/>
                    <a:pt x="185247" y="3650639"/>
                    <a:pt x="211757" y="3650639"/>
                  </a:cubicBezTo>
                  <a:lnTo>
                    <a:pt x="403755" y="3650639"/>
                  </a:lnTo>
                  <a:cubicBezTo>
                    <a:pt x="430265" y="3650639"/>
                    <a:pt x="451756" y="3629148"/>
                    <a:pt x="451756" y="3602638"/>
                  </a:cubicBezTo>
                  <a:lnTo>
                    <a:pt x="451756" y="3410640"/>
                  </a:lnTo>
                  <a:cubicBezTo>
                    <a:pt x="451756" y="3384130"/>
                    <a:pt x="430265" y="3362639"/>
                    <a:pt x="403755" y="3362639"/>
                  </a:cubicBezTo>
                  <a:close/>
                  <a:moveTo>
                    <a:pt x="1716487" y="2922775"/>
                  </a:moveTo>
                  <a:lnTo>
                    <a:pt x="1716487" y="3786871"/>
                  </a:lnTo>
                  <a:lnTo>
                    <a:pt x="2220543" y="3786871"/>
                  </a:lnTo>
                  <a:lnTo>
                    <a:pt x="2220543" y="2922775"/>
                  </a:lnTo>
                  <a:close/>
                  <a:moveTo>
                    <a:pt x="3524979" y="2889857"/>
                  </a:moveTo>
                  <a:cubicBezTo>
                    <a:pt x="3498469" y="2889857"/>
                    <a:pt x="3476978" y="2911348"/>
                    <a:pt x="3476978" y="2937858"/>
                  </a:cubicBezTo>
                  <a:lnTo>
                    <a:pt x="3476978" y="3129856"/>
                  </a:lnTo>
                  <a:cubicBezTo>
                    <a:pt x="3476978" y="3156366"/>
                    <a:pt x="3498469" y="3177857"/>
                    <a:pt x="3524979" y="3177857"/>
                  </a:cubicBezTo>
                  <a:lnTo>
                    <a:pt x="3716977" y="3177857"/>
                  </a:lnTo>
                  <a:cubicBezTo>
                    <a:pt x="3743487" y="3177857"/>
                    <a:pt x="3764978" y="3156366"/>
                    <a:pt x="3764978" y="3129856"/>
                  </a:cubicBezTo>
                  <a:lnTo>
                    <a:pt x="3764978" y="2937858"/>
                  </a:lnTo>
                  <a:cubicBezTo>
                    <a:pt x="3764978" y="2911348"/>
                    <a:pt x="3743487" y="2889857"/>
                    <a:pt x="3716977" y="2889857"/>
                  </a:cubicBezTo>
                  <a:close/>
                  <a:moveTo>
                    <a:pt x="650690" y="2889857"/>
                  </a:moveTo>
                  <a:cubicBezTo>
                    <a:pt x="624180" y="2889857"/>
                    <a:pt x="602689" y="2911348"/>
                    <a:pt x="602689" y="2937858"/>
                  </a:cubicBezTo>
                  <a:lnTo>
                    <a:pt x="602689" y="3129856"/>
                  </a:lnTo>
                  <a:cubicBezTo>
                    <a:pt x="602689" y="3156366"/>
                    <a:pt x="624180" y="3177857"/>
                    <a:pt x="650690" y="3177857"/>
                  </a:cubicBezTo>
                  <a:lnTo>
                    <a:pt x="842688" y="3177857"/>
                  </a:lnTo>
                  <a:cubicBezTo>
                    <a:pt x="869198" y="3177857"/>
                    <a:pt x="890689" y="3156366"/>
                    <a:pt x="890689" y="3129856"/>
                  </a:cubicBezTo>
                  <a:lnTo>
                    <a:pt x="890689" y="2937858"/>
                  </a:lnTo>
                  <a:cubicBezTo>
                    <a:pt x="890689" y="2911348"/>
                    <a:pt x="869198" y="2889857"/>
                    <a:pt x="842688" y="2889857"/>
                  </a:cubicBezTo>
                  <a:close/>
                  <a:moveTo>
                    <a:pt x="3086046" y="2889856"/>
                  </a:moveTo>
                  <a:cubicBezTo>
                    <a:pt x="3059536" y="2889856"/>
                    <a:pt x="3038045" y="2911347"/>
                    <a:pt x="3038045" y="2937857"/>
                  </a:cubicBezTo>
                  <a:lnTo>
                    <a:pt x="3038045" y="3129855"/>
                  </a:lnTo>
                  <a:cubicBezTo>
                    <a:pt x="3038045" y="3156365"/>
                    <a:pt x="3059536" y="3177856"/>
                    <a:pt x="3086046" y="3177856"/>
                  </a:cubicBezTo>
                  <a:lnTo>
                    <a:pt x="3278044" y="3177856"/>
                  </a:lnTo>
                  <a:cubicBezTo>
                    <a:pt x="3304554" y="3177856"/>
                    <a:pt x="3326045" y="3156365"/>
                    <a:pt x="3326045" y="3129855"/>
                  </a:cubicBezTo>
                  <a:lnTo>
                    <a:pt x="3326045" y="2937857"/>
                  </a:lnTo>
                  <a:cubicBezTo>
                    <a:pt x="3326045" y="2911347"/>
                    <a:pt x="3304554" y="2889856"/>
                    <a:pt x="3278044" y="2889856"/>
                  </a:cubicBezTo>
                  <a:close/>
                  <a:moveTo>
                    <a:pt x="211757" y="2889856"/>
                  </a:moveTo>
                  <a:cubicBezTo>
                    <a:pt x="185247" y="2889856"/>
                    <a:pt x="163756" y="2911347"/>
                    <a:pt x="163756" y="2937857"/>
                  </a:cubicBezTo>
                  <a:lnTo>
                    <a:pt x="163756" y="3129855"/>
                  </a:lnTo>
                  <a:cubicBezTo>
                    <a:pt x="163756" y="3156365"/>
                    <a:pt x="185247" y="3177856"/>
                    <a:pt x="211757" y="3177856"/>
                  </a:cubicBezTo>
                  <a:lnTo>
                    <a:pt x="403755" y="3177856"/>
                  </a:lnTo>
                  <a:cubicBezTo>
                    <a:pt x="430265" y="3177856"/>
                    <a:pt x="451756" y="3156365"/>
                    <a:pt x="451756" y="3129855"/>
                  </a:cubicBezTo>
                  <a:lnTo>
                    <a:pt x="451756" y="2937857"/>
                  </a:lnTo>
                  <a:cubicBezTo>
                    <a:pt x="451756" y="2911347"/>
                    <a:pt x="430265" y="2889856"/>
                    <a:pt x="403755" y="2889856"/>
                  </a:cubicBezTo>
                  <a:close/>
                  <a:moveTo>
                    <a:pt x="3524979" y="2417074"/>
                  </a:moveTo>
                  <a:cubicBezTo>
                    <a:pt x="3498469" y="2417074"/>
                    <a:pt x="3476978" y="2438565"/>
                    <a:pt x="3476978" y="2465075"/>
                  </a:cubicBezTo>
                  <a:lnTo>
                    <a:pt x="3476978" y="2657073"/>
                  </a:lnTo>
                  <a:cubicBezTo>
                    <a:pt x="3476978" y="2683583"/>
                    <a:pt x="3498469" y="2705074"/>
                    <a:pt x="3524979" y="2705074"/>
                  </a:cubicBezTo>
                  <a:lnTo>
                    <a:pt x="3716977" y="2705074"/>
                  </a:lnTo>
                  <a:cubicBezTo>
                    <a:pt x="3743487" y="2705074"/>
                    <a:pt x="3764978" y="2683583"/>
                    <a:pt x="3764978" y="2657073"/>
                  </a:cubicBezTo>
                  <a:lnTo>
                    <a:pt x="3764978" y="2465075"/>
                  </a:lnTo>
                  <a:cubicBezTo>
                    <a:pt x="3764978" y="2438565"/>
                    <a:pt x="3743487" y="2417074"/>
                    <a:pt x="3716977" y="2417074"/>
                  </a:cubicBezTo>
                  <a:close/>
                  <a:moveTo>
                    <a:pt x="650690" y="2417074"/>
                  </a:moveTo>
                  <a:cubicBezTo>
                    <a:pt x="624180" y="2417074"/>
                    <a:pt x="602689" y="2438565"/>
                    <a:pt x="602689" y="2465075"/>
                  </a:cubicBezTo>
                  <a:lnTo>
                    <a:pt x="602689" y="2657073"/>
                  </a:lnTo>
                  <a:cubicBezTo>
                    <a:pt x="602689" y="2683583"/>
                    <a:pt x="624180" y="2705074"/>
                    <a:pt x="650690" y="2705074"/>
                  </a:cubicBezTo>
                  <a:lnTo>
                    <a:pt x="842688" y="2705074"/>
                  </a:lnTo>
                  <a:cubicBezTo>
                    <a:pt x="869198" y="2705074"/>
                    <a:pt x="890689" y="2683583"/>
                    <a:pt x="890689" y="2657073"/>
                  </a:cubicBezTo>
                  <a:lnTo>
                    <a:pt x="890689" y="2465075"/>
                  </a:lnTo>
                  <a:cubicBezTo>
                    <a:pt x="890689" y="2438565"/>
                    <a:pt x="869198" y="2417074"/>
                    <a:pt x="842688" y="2417074"/>
                  </a:cubicBezTo>
                  <a:close/>
                  <a:moveTo>
                    <a:pt x="3086046" y="2417073"/>
                  </a:moveTo>
                  <a:cubicBezTo>
                    <a:pt x="3059536" y="2417073"/>
                    <a:pt x="3038045" y="2438564"/>
                    <a:pt x="3038045" y="2465074"/>
                  </a:cubicBezTo>
                  <a:lnTo>
                    <a:pt x="3038045" y="2657072"/>
                  </a:lnTo>
                  <a:cubicBezTo>
                    <a:pt x="3038045" y="2683582"/>
                    <a:pt x="3059536" y="2705073"/>
                    <a:pt x="3086046" y="2705073"/>
                  </a:cubicBezTo>
                  <a:lnTo>
                    <a:pt x="3278044" y="2705073"/>
                  </a:lnTo>
                  <a:cubicBezTo>
                    <a:pt x="3304554" y="2705073"/>
                    <a:pt x="3326045" y="2683582"/>
                    <a:pt x="3326045" y="2657072"/>
                  </a:cubicBezTo>
                  <a:lnTo>
                    <a:pt x="3326045" y="2465074"/>
                  </a:lnTo>
                  <a:cubicBezTo>
                    <a:pt x="3326045" y="2438564"/>
                    <a:pt x="3304554" y="2417073"/>
                    <a:pt x="3278044" y="2417073"/>
                  </a:cubicBezTo>
                  <a:close/>
                  <a:moveTo>
                    <a:pt x="211757" y="2417073"/>
                  </a:moveTo>
                  <a:cubicBezTo>
                    <a:pt x="185247" y="2417073"/>
                    <a:pt x="163756" y="2438564"/>
                    <a:pt x="163756" y="2465074"/>
                  </a:cubicBezTo>
                  <a:lnTo>
                    <a:pt x="163756" y="2657072"/>
                  </a:lnTo>
                  <a:cubicBezTo>
                    <a:pt x="163756" y="2683582"/>
                    <a:pt x="185247" y="2705073"/>
                    <a:pt x="211757" y="2705073"/>
                  </a:cubicBezTo>
                  <a:lnTo>
                    <a:pt x="403755" y="2705073"/>
                  </a:lnTo>
                  <a:cubicBezTo>
                    <a:pt x="430265" y="2705073"/>
                    <a:pt x="451756" y="2683582"/>
                    <a:pt x="451756" y="2657072"/>
                  </a:cubicBezTo>
                  <a:lnTo>
                    <a:pt x="451756" y="2465074"/>
                  </a:lnTo>
                  <a:cubicBezTo>
                    <a:pt x="451756" y="2438564"/>
                    <a:pt x="430265" y="2417073"/>
                    <a:pt x="403755" y="2417073"/>
                  </a:cubicBezTo>
                  <a:close/>
                  <a:moveTo>
                    <a:pt x="1872516" y="2415464"/>
                  </a:moveTo>
                  <a:cubicBezTo>
                    <a:pt x="1846006" y="2415464"/>
                    <a:pt x="1824515" y="2436955"/>
                    <a:pt x="1824515" y="2463465"/>
                  </a:cubicBezTo>
                  <a:lnTo>
                    <a:pt x="1824515" y="2655463"/>
                  </a:lnTo>
                  <a:cubicBezTo>
                    <a:pt x="1824515" y="2681973"/>
                    <a:pt x="1846006" y="2703464"/>
                    <a:pt x="1872516" y="2703464"/>
                  </a:cubicBezTo>
                  <a:lnTo>
                    <a:pt x="2064514" y="2703464"/>
                  </a:lnTo>
                  <a:cubicBezTo>
                    <a:pt x="2091024" y="2703464"/>
                    <a:pt x="2112515" y="2681973"/>
                    <a:pt x="2112515" y="2655463"/>
                  </a:cubicBezTo>
                  <a:lnTo>
                    <a:pt x="2112515" y="2463465"/>
                  </a:lnTo>
                  <a:cubicBezTo>
                    <a:pt x="2112515" y="2436955"/>
                    <a:pt x="2091024" y="2415464"/>
                    <a:pt x="2064514" y="2415464"/>
                  </a:cubicBezTo>
                  <a:close/>
                  <a:moveTo>
                    <a:pt x="2324630" y="2415463"/>
                  </a:moveTo>
                  <a:cubicBezTo>
                    <a:pt x="2298120" y="2415463"/>
                    <a:pt x="2276629" y="2436954"/>
                    <a:pt x="2276629" y="2463464"/>
                  </a:cubicBezTo>
                  <a:lnTo>
                    <a:pt x="2276629" y="2655462"/>
                  </a:lnTo>
                  <a:cubicBezTo>
                    <a:pt x="2276629" y="2681972"/>
                    <a:pt x="2298120" y="2703463"/>
                    <a:pt x="2324630" y="2703463"/>
                  </a:cubicBezTo>
                  <a:lnTo>
                    <a:pt x="2516628" y="2703463"/>
                  </a:lnTo>
                  <a:cubicBezTo>
                    <a:pt x="2543138" y="2703463"/>
                    <a:pt x="2564629" y="2681972"/>
                    <a:pt x="2564629" y="2655462"/>
                  </a:cubicBezTo>
                  <a:lnTo>
                    <a:pt x="2564629" y="2463464"/>
                  </a:lnTo>
                  <a:cubicBezTo>
                    <a:pt x="2564629" y="2436954"/>
                    <a:pt x="2543138" y="2415463"/>
                    <a:pt x="2516628" y="2415463"/>
                  </a:cubicBezTo>
                  <a:close/>
                  <a:moveTo>
                    <a:pt x="1433583" y="2415463"/>
                  </a:moveTo>
                  <a:cubicBezTo>
                    <a:pt x="1407073" y="2415463"/>
                    <a:pt x="1385582" y="2436954"/>
                    <a:pt x="1385582" y="2463464"/>
                  </a:cubicBezTo>
                  <a:lnTo>
                    <a:pt x="1385582" y="2655462"/>
                  </a:lnTo>
                  <a:cubicBezTo>
                    <a:pt x="1385582" y="2681972"/>
                    <a:pt x="1407073" y="2703463"/>
                    <a:pt x="1433583" y="2703463"/>
                  </a:cubicBezTo>
                  <a:lnTo>
                    <a:pt x="1625581" y="2703463"/>
                  </a:lnTo>
                  <a:cubicBezTo>
                    <a:pt x="1652091" y="2703463"/>
                    <a:pt x="1673582" y="2681972"/>
                    <a:pt x="1673582" y="2655462"/>
                  </a:cubicBezTo>
                  <a:lnTo>
                    <a:pt x="1673582" y="2463464"/>
                  </a:lnTo>
                  <a:cubicBezTo>
                    <a:pt x="1673582" y="2436954"/>
                    <a:pt x="1652091" y="2415463"/>
                    <a:pt x="1625581" y="2415463"/>
                  </a:cubicBezTo>
                  <a:close/>
                  <a:moveTo>
                    <a:pt x="3524979" y="1944291"/>
                  </a:moveTo>
                  <a:cubicBezTo>
                    <a:pt x="3498469" y="1944291"/>
                    <a:pt x="3476978" y="1965782"/>
                    <a:pt x="3476978" y="1992292"/>
                  </a:cubicBezTo>
                  <a:lnTo>
                    <a:pt x="3476978" y="2184290"/>
                  </a:lnTo>
                  <a:cubicBezTo>
                    <a:pt x="3476978" y="2210800"/>
                    <a:pt x="3498469" y="2232291"/>
                    <a:pt x="3524979" y="2232291"/>
                  </a:cubicBezTo>
                  <a:lnTo>
                    <a:pt x="3716977" y="2232291"/>
                  </a:lnTo>
                  <a:cubicBezTo>
                    <a:pt x="3743487" y="2232291"/>
                    <a:pt x="3764978" y="2210800"/>
                    <a:pt x="3764978" y="2184290"/>
                  </a:cubicBezTo>
                  <a:lnTo>
                    <a:pt x="3764978" y="1992292"/>
                  </a:lnTo>
                  <a:cubicBezTo>
                    <a:pt x="3764978" y="1965782"/>
                    <a:pt x="3743487" y="1944291"/>
                    <a:pt x="3716977" y="1944291"/>
                  </a:cubicBezTo>
                  <a:close/>
                  <a:moveTo>
                    <a:pt x="650690" y="1944291"/>
                  </a:moveTo>
                  <a:cubicBezTo>
                    <a:pt x="624180" y="1944291"/>
                    <a:pt x="602689" y="1965782"/>
                    <a:pt x="602689" y="1992292"/>
                  </a:cubicBezTo>
                  <a:lnTo>
                    <a:pt x="602689" y="2184290"/>
                  </a:lnTo>
                  <a:cubicBezTo>
                    <a:pt x="602689" y="2210800"/>
                    <a:pt x="624180" y="2232291"/>
                    <a:pt x="650690" y="2232291"/>
                  </a:cubicBezTo>
                  <a:lnTo>
                    <a:pt x="842688" y="2232291"/>
                  </a:lnTo>
                  <a:cubicBezTo>
                    <a:pt x="869198" y="2232291"/>
                    <a:pt x="890689" y="2210800"/>
                    <a:pt x="890689" y="2184290"/>
                  </a:cubicBezTo>
                  <a:lnTo>
                    <a:pt x="890689" y="1992292"/>
                  </a:lnTo>
                  <a:cubicBezTo>
                    <a:pt x="890689" y="1965782"/>
                    <a:pt x="869198" y="1944291"/>
                    <a:pt x="842688" y="1944291"/>
                  </a:cubicBezTo>
                  <a:close/>
                  <a:moveTo>
                    <a:pt x="3086046" y="1944290"/>
                  </a:moveTo>
                  <a:cubicBezTo>
                    <a:pt x="3059536" y="1944290"/>
                    <a:pt x="3038045" y="1965781"/>
                    <a:pt x="3038045" y="1992291"/>
                  </a:cubicBezTo>
                  <a:lnTo>
                    <a:pt x="3038045" y="2184289"/>
                  </a:lnTo>
                  <a:cubicBezTo>
                    <a:pt x="3038045" y="2210799"/>
                    <a:pt x="3059536" y="2232290"/>
                    <a:pt x="3086046" y="2232290"/>
                  </a:cubicBezTo>
                  <a:lnTo>
                    <a:pt x="3278044" y="2232290"/>
                  </a:lnTo>
                  <a:cubicBezTo>
                    <a:pt x="3304554" y="2232290"/>
                    <a:pt x="3326045" y="2210799"/>
                    <a:pt x="3326045" y="2184289"/>
                  </a:cubicBezTo>
                  <a:lnTo>
                    <a:pt x="3326045" y="1992291"/>
                  </a:lnTo>
                  <a:cubicBezTo>
                    <a:pt x="3326045" y="1965781"/>
                    <a:pt x="3304554" y="1944290"/>
                    <a:pt x="3278044" y="1944290"/>
                  </a:cubicBezTo>
                  <a:close/>
                  <a:moveTo>
                    <a:pt x="211757" y="1944290"/>
                  </a:moveTo>
                  <a:cubicBezTo>
                    <a:pt x="185247" y="1944290"/>
                    <a:pt x="163756" y="1965781"/>
                    <a:pt x="163756" y="1992291"/>
                  </a:cubicBezTo>
                  <a:lnTo>
                    <a:pt x="163756" y="2184289"/>
                  </a:lnTo>
                  <a:cubicBezTo>
                    <a:pt x="163756" y="2210799"/>
                    <a:pt x="185247" y="2232290"/>
                    <a:pt x="211757" y="2232290"/>
                  </a:cubicBezTo>
                  <a:lnTo>
                    <a:pt x="403755" y="2232290"/>
                  </a:lnTo>
                  <a:cubicBezTo>
                    <a:pt x="430265" y="2232290"/>
                    <a:pt x="451756" y="2210799"/>
                    <a:pt x="451756" y="2184289"/>
                  </a:cubicBezTo>
                  <a:lnTo>
                    <a:pt x="451756" y="1992291"/>
                  </a:lnTo>
                  <a:cubicBezTo>
                    <a:pt x="451756" y="1965781"/>
                    <a:pt x="430265" y="1944290"/>
                    <a:pt x="403755" y="1944290"/>
                  </a:cubicBezTo>
                  <a:close/>
                  <a:moveTo>
                    <a:pt x="1872516" y="1944289"/>
                  </a:moveTo>
                  <a:cubicBezTo>
                    <a:pt x="1846006" y="1944289"/>
                    <a:pt x="1824515" y="1965780"/>
                    <a:pt x="1824515" y="1992290"/>
                  </a:cubicBezTo>
                  <a:lnTo>
                    <a:pt x="1824515" y="2184288"/>
                  </a:lnTo>
                  <a:cubicBezTo>
                    <a:pt x="1824515" y="2210798"/>
                    <a:pt x="1846006" y="2232289"/>
                    <a:pt x="1872516" y="2232289"/>
                  </a:cubicBezTo>
                  <a:lnTo>
                    <a:pt x="2064514" y="2232289"/>
                  </a:lnTo>
                  <a:cubicBezTo>
                    <a:pt x="2091024" y="2232289"/>
                    <a:pt x="2112515" y="2210798"/>
                    <a:pt x="2112515" y="2184288"/>
                  </a:cubicBezTo>
                  <a:lnTo>
                    <a:pt x="2112515" y="1992290"/>
                  </a:lnTo>
                  <a:cubicBezTo>
                    <a:pt x="2112515" y="1965780"/>
                    <a:pt x="2091024" y="1944289"/>
                    <a:pt x="2064514" y="1944289"/>
                  </a:cubicBezTo>
                  <a:close/>
                  <a:moveTo>
                    <a:pt x="2324630" y="1944288"/>
                  </a:moveTo>
                  <a:cubicBezTo>
                    <a:pt x="2298120" y="1944288"/>
                    <a:pt x="2276629" y="1965779"/>
                    <a:pt x="2276629" y="1992289"/>
                  </a:cubicBezTo>
                  <a:lnTo>
                    <a:pt x="2276629" y="2184287"/>
                  </a:lnTo>
                  <a:cubicBezTo>
                    <a:pt x="2276629" y="2210797"/>
                    <a:pt x="2298120" y="2232288"/>
                    <a:pt x="2324630" y="2232288"/>
                  </a:cubicBezTo>
                  <a:lnTo>
                    <a:pt x="2516628" y="2232288"/>
                  </a:lnTo>
                  <a:cubicBezTo>
                    <a:pt x="2543138" y="2232288"/>
                    <a:pt x="2564629" y="2210797"/>
                    <a:pt x="2564629" y="2184287"/>
                  </a:cubicBezTo>
                  <a:lnTo>
                    <a:pt x="2564629" y="1992289"/>
                  </a:lnTo>
                  <a:cubicBezTo>
                    <a:pt x="2564629" y="1965779"/>
                    <a:pt x="2543138" y="1944288"/>
                    <a:pt x="2516628" y="1944288"/>
                  </a:cubicBezTo>
                  <a:close/>
                  <a:moveTo>
                    <a:pt x="1433583" y="1944288"/>
                  </a:moveTo>
                  <a:cubicBezTo>
                    <a:pt x="1407073" y="1944288"/>
                    <a:pt x="1385582" y="1965779"/>
                    <a:pt x="1385582" y="1992289"/>
                  </a:cubicBezTo>
                  <a:lnTo>
                    <a:pt x="1385582" y="2184287"/>
                  </a:lnTo>
                  <a:cubicBezTo>
                    <a:pt x="1385582" y="2210797"/>
                    <a:pt x="1407073" y="2232288"/>
                    <a:pt x="1433583" y="2232288"/>
                  </a:cubicBezTo>
                  <a:lnTo>
                    <a:pt x="1625581" y="2232288"/>
                  </a:lnTo>
                  <a:cubicBezTo>
                    <a:pt x="1652091" y="2232288"/>
                    <a:pt x="1673582" y="2210797"/>
                    <a:pt x="1673582" y="2184287"/>
                  </a:cubicBezTo>
                  <a:lnTo>
                    <a:pt x="1673582" y="1992289"/>
                  </a:lnTo>
                  <a:cubicBezTo>
                    <a:pt x="1673582" y="1965779"/>
                    <a:pt x="1652091" y="1944288"/>
                    <a:pt x="1625581" y="1944288"/>
                  </a:cubicBezTo>
                  <a:close/>
                  <a:moveTo>
                    <a:pt x="3524979" y="1471508"/>
                  </a:moveTo>
                  <a:cubicBezTo>
                    <a:pt x="3498469" y="1471508"/>
                    <a:pt x="3476978" y="1492999"/>
                    <a:pt x="3476978" y="1519509"/>
                  </a:cubicBezTo>
                  <a:lnTo>
                    <a:pt x="3476978" y="1711507"/>
                  </a:lnTo>
                  <a:cubicBezTo>
                    <a:pt x="3476978" y="1738017"/>
                    <a:pt x="3498469" y="1759508"/>
                    <a:pt x="3524979" y="1759508"/>
                  </a:cubicBezTo>
                  <a:lnTo>
                    <a:pt x="3716977" y="1759508"/>
                  </a:lnTo>
                  <a:cubicBezTo>
                    <a:pt x="3743487" y="1759508"/>
                    <a:pt x="3764978" y="1738017"/>
                    <a:pt x="3764978" y="1711507"/>
                  </a:cubicBezTo>
                  <a:lnTo>
                    <a:pt x="3764978" y="1519509"/>
                  </a:lnTo>
                  <a:cubicBezTo>
                    <a:pt x="3764978" y="1492999"/>
                    <a:pt x="3743487" y="1471508"/>
                    <a:pt x="3716977" y="1471508"/>
                  </a:cubicBezTo>
                  <a:close/>
                  <a:moveTo>
                    <a:pt x="650690" y="1471508"/>
                  </a:moveTo>
                  <a:cubicBezTo>
                    <a:pt x="624180" y="1471508"/>
                    <a:pt x="602689" y="1492999"/>
                    <a:pt x="602689" y="1519509"/>
                  </a:cubicBezTo>
                  <a:lnTo>
                    <a:pt x="602689" y="1711507"/>
                  </a:lnTo>
                  <a:cubicBezTo>
                    <a:pt x="602689" y="1738017"/>
                    <a:pt x="624180" y="1759508"/>
                    <a:pt x="650690" y="1759508"/>
                  </a:cubicBezTo>
                  <a:lnTo>
                    <a:pt x="842688" y="1759508"/>
                  </a:lnTo>
                  <a:cubicBezTo>
                    <a:pt x="869198" y="1759508"/>
                    <a:pt x="890689" y="1738017"/>
                    <a:pt x="890689" y="1711507"/>
                  </a:cubicBezTo>
                  <a:lnTo>
                    <a:pt x="890689" y="1519509"/>
                  </a:lnTo>
                  <a:cubicBezTo>
                    <a:pt x="890689" y="1492999"/>
                    <a:pt x="869198" y="1471508"/>
                    <a:pt x="842688" y="1471508"/>
                  </a:cubicBezTo>
                  <a:close/>
                  <a:moveTo>
                    <a:pt x="3086046" y="1471507"/>
                  </a:moveTo>
                  <a:cubicBezTo>
                    <a:pt x="3059536" y="1471507"/>
                    <a:pt x="3038045" y="1492998"/>
                    <a:pt x="3038045" y="1519508"/>
                  </a:cubicBezTo>
                  <a:lnTo>
                    <a:pt x="3038045" y="1711506"/>
                  </a:lnTo>
                  <a:cubicBezTo>
                    <a:pt x="3038045" y="1738016"/>
                    <a:pt x="3059536" y="1759507"/>
                    <a:pt x="3086046" y="1759507"/>
                  </a:cubicBezTo>
                  <a:lnTo>
                    <a:pt x="3278044" y="1759507"/>
                  </a:lnTo>
                  <a:cubicBezTo>
                    <a:pt x="3304554" y="1759507"/>
                    <a:pt x="3326045" y="1738016"/>
                    <a:pt x="3326045" y="1711506"/>
                  </a:cubicBezTo>
                  <a:lnTo>
                    <a:pt x="3326045" y="1519508"/>
                  </a:lnTo>
                  <a:cubicBezTo>
                    <a:pt x="3326045" y="1492998"/>
                    <a:pt x="3304554" y="1471507"/>
                    <a:pt x="3278044" y="1471507"/>
                  </a:cubicBezTo>
                  <a:close/>
                  <a:moveTo>
                    <a:pt x="211757" y="1471507"/>
                  </a:moveTo>
                  <a:cubicBezTo>
                    <a:pt x="185247" y="1471507"/>
                    <a:pt x="163756" y="1492998"/>
                    <a:pt x="163756" y="1519508"/>
                  </a:cubicBezTo>
                  <a:lnTo>
                    <a:pt x="163756" y="1711506"/>
                  </a:lnTo>
                  <a:cubicBezTo>
                    <a:pt x="163756" y="1738016"/>
                    <a:pt x="185247" y="1759507"/>
                    <a:pt x="211757" y="1759507"/>
                  </a:cubicBezTo>
                  <a:lnTo>
                    <a:pt x="403755" y="1759507"/>
                  </a:lnTo>
                  <a:cubicBezTo>
                    <a:pt x="430265" y="1759507"/>
                    <a:pt x="451756" y="1738016"/>
                    <a:pt x="451756" y="1711506"/>
                  </a:cubicBezTo>
                  <a:lnTo>
                    <a:pt x="451756" y="1519508"/>
                  </a:lnTo>
                  <a:cubicBezTo>
                    <a:pt x="451756" y="1492998"/>
                    <a:pt x="430265" y="1471507"/>
                    <a:pt x="403755" y="1471507"/>
                  </a:cubicBezTo>
                  <a:close/>
                  <a:moveTo>
                    <a:pt x="1872516" y="1471506"/>
                  </a:moveTo>
                  <a:cubicBezTo>
                    <a:pt x="1846006" y="1471506"/>
                    <a:pt x="1824515" y="1492997"/>
                    <a:pt x="1824515" y="1519507"/>
                  </a:cubicBezTo>
                  <a:lnTo>
                    <a:pt x="1824515" y="1711505"/>
                  </a:lnTo>
                  <a:cubicBezTo>
                    <a:pt x="1824515" y="1738015"/>
                    <a:pt x="1846006" y="1759506"/>
                    <a:pt x="1872516" y="1759506"/>
                  </a:cubicBezTo>
                  <a:lnTo>
                    <a:pt x="2064514" y="1759506"/>
                  </a:lnTo>
                  <a:cubicBezTo>
                    <a:pt x="2091024" y="1759506"/>
                    <a:pt x="2112515" y="1738015"/>
                    <a:pt x="2112515" y="1711505"/>
                  </a:cubicBezTo>
                  <a:lnTo>
                    <a:pt x="2112515" y="1519507"/>
                  </a:lnTo>
                  <a:cubicBezTo>
                    <a:pt x="2112515" y="1492997"/>
                    <a:pt x="2091024" y="1471506"/>
                    <a:pt x="2064514" y="1471506"/>
                  </a:cubicBezTo>
                  <a:close/>
                  <a:moveTo>
                    <a:pt x="2324630" y="1471505"/>
                  </a:moveTo>
                  <a:cubicBezTo>
                    <a:pt x="2298120" y="1471505"/>
                    <a:pt x="2276629" y="1492996"/>
                    <a:pt x="2276629" y="1519506"/>
                  </a:cubicBezTo>
                  <a:lnTo>
                    <a:pt x="2276629" y="1711504"/>
                  </a:lnTo>
                  <a:cubicBezTo>
                    <a:pt x="2276629" y="1738014"/>
                    <a:pt x="2298120" y="1759505"/>
                    <a:pt x="2324630" y="1759505"/>
                  </a:cubicBezTo>
                  <a:lnTo>
                    <a:pt x="2516628" y="1759505"/>
                  </a:lnTo>
                  <a:cubicBezTo>
                    <a:pt x="2543138" y="1759505"/>
                    <a:pt x="2564629" y="1738014"/>
                    <a:pt x="2564629" y="1711504"/>
                  </a:cubicBezTo>
                  <a:lnTo>
                    <a:pt x="2564629" y="1519506"/>
                  </a:lnTo>
                  <a:cubicBezTo>
                    <a:pt x="2564629" y="1492996"/>
                    <a:pt x="2543138" y="1471505"/>
                    <a:pt x="2516628" y="1471505"/>
                  </a:cubicBezTo>
                  <a:close/>
                  <a:moveTo>
                    <a:pt x="1433583" y="1471505"/>
                  </a:moveTo>
                  <a:cubicBezTo>
                    <a:pt x="1407073" y="1471505"/>
                    <a:pt x="1385582" y="1492996"/>
                    <a:pt x="1385582" y="1519506"/>
                  </a:cubicBezTo>
                  <a:lnTo>
                    <a:pt x="1385582" y="1711504"/>
                  </a:lnTo>
                  <a:cubicBezTo>
                    <a:pt x="1385582" y="1738014"/>
                    <a:pt x="1407073" y="1759505"/>
                    <a:pt x="1433583" y="1759505"/>
                  </a:cubicBezTo>
                  <a:lnTo>
                    <a:pt x="1625581" y="1759505"/>
                  </a:lnTo>
                  <a:cubicBezTo>
                    <a:pt x="1652091" y="1759505"/>
                    <a:pt x="1673582" y="1738014"/>
                    <a:pt x="1673582" y="1711504"/>
                  </a:cubicBezTo>
                  <a:lnTo>
                    <a:pt x="1673582" y="1519506"/>
                  </a:lnTo>
                  <a:cubicBezTo>
                    <a:pt x="1673582" y="1492996"/>
                    <a:pt x="1652091" y="1471505"/>
                    <a:pt x="1625581" y="1471505"/>
                  </a:cubicBezTo>
                  <a:close/>
                  <a:moveTo>
                    <a:pt x="2832612" y="1192259"/>
                  </a:moveTo>
                  <a:lnTo>
                    <a:pt x="3984740" y="1192259"/>
                  </a:lnTo>
                  <a:lnTo>
                    <a:pt x="3984740" y="3960440"/>
                  </a:lnTo>
                  <a:lnTo>
                    <a:pt x="2832612" y="3960440"/>
                  </a:lnTo>
                  <a:close/>
                  <a:moveTo>
                    <a:pt x="0" y="1192259"/>
                  </a:moveTo>
                  <a:lnTo>
                    <a:pt x="1104420" y="1192259"/>
                  </a:lnTo>
                  <a:lnTo>
                    <a:pt x="1104420" y="3960440"/>
                  </a:lnTo>
                  <a:lnTo>
                    <a:pt x="0" y="3960440"/>
                  </a:lnTo>
                  <a:close/>
                  <a:moveTo>
                    <a:pt x="1819228" y="288032"/>
                  </a:moveTo>
                  <a:lnTo>
                    <a:pt x="1819228" y="590858"/>
                  </a:lnTo>
                  <a:lnTo>
                    <a:pt x="1516402" y="590858"/>
                  </a:lnTo>
                  <a:lnTo>
                    <a:pt x="1516402" y="889433"/>
                  </a:lnTo>
                  <a:lnTo>
                    <a:pt x="1819228" y="889433"/>
                  </a:lnTo>
                  <a:lnTo>
                    <a:pt x="1819228" y="1192259"/>
                  </a:lnTo>
                  <a:lnTo>
                    <a:pt x="2117803" y="1192259"/>
                  </a:lnTo>
                  <a:lnTo>
                    <a:pt x="2117803" y="889433"/>
                  </a:lnTo>
                  <a:lnTo>
                    <a:pt x="2420629" y="889433"/>
                  </a:lnTo>
                  <a:lnTo>
                    <a:pt x="2420629" y="590858"/>
                  </a:lnTo>
                  <a:lnTo>
                    <a:pt x="2117803" y="590858"/>
                  </a:lnTo>
                  <a:lnTo>
                    <a:pt x="2117803" y="288032"/>
                  </a:lnTo>
                  <a:close/>
                  <a:moveTo>
                    <a:pt x="1201775" y="0"/>
                  </a:moveTo>
                  <a:lnTo>
                    <a:pt x="2735258" y="0"/>
                  </a:lnTo>
                  <a:lnTo>
                    <a:pt x="2735258" y="3960440"/>
                  </a:lnTo>
                  <a:lnTo>
                    <a:pt x="1201775" y="3960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8" name="Round Same Side Corner Rectangle 3"/>
            <p:cNvSpPr/>
            <p:nvPr/>
          </p:nvSpPr>
          <p:spPr>
            <a:xfrm>
              <a:off x="4840369" y="1208505"/>
              <a:ext cx="313419" cy="205786"/>
            </a:xfrm>
            <a:custGeom>
              <a:avLst/>
              <a:gdLst/>
              <a:ahLst/>
              <a:cxnLst/>
              <a:rect l="l" t="t" r="r" b="b"/>
              <a:pathLst>
                <a:path w="3948136" h="2592287">
                  <a:moveTo>
                    <a:pt x="658036" y="1188131"/>
                  </a:moveTo>
                  <a:lnTo>
                    <a:pt x="1067865" y="1188131"/>
                  </a:lnTo>
                  <a:cubicBezTo>
                    <a:pt x="1127518" y="1188131"/>
                    <a:pt x="1175877" y="1236490"/>
                    <a:pt x="1175877" y="1296143"/>
                  </a:cubicBezTo>
                  <a:lnTo>
                    <a:pt x="1175877" y="1404155"/>
                  </a:lnTo>
                  <a:lnTo>
                    <a:pt x="550024" y="1404155"/>
                  </a:lnTo>
                  <a:lnTo>
                    <a:pt x="550024" y="1296143"/>
                  </a:lnTo>
                  <a:cubicBezTo>
                    <a:pt x="550024" y="1236490"/>
                    <a:pt x="598383" y="1188131"/>
                    <a:pt x="658036" y="1188131"/>
                  </a:cubicBezTo>
                  <a:close/>
                  <a:moveTo>
                    <a:pt x="1643930" y="756083"/>
                  </a:moveTo>
                  <a:lnTo>
                    <a:pt x="3084090" y="756083"/>
                  </a:lnTo>
                  <a:cubicBezTo>
                    <a:pt x="3263050" y="756083"/>
                    <a:pt x="3408126" y="901159"/>
                    <a:pt x="3408126" y="1080119"/>
                  </a:cubicBezTo>
                  <a:lnTo>
                    <a:pt x="3408126" y="1404155"/>
                  </a:lnTo>
                  <a:lnTo>
                    <a:pt x="1319894" y="1404155"/>
                  </a:lnTo>
                  <a:lnTo>
                    <a:pt x="1319894" y="1080119"/>
                  </a:lnTo>
                  <a:cubicBezTo>
                    <a:pt x="1319894" y="901159"/>
                    <a:pt x="1464970" y="756083"/>
                    <a:pt x="1643930" y="756083"/>
                  </a:cubicBezTo>
                  <a:close/>
                  <a:moveTo>
                    <a:pt x="869386" y="585928"/>
                  </a:moveTo>
                  <a:cubicBezTo>
                    <a:pt x="1011160" y="585928"/>
                    <a:pt x="1126090" y="700858"/>
                    <a:pt x="1126090" y="842632"/>
                  </a:cubicBezTo>
                  <a:cubicBezTo>
                    <a:pt x="1126090" y="984406"/>
                    <a:pt x="1011160" y="1099336"/>
                    <a:pt x="869386" y="1099336"/>
                  </a:cubicBezTo>
                  <a:cubicBezTo>
                    <a:pt x="727612" y="1099336"/>
                    <a:pt x="612682" y="984406"/>
                    <a:pt x="612682" y="842632"/>
                  </a:cubicBezTo>
                  <a:cubicBezTo>
                    <a:pt x="612682" y="700858"/>
                    <a:pt x="727612" y="585928"/>
                    <a:pt x="869386" y="585928"/>
                  </a:cubicBezTo>
                  <a:close/>
                  <a:moveTo>
                    <a:pt x="130829" y="0"/>
                  </a:moveTo>
                  <a:lnTo>
                    <a:pt x="337171" y="0"/>
                  </a:lnTo>
                  <a:cubicBezTo>
                    <a:pt x="409426" y="0"/>
                    <a:pt x="468000" y="58574"/>
                    <a:pt x="468000" y="130829"/>
                  </a:cubicBezTo>
                  <a:lnTo>
                    <a:pt x="468000" y="1512169"/>
                  </a:lnTo>
                  <a:lnTo>
                    <a:pt x="3480134" y="1512169"/>
                  </a:lnTo>
                  <a:lnTo>
                    <a:pt x="3480134" y="743121"/>
                  </a:lnTo>
                  <a:cubicBezTo>
                    <a:pt x="3480134" y="670866"/>
                    <a:pt x="3538708" y="612292"/>
                    <a:pt x="3610963" y="612292"/>
                  </a:cubicBezTo>
                  <a:lnTo>
                    <a:pt x="3817305" y="612292"/>
                  </a:lnTo>
                  <a:cubicBezTo>
                    <a:pt x="3889560" y="612292"/>
                    <a:pt x="3948134" y="670866"/>
                    <a:pt x="3948134" y="743121"/>
                  </a:cubicBezTo>
                  <a:lnTo>
                    <a:pt x="3948134" y="1512169"/>
                  </a:lnTo>
                  <a:lnTo>
                    <a:pt x="3948136" y="1512169"/>
                  </a:lnTo>
                  <a:lnTo>
                    <a:pt x="3948136" y="1980169"/>
                  </a:lnTo>
                  <a:lnTo>
                    <a:pt x="3948134" y="1980169"/>
                  </a:lnTo>
                  <a:lnTo>
                    <a:pt x="3948134" y="2592287"/>
                  </a:lnTo>
                  <a:lnTo>
                    <a:pt x="3480134" y="2592287"/>
                  </a:lnTo>
                  <a:lnTo>
                    <a:pt x="3480134" y="1980169"/>
                  </a:lnTo>
                  <a:lnTo>
                    <a:pt x="468000" y="1980169"/>
                  </a:lnTo>
                  <a:lnTo>
                    <a:pt x="468000" y="2592287"/>
                  </a:lnTo>
                  <a:lnTo>
                    <a:pt x="0" y="2592287"/>
                  </a:lnTo>
                  <a:lnTo>
                    <a:pt x="0" y="130829"/>
                  </a:lnTo>
                  <a:cubicBezTo>
                    <a:pt x="0" y="58574"/>
                    <a:pt x="58574" y="0"/>
                    <a:pt x="1308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9" name="Round Same Side Corner Rectangle 41"/>
            <p:cNvSpPr/>
            <p:nvPr/>
          </p:nvSpPr>
          <p:spPr>
            <a:xfrm rot="18900000">
              <a:off x="4931367" y="696684"/>
              <a:ext cx="326741" cy="325067"/>
            </a:xfrm>
            <a:custGeom>
              <a:avLst/>
              <a:gdLst/>
              <a:ahLst/>
              <a:cxnLst/>
              <a:rect l="l" t="t" r="r" b="b"/>
              <a:pathLst>
                <a:path w="5013893" h="4988198">
                  <a:moveTo>
                    <a:pt x="2478390" y="2611081"/>
                  </a:moveTo>
                  <a:cubicBezTo>
                    <a:pt x="2457771" y="2592409"/>
                    <a:pt x="2429286" y="2580859"/>
                    <a:pt x="2397823" y="2580860"/>
                  </a:cubicBezTo>
                  <a:cubicBezTo>
                    <a:pt x="2334895" y="2580860"/>
                    <a:pt x="2283883" y="2627055"/>
                    <a:pt x="2283883" y="2684041"/>
                  </a:cubicBezTo>
                  <a:cubicBezTo>
                    <a:pt x="2283883" y="2741026"/>
                    <a:pt x="2334895" y="2787222"/>
                    <a:pt x="2397823" y="2787222"/>
                  </a:cubicBezTo>
                  <a:cubicBezTo>
                    <a:pt x="2460750" y="2787222"/>
                    <a:pt x="2511762" y="2741027"/>
                    <a:pt x="2511762" y="2684041"/>
                  </a:cubicBezTo>
                  <a:cubicBezTo>
                    <a:pt x="2511762" y="2655548"/>
                    <a:pt x="2499009" y="2629752"/>
                    <a:pt x="2478390" y="2611081"/>
                  </a:cubicBezTo>
                  <a:close/>
                  <a:moveTo>
                    <a:pt x="3181089" y="3310648"/>
                  </a:moveTo>
                  <a:lnTo>
                    <a:pt x="3181089" y="4278147"/>
                  </a:lnTo>
                  <a:cubicBezTo>
                    <a:pt x="3181089" y="4670297"/>
                    <a:pt x="2863188" y="4988198"/>
                    <a:pt x="2471038" y="4988198"/>
                  </a:cubicBezTo>
                  <a:lnTo>
                    <a:pt x="2466851" y="4988198"/>
                  </a:lnTo>
                  <a:cubicBezTo>
                    <a:pt x="2074701" y="4988198"/>
                    <a:pt x="1756800" y="4670297"/>
                    <a:pt x="1756800" y="4278147"/>
                  </a:cubicBezTo>
                  <a:lnTo>
                    <a:pt x="1756800" y="3310649"/>
                  </a:lnTo>
                  <a:close/>
                  <a:moveTo>
                    <a:pt x="2478390" y="2244919"/>
                  </a:moveTo>
                  <a:cubicBezTo>
                    <a:pt x="2457771" y="2226247"/>
                    <a:pt x="2429286" y="2214698"/>
                    <a:pt x="2397822" y="2214698"/>
                  </a:cubicBezTo>
                  <a:cubicBezTo>
                    <a:pt x="2334895" y="2214698"/>
                    <a:pt x="2283883" y="2260894"/>
                    <a:pt x="2283883" y="2317879"/>
                  </a:cubicBezTo>
                  <a:cubicBezTo>
                    <a:pt x="2283883" y="2374865"/>
                    <a:pt x="2334895" y="2421060"/>
                    <a:pt x="2397823" y="2421060"/>
                  </a:cubicBezTo>
                  <a:cubicBezTo>
                    <a:pt x="2460750" y="2421060"/>
                    <a:pt x="2511762" y="2374865"/>
                    <a:pt x="2511762" y="2317879"/>
                  </a:cubicBezTo>
                  <a:cubicBezTo>
                    <a:pt x="2511762" y="2289386"/>
                    <a:pt x="2499009" y="2263591"/>
                    <a:pt x="2478390" y="2244919"/>
                  </a:cubicBezTo>
                  <a:close/>
                  <a:moveTo>
                    <a:pt x="2883802" y="2611081"/>
                  </a:moveTo>
                  <a:cubicBezTo>
                    <a:pt x="2863183" y="2592409"/>
                    <a:pt x="2834698" y="2580860"/>
                    <a:pt x="2803234" y="2580860"/>
                  </a:cubicBezTo>
                  <a:cubicBezTo>
                    <a:pt x="2740307" y="2580860"/>
                    <a:pt x="2689295" y="2627055"/>
                    <a:pt x="2689295" y="2684041"/>
                  </a:cubicBezTo>
                  <a:cubicBezTo>
                    <a:pt x="2689295" y="2741027"/>
                    <a:pt x="2740307" y="2787222"/>
                    <a:pt x="2803234" y="2787222"/>
                  </a:cubicBezTo>
                  <a:cubicBezTo>
                    <a:pt x="2866162" y="2787222"/>
                    <a:pt x="2917174" y="2741027"/>
                    <a:pt x="2917174" y="2684041"/>
                  </a:cubicBezTo>
                  <a:cubicBezTo>
                    <a:pt x="2917174" y="2655548"/>
                    <a:pt x="2904421" y="2629753"/>
                    <a:pt x="2883802" y="2611081"/>
                  </a:cubicBezTo>
                  <a:close/>
                  <a:moveTo>
                    <a:pt x="2883802" y="2244919"/>
                  </a:moveTo>
                  <a:cubicBezTo>
                    <a:pt x="2863183" y="2226247"/>
                    <a:pt x="2834698" y="2214698"/>
                    <a:pt x="2803234" y="2214698"/>
                  </a:cubicBezTo>
                  <a:cubicBezTo>
                    <a:pt x="2740307" y="2214698"/>
                    <a:pt x="2689295" y="2260893"/>
                    <a:pt x="2689295" y="2317879"/>
                  </a:cubicBezTo>
                  <a:cubicBezTo>
                    <a:pt x="2689295" y="2374865"/>
                    <a:pt x="2740307" y="2421060"/>
                    <a:pt x="2803234" y="2421060"/>
                  </a:cubicBezTo>
                  <a:cubicBezTo>
                    <a:pt x="2866162" y="2421060"/>
                    <a:pt x="2917174" y="2374865"/>
                    <a:pt x="2917174" y="2317879"/>
                  </a:cubicBezTo>
                  <a:cubicBezTo>
                    <a:pt x="2917174" y="2289386"/>
                    <a:pt x="2904421" y="2263591"/>
                    <a:pt x="2883802" y="2244919"/>
                  </a:cubicBezTo>
                  <a:close/>
                  <a:moveTo>
                    <a:pt x="3090277" y="2137135"/>
                  </a:moveTo>
                  <a:cubicBezTo>
                    <a:pt x="3115489" y="2159966"/>
                    <a:pt x="3131082" y="2191507"/>
                    <a:pt x="3131082" y="2226346"/>
                  </a:cubicBezTo>
                  <a:lnTo>
                    <a:pt x="3131083" y="2730981"/>
                  </a:lnTo>
                  <a:cubicBezTo>
                    <a:pt x="3131083" y="2800659"/>
                    <a:pt x="3068708" y="2857144"/>
                    <a:pt x="2991765" y="2857144"/>
                  </a:cubicBezTo>
                  <a:lnTo>
                    <a:pt x="2178629" y="2857144"/>
                  </a:lnTo>
                  <a:cubicBezTo>
                    <a:pt x="2101685" y="2857144"/>
                    <a:pt x="2039311" y="2800659"/>
                    <a:pt x="2039311" y="2730981"/>
                  </a:cubicBezTo>
                  <a:lnTo>
                    <a:pt x="2039311" y="2226346"/>
                  </a:lnTo>
                  <a:cubicBezTo>
                    <a:pt x="2039311" y="2156668"/>
                    <a:pt x="2101685" y="2100183"/>
                    <a:pt x="2178628" y="2100183"/>
                  </a:cubicBezTo>
                  <a:lnTo>
                    <a:pt x="2991765" y="2100183"/>
                  </a:lnTo>
                  <a:cubicBezTo>
                    <a:pt x="3030237" y="2100183"/>
                    <a:pt x="3065066" y="2114305"/>
                    <a:pt x="3090277" y="2137135"/>
                  </a:cubicBezTo>
                  <a:close/>
                  <a:moveTo>
                    <a:pt x="3259975" y="2022388"/>
                  </a:moveTo>
                  <a:cubicBezTo>
                    <a:pt x="3226293" y="1991887"/>
                    <a:pt x="3179761" y="1973021"/>
                    <a:pt x="3128364" y="1973021"/>
                  </a:cubicBezTo>
                  <a:lnTo>
                    <a:pt x="2042028" y="1973021"/>
                  </a:lnTo>
                  <a:cubicBezTo>
                    <a:pt x="1939234" y="1973021"/>
                    <a:pt x="1855902" y="2048484"/>
                    <a:pt x="1855903" y="2141571"/>
                  </a:cubicBezTo>
                  <a:lnTo>
                    <a:pt x="1855903" y="2815756"/>
                  </a:lnTo>
                  <a:cubicBezTo>
                    <a:pt x="1855902" y="2908843"/>
                    <a:pt x="1939234" y="2984307"/>
                    <a:pt x="2042028" y="2984307"/>
                  </a:cubicBezTo>
                  <a:lnTo>
                    <a:pt x="3128364" y="2984307"/>
                  </a:lnTo>
                  <a:cubicBezTo>
                    <a:pt x="3231158" y="2984307"/>
                    <a:pt x="3314490" y="2908843"/>
                    <a:pt x="3314489" y="2815756"/>
                  </a:cubicBezTo>
                  <a:lnTo>
                    <a:pt x="3314490" y="2141572"/>
                  </a:lnTo>
                  <a:cubicBezTo>
                    <a:pt x="3314490" y="2095028"/>
                    <a:pt x="3293657" y="2052890"/>
                    <a:pt x="3259975" y="2022388"/>
                  </a:cubicBezTo>
                  <a:close/>
                  <a:moveTo>
                    <a:pt x="2951580" y="207969"/>
                  </a:moveTo>
                  <a:cubicBezTo>
                    <a:pt x="3080074" y="336463"/>
                    <a:pt x="3159549" y="513976"/>
                    <a:pt x="3159549" y="710051"/>
                  </a:cubicBezTo>
                  <a:lnTo>
                    <a:pt x="3159549" y="1677549"/>
                  </a:lnTo>
                  <a:lnTo>
                    <a:pt x="1735260" y="1677549"/>
                  </a:lnTo>
                  <a:lnTo>
                    <a:pt x="1735260" y="710051"/>
                  </a:lnTo>
                  <a:cubicBezTo>
                    <a:pt x="1735260" y="317901"/>
                    <a:pt x="2053161" y="0"/>
                    <a:pt x="2445311" y="0"/>
                  </a:cubicBezTo>
                  <a:lnTo>
                    <a:pt x="2449498" y="0"/>
                  </a:lnTo>
                  <a:cubicBezTo>
                    <a:pt x="2645573" y="0"/>
                    <a:pt x="2823086" y="79475"/>
                    <a:pt x="2951580" y="207969"/>
                  </a:cubicBezTo>
                  <a:close/>
                  <a:moveTo>
                    <a:pt x="4788706" y="1962817"/>
                  </a:moveTo>
                  <a:cubicBezTo>
                    <a:pt x="4927838" y="2088812"/>
                    <a:pt x="5013893" y="2262872"/>
                    <a:pt x="5013893" y="2455134"/>
                  </a:cubicBezTo>
                  <a:lnTo>
                    <a:pt x="5013893" y="2507346"/>
                  </a:lnTo>
                  <a:cubicBezTo>
                    <a:pt x="5013893" y="2891869"/>
                    <a:pt x="4669673" y="3203587"/>
                    <a:pt x="4245056" y="3203587"/>
                  </a:cubicBezTo>
                  <a:lnTo>
                    <a:pt x="768837" y="3203587"/>
                  </a:lnTo>
                  <a:cubicBezTo>
                    <a:pt x="344220" y="3203587"/>
                    <a:pt x="0" y="2891869"/>
                    <a:pt x="0" y="2507346"/>
                  </a:cubicBezTo>
                  <a:lnTo>
                    <a:pt x="0" y="2455134"/>
                  </a:lnTo>
                  <a:cubicBezTo>
                    <a:pt x="0" y="2070610"/>
                    <a:pt x="344220" y="1758893"/>
                    <a:pt x="768837" y="1758893"/>
                  </a:cubicBezTo>
                  <a:lnTo>
                    <a:pt x="4245056" y="1758893"/>
                  </a:lnTo>
                  <a:cubicBezTo>
                    <a:pt x="4457364" y="1758892"/>
                    <a:pt x="4649573" y="1836822"/>
                    <a:pt x="4788706" y="1962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0" name="Donut 1"/>
            <p:cNvSpPr/>
            <p:nvPr/>
          </p:nvSpPr>
          <p:spPr>
            <a:xfrm>
              <a:off x="3783039" y="765645"/>
              <a:ext cx="279267" cy="309475"/>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1" name="Donut 1"/>
            <p:cNvSpPr/>
            <p:nvPr/>
          </p:nvSpPr>
          <p:spPr>
            <a:xfrm>
              <a:off x="5193697" y="1768607"/>
              <a:ext cx="262796" cy="256174"/>
            </a:xfrm>
            <a:custGeom>
              <a:avLst/>
              <a:gdLst/>
              <a:ahLst/>
              <a:cxnLst/>
              <a:rect l="l" t="t" r="r" b="b"/>
              <a:pathLst>
                <a:path w="3578696" h="3488520">
                  <a:moveTo>
                    <a:pt x="936104" y="2084364"/>
                  </a:moveTo>
                  <a:cubicBezTo>
                    <a:pt x="677606" y="2084364"/>
                    <a:pt x="468052" y="2293918"/>
                    <a:pt x="468052" y="2552416"/>
                  </a:cubicBezTo>
                  <a:cubicBezTo>
                    <a:pt x="468052" y="2810914"/>
                    <a:pt x="677606" y="3020468"/>
                    <a:pt x="936104" y="3020468"/>
                  </a:cubicBezTo>
                  <a:cubicBezTo>
                    <a:pt x="1194602" y="3020468"/>
                    <a:pt x="1404156" y="2810914"/>
                    <a:pt x="1404156" y="2552416"/>
                  </a:cubicBezTo>
                  <a:cubicBezTo>
                    <a:pt x="1404156" y="2293918"/>
                    <a:pt x="1194602" y="2084364"/>
                    <a:pt x="936104" y="2084364"/>
                  </a:cubicBezTo>
                  <a:close/>
                  <a:moveTo>
                    <a:pt x="936104" y="1616312"/>
                  </a:moveTo>
                  <a:cubicBezTo>
                    <a:pt x="1453100" y="1616312"/>
                    <a:pt x="1872208" y="2035420"/>
                    <a:pt x="1872208" y="2552416"/>
                  </a:cubicBezTo>
                  <a:cubicBezTo>
                    <a:pt x="1872208" y="3069412"/>
                    <a:pt x="1453100" y="3488520"/>
                    <a:pt x="936104" y="3488520"/>
                  </a:cubicBezTo>
                  <a:cubicBezTo>
                    <a:pt x="419108" y="3488520"/>
                    <a:pt x="0" y="3069412"/>
                    <a:pt x="0" y="2552416"/>
                  </a:cubicBezTo>
                  <a:cubicBezTo>
                    <a:pt x="0" y="2035420"/>
                    <a:pt x="419108" y="1616312"/>
                    <a:pt x="936104" y="1616312"/>
                  </a:cubicBezTo>
                  <a:close/>
                  <a:moveTo>
                    <a:pt x="2034392" y="0"/>
                  </a:moveTo>
                  <a:lnTo>
                    <a:pt x="3578696" y="0"/>
                  </a:lnTo>
                  <a:lnTo>
                    <a:pt x="3578696" y="1544304"/>
                  </a:lnTo>
                  <a:lnTo>
                    <a:pt x="3002547" y="1544304"/>
                  </a:lnTo>
                  <a:lnTo>
                    <a:pt x="3002547" y="990027"/>
                  </a:lnTo>
                  <a:lnTo>
                    <a:pt x="1951220" y="2041355"/>
                  </a:lnTo>
                  <a:lnTo>
                    <a:pt x="1512167" y="1602301"/>
                  </a:lnTo>
                  <a:lnTo>
                    <a:pt x="2542690" y="571779"/>
                  </a:lnTo>
                  <a:lnTo>
                    <a:pt x="2034392" y="5717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2" name="Rounded Rectangle 3"/>
            <p:cNvSpPr/>
            <p:nvPr/>
          </p:nvSpPr>
          <p:spPr>
            <a:xfrm>
              <a:off x="4664106" y="1446924"/>
              <a:ext cx="196879" cy="277574"/>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3" name="Rounded Rectangle 3"/>
            <p:cNvSpPr/>
            <p:nvPr/>
          </p:nvSpPr>
          <p:spPr>
            <a:xfrm>
              <a:off x="4642667" y="1811576"/>
              <a:ext cx="176275" cy="277574"/>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4" name="Oval 3"/>
            <p:cNvSpPr/>
            <p:nvPr/>
          </p:nvSpPr>
          <p:spPr>
            <a:xfrm>
              <a:off x="5521965" y="903118"/>
              <a:ext cx="305387" cy="305387"/>
            </a:xfrm>
            <a:custGeom>
              <a:avLst/>
              <a:gdLst/>
              <a:ahLst/>
              <a:cxnLst/>
              <a:rect l="l" t="t" r="r" b="b"/>
              <a:pathLst>
                <a:path w="3888432" h="3888432">
                  <a:moveTo>
                    <a:pt x="2250798" y="578107"/>
                  </a:moveTo>
                  <a:lnTo>
                    <a:pt x="1637760" y="578107"/>
                  </a:lnTo>
                  <a:lnTo>
                    <a:pt x="1637760" y="1311063"/>
                  </a:lnTo>
                  <a:lnTo>
                    <a:pt x="1042560" y="895535"/>
                  </a:lnTo>
                  <a:lnTo>
                    <a:pt x="691636" y="1398197"/>
                  </a:lnTo>
                  <a:lnTo>
                    <a:pt x="1405184" y="1896345"/>
                  </a:lnTo>
                  <a:lnTo>
                    <a:pt x="665257" y="2393266"/>
                  </a:lnTo>
                  <a:lnTo>
                    <a:pt x="1007039" y="2902187"/>
                  </a:lnTo>
                  <a:lnTo>
                    <a:pt x="1637760" y="2478608"/>
                  </a:lnTo>
                  <a:lnTo>
                    <a:pt x="1637760" y="3234607"/>
                  </a:lnTo>
                  <a:lnTo>
                    <a:pt x="2250799" y="3234607"/>
                  </a:lnTo>
                  <a:lnTo>
                    <a:pt x="2250798" y="2486693"/>
                  </a:lnTo>
                  <a:lnTo>
                    <a:pt x="2869840" y="2918864"/>
                  </a:lnTo>
                  <a:lnTo>
                    <a:pt x="3220762" y="2416201"/>
                  </a:lnTo>
                  <a:lnTo>
                    <a:pt x="2490164" y="1906150"/>
                  </a:lnTo>
                  <a:lnTo>
                    <a:pt x="3212367" y="1421133"/>
                  </a:lnTo>
                  <a:lnTo>
                    <a:pt x="2870585" y="912211"/>
                  </a:lnTo>
                  <a:lnTo>
                    <a:pt x="2250798" y="1328447"/>
                  </a:lnTo>
                  <a:close/>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55" name="Group 154"/>
            <p:cNvGrpSpPr/>
            <p:nvPr/>
          </p:nvGrpSpPr>
          <p:grpSpPr>
            <a:xfrm>
              <a:off x="3328507" y="857594"/>
              <a:ext cx="347999" cy="201330"/>
              <a:chOff x="2574555" y="3959226"/>
              <a:chExt cx="3941661" cy="2280393"/>
            </a:xfrm>
            <a:grpFill/>
          </p:grpSpPr>
          <p:sp>
            <p:nvSpPr>
              <p:cNvPr id="201" name="Donut 81"/>
              <p:cNvSpPr/>
              <p:nvPr/>
            </p:nvSpPr>
            <p:spPr>
              <a:xfrm>
                <a:off x="2627784" y="5591547"/>
                <a:ext cx="648072" cy="64807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2" name="Donut 82"/>
              <p:cNvSpPr/>
              <p:nvPr/>
            </p:nvSpPr>
            <p:spPr>
              <a:xfrm>
                <a:off x="5868144" y="5591547"/>
                <a:ext cx="648072" cy="64807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3" name="Rounded Rectangle 83"/>
              <p:cNvSpPr/>
              <p:nvPr/>
            </p:nvSpPr>
            <p:spPr>
              <a:xfrm>
                <a:off x="2883221" y="5472334"/>
                <a:ext cx="162018" cy="420204"/>
              </a:xfrm>
              <a:prstGeom prst="roundRect">
                <a:avLst>
                  <a:gd name="adj" fmla="val 441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4" name="Rounded Rectangle 84"/>
              <p:cNvSpPr/>
              <p:nvPr/>
            </p:nvSpPr>
            <p:spPr>
              <a:xfrm>
                <a:off x="6112101" y="5473128"/>
                <a:ext cx="162018" cy="398351"/>
              </a:xfrm>
              <a:prstGeom prst="roundRect">
                <a:avLst>
                  <a:gd name="adj" fmla="val 441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5" name="Rounded Rectangle 85"/>
              <p:cNvSpPr/>
              <p:nvPr/>
            </p:nvSpPr>
            <p:spPr>
              <a:xfrm rot="18199600">
                <a:off x="3368262" y="3899876"/>
                <a:ext cx="288032" cy="1875445"/>
              </a:xfrm>
              <a:prstGeom prst="roundRect">
                <a:avLst>
                  <a:gd name="adj" fmla="val 36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6" name="Rounded Rectangle 86"/>
              <p:cNvSpPr/>
              <p:nvPr/>
            </p:nvSpPr>
            <p:spPr>
              <a:xfrm>
                <a:off x="6156176" y="4765811"/>
                <a:ext cx="288032" cy="755600"/>
              </a:xfrm>
              <a:prstGeom prst="roundRect">
                <a:avLst>
                  <a:gd name="adj" fmla="val 36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7" name="Rounded Rectangle 87"/>
              <p:cNvSpPr/>
              <p:nvPr/>
            </p:nvSpPr>
            <p:spPr>
              <a:xfrm>
                <a:off x="2699792" y="5161371"/>
                <a:ext cx="3744416"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8" name="Rounded Rectangle 16"/>
              <p:cNvSpPr/>
              <p:nvPr/>
            </p:nvSpPr>
            <p:spPr>
              <a:xfrm>
                <a:off x="4294882" y="4509120"/>
                <a:ext cx="1801319" cy="552747"/>
              </a:xfrm>
              <a:custGeom>
                <a:avLst/>
                <a:gdLst/>
                <a:ahLst/>
                <a:cxnLst/>
                <a:rect l="l" t="t" r="r" b="b"/>
                <a:pathLst>
                  <a:path w="1467163" h="377555">
                    <a:moveTo>
                      <a:pt x="115742" y="0"/>
                    </a:moveTo>
                    <a:lnTo>
                      <a:pt x="1351421" y="0"/>
                    </a:lnTo>
                    <a:cubicBezTo>
                      <a:pt x="1415344" y="0"/>
                      <a:pt x="1467163" y="51819"/>
                      <a:pt x="1467163" y="115742"/>
                    </a:cubicBezTo>
                    <a:lnTo>
                      <a:pt x="1467163" y="377555"/>
                    </a:lnTo>
                    <a:lnTo>
                      <a:pt x="0" y="377555"/>
                    </a:lnTo>
                    <a:lnTo>
                      <a:pt x="0" y="115742"/>
                    </a:lnTo>
                    <a:cubicBezTo>
                      <a:pt x="0" y="51819"/>
                      <a:pt x="51819" y="0"/>
                      <a:pt x="1157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9" name="Oval 208"/>
              <p:cNvSpPr/>
              <p:nvPr/>
            </p:nvSpPr>
            <p:spPr>
              <a:xfrm>
                <a:off x="3110319" y="3959226"/>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0" name="Rounded Rectangle 19"/>
              <p:cNvSpPr/>
              <p:nvPr/>
            </p:nvSpPr>
            <p:spPr>
              <a:xfrm rot="1961904">
                <a:off x="3453236" y="4426052"/>
                <a:ext cx="946970" cy="401316"/>
              </a:xfrm>
              <a:custGeom>
                <a:avLst/>
                <a:gdLst/>
                <a:ahLst/>
                <a:cxnLst/>
                <a:rect l="l" t="t" r="r" b="b"/>
                <a:pathLst>
                  <a:path w="946970" h="401316">
                    <a:moveTo>
                      <a:pt x="66114" y="94549"/>
                    </a:moveTo>
                    <a:cubicBezTo>
                      <a:pt x="80082" y="84288"/>
                      <a:pt x="96014" y="74649"/>
                      <a:pt x="113671" y="65740"/>
                    </a:cubicBezTo>
                    <a:cubicBezTo>
                      <a:pt x="137213" y="53862"/>
                      <a:pt x="163820" y="43284"/>
                      <a:pt x="192918" y="34269"/>
                    </a:cubicBezTo>
                    <a:cubicBezTo>
                      <a:pt x="262753" y="12633"/>
                      <a:pt x="346940" y="0"/>
                      <a:pt x="437561" y="0"/>
                    </a:cubicBezTo>
                    <a:lnTo>
                      <a:pt x="689345" y="0"/>
                    </a:lnTo>
                    <a:lnTo>
                      <a:pt x="946970" y="401316"/>
                    </a:lnTo>
                    <a:lnTo>
                      <a:pt x="437561" y="401315"/>
                    </a:lnTo>
                    <a:cubicBezTo>
                      <a:pt x="195904" y="401315"/>
                      <a:pt x="1" y="311478"/>
                      <a:pt x="0" y="200658"/>
                    </a:cubicBezTo>
                    <a:cubicBezTo>
                      <a:pt x="-1" y="161698"/>
                      <a:pt x="24212" y="125330"/>
                      <a:pt x="66114" y="945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6" name="Freeform 9"/>
            <p:cNvSpPr>
              <a:spLocks noEditPoints="1"/>
            </p:cNvSpPr>
            <p:nvPr/>
          </p:nvSpPr>
          <p:spPr bwMode="auto">
            <a:xfrm>
              <a:off x="4156011" y="263026"/>
              <a:ext cx="223709" cy="305860"/>
            </a:xfrm>
            <a:custGeom>
              <a:avLst/>
              <a:gdLst>
                <a:gd name="T0" fmla="*/ 313 w 2568"/>
                <a:gd name="T1" fmla="*/ 3691 h 3758"/>
                <a:gd name="T2" fmla="*/ 788 w 2568"/>
                <a:gd name="T3" fmla="*/ 2204 h 3758"/>
                <a:gd name="T4" fmla="*/ 1180 w 2568"/>
                <a:gd name="T5" fmla="*/ 2733 h 3758"/>
                <a:gd name="T6" fmla="*/ 760 w 2568"/>
                <a:gd name="T7" fmla="*/ 3231 h 3758"/>
                <a:gd name="T8" fmla="*/ 486 w 2568"/>
                <a:gd name="T9" fmla="*/ 3544 h 3758"/>
                <a:gd name="T10" fmla="*/ 342 w 2568"/>
                <a:gd name="T11" fmla="*/ 3669 h 3758"/>
                <a:gd name="T12" fmla="*/ 295 w 2568"/>
                <a:gd name="T13" fmla="*/ 3657 h 3758"/>
                <a:gd name="T14" fmla="*/ 220 w 2568"/>
                <a:gd name="T15" fmla="*/ 3529 h 3758"/>
                <a:gd name="T16" fmla="*/ 126 w 2568"/>
                <a:gd name="T17" fmla="*/ 3349 h 3758"/>
                <a:gd name="T18" fmla="*/ 40 w 2568"/>
                <a:gd name="T19" fmla="*/ 3153 h 3758"/>
                <a:gd name="T20" fmla="*/ 0 w 2568"/>
                <a:gd name="T21" fmla="*/ 2980 h 3758"/>
                <a:gd name="T22" fmla="*/ 49 w 2568"/>
                <a:gd name="T23" fmla="*/ 2911 h 3758"/>
                <a:gd name="T24" fmla="*/ 144 w 2568"/>
                <a:gd name="T25" fmla="*/ 2806 h 3758"/>
                <a:gd name="T26" fmla="*/ 1244 w 2568"/>
                <a:gd name="T27" fmla="*/ 0 h 3758"/>
                <a:gd name="T28" fmla="*/ 1560 w 2568"/>
                <a:gd name="T29" fmla="*/ 51 h 3758"/>
                <a:gd name="T30" fmla="*/ 1791 w 2568"/>
                <a:gd name="T31" fmla="*/ 193 h 3758"/>
                <a:gd name="T32" fmla="*/ 1957 w 2568"/>
                <a:gd name="T33" fmla="*/ 398 h 3758"/>
                <a:gd name="T34" fmla="*/ 2077 w 2568"/>
                <a:gd name="T35" fmla="*/ 642 h 3758"/>
                <a:gd name="T36" fmla="*/ 2153 w 2568"/>
                <a:gd name="T37" fmla="*/ 858 h 3758"/>
                <a:gd name="T38" fmla="*/ 2180 w 2568"/>
                <a:gd name="T39" fmla="*/ 1082 h 3758"/>
                <a:gd name="T40" fmla="*/ 2073 w 2568"/>
                <a:gd name="T41" fmla="*/ 1427 h 3758"/>
                <a:gd name="T42" fmla="*/ 1937 w 2568"/>
                <a:gd name="T43" fmla="*/ 1682 h 3758"/>
                <a:gd name="T44" fmla="*/ 1844 w 2568"/>
                <a:gd name="T45" fmla="*/ 1817 h 3758"/>
                <a:gd name="T46" fmla="*/ 1539 w 2568"/>
                <a:gd name="T47" fmla="*/ 1055 h 3758"/>
                <a:gd name="T48" fmla="*/ 1639 w 2568"/>
                <a:gd name="T49" fmla="*/ 811 h 3758"/>
                <a:gd name="T50" fmla="*/ 1442 w 2568"/>
                <a:gd name="T51" fmla="*/ 627 h 3758"/>
                <a:gd name="T52" fmla="*/ 1180 w 2568"/>
                <a:gd name="T53" fmla="*/ 606 h 3758"/>
                <a:gd name="T54" fmla="*/ 1028 w 2568"/>
                <a:gd name="T55" fmla="*/ 667 h 3758"/>
                <a:gd name="T56" fmla="*/ 953 w 2568"/>
                <a:gd name="T57" fmla="*/ 742 h 3758"/>
                <a:gd name="T58" fmla="*/ 931 w 2568"/>
                <a:gd name="T59" fmla="*/ 818 h 3758"/>
                <a:gd name="T60" fmla="*/ 968 w 2568"/>
                <a:gd name="T61" fmla="*/ 909 h 3758"/>
                <a:gd name="T62" fmla="*/ 1153 w 2568"/>
                <a:gd name="T63" fmla="*/ 1213 h 3758"/>
                <a:gd name="T64" fmla="*/ 1486 w 2568"/>
                <a:gd name="T65" fmla="*/ 1644 h 3758"/>
                <a:gd name="T66" fmla="*/ 2184 w 2568"/>
                <a:gd name="T67" fmla="*/ 2517 h 3758"/>
                <a:gd name="T68" fmla="*/ 2566 w 2568"/>
                <a:gd name="T69" fmla="*/ 3055 h 3758"/>
                <a:gd name="T70" fmla="*/ 2540 w 2568"/>
                <a:gd name="T71" fmla="*/ 3186 h 3758"/>
                <a:gd name="T72" fmla="*/ 2489 w 2568"/>
                <a:gd name="T73" fmla="*/ 3382 h 3758"/>
                <a:gd name="T74" fmla="*/ 2411 w 2568"/>
                <a:gd name="T75" fmla="*/ 3615 h 3758"/>
                <a:gd name="T76" fmla="*/ 2320 w 2568"/>
                <a:gd name="T77" fmla="*/ 3753 h 3758"/>
                <a:gd name="T78" fmla="*/ 2222 w 2568"/>
                <a:gd name="T79" fmla="*/ 3722 h 3758"/>
                <a:gd name="T80" fmla="*/ 2137 w 2568"/>
                <a:gd name="T81" fmla="*/ 3622 h 3758"/>
                <a:gd name="T82" fmla="*/ 1829 w 2568"/>
                <a:gd name="T83" fmla="*/ 3253 h 3758"/>
                <a:gd name="T84" fmla="*/ 1304 w 2568"/>
                <a:gd name="T85" fmla="*/ 2600 h 3758"/>
                <a:gd name="T86" fmla="*/ 824 w 2568"/>
                <a:gd name="T87" fmla="*/ 1957 h 3758"/>
                <a:gd name="T88" fmla="*/ 533 w 2568"/>
                <a:gd name="T89" fmla="*/ 1477 h 3758"/>
                <a:gd name="T90" fmla="*/ 433 w 2568"/>
                <a:gd name="T91" fmla="*/ 1195 h 3758"/>
                <a:gd name="T92" fmla="*/ 429 w 2568"/>
                <a:gd name="T93" fmla="*/ 880 h 3758"/>
                <a:gd name="T94" fmla="*/ 559 w 2568"/>
                <a:gd name="T95" fmla="*/ 524 h 3758"/>
                <a:gd name="T96" fmla="*/ 762 w 2568"/>
                <a:gd name="T97" fmla="*/ 231 h 3758"/>
                <a:gd name="T98" fmla="*/ 1006 w 2568"/>
                <a:gd name="T99" fmla="*/ 55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8" h="3758">
                  <a:moveTo>
                    <a:pt x="313" y="3691"/>
                  </a:moveTo>
                  <a:lnTo>
                    <a:pt x="315" y="3695"/>
                  </a:lnTo>
                  <a:lnTo>
                    <a:pt x="311" y="3693"/>
                  </a:lnTo>
                  <a:lnTo>
                    <a:pt x="313" y="3691"/>
                  </a:lnTo>
                  <a:close/>
                  <a:moveTo>
                    <a:pt x="711" y="2122"/>
                  </a:moveTo>
                  <a:lnTo>
                    <a:pt x="739" y="2142"/>
                  </a:lnTo>
                  <a:lnTo>
                    <a:pt x="764" y="2169"/>
                  </a:lnTo>
                  <a:lnTo>
                    <a:pt x="788" y="2204"/>
                  </a:lnTo>
                  <a:lnTo>
                    <a:pt x="809" y="2238"/>
                  </a:lnTo>
                  <a:lnTo>
                    <a:pt x="829" y="2271"/>
                  </a:lnTo>
                  <a:lnTo>
                    <a:pt x="848" y="2300"/>
                  </a:lnTo>
                  <a:lnTo>
                    <a:pt x="1180" y="2733"/>
                  </a:lnTo>
                  <a:lnTo>
                    <a:pt x="1080" y="2862"/>
                  </a:lnTo>
                  <a:lnTo>
                    <a:pt x="977" y="2987"/>
                  </a:lnTo>
                  <a:lnTo>
                    <a:pt x="868" y="3109"/>
                  </a:lnTo>
                  <a:lnTo>
                    <a:pt x="760" y="3231"/>
                  </a:lnTo>
                  <a:lnTo>
                    <a:pt x="651" y="3353"/>
                  </a:lnTo>
                  <a:lnTo>
                    <a:pt x="548" y="3477"/>
                  </a:lnTo>
                  <a:lnTo>
                    <a:pt x="520" y="3509"/>
                  </a:lnTo>
                  <a:lnTo>
                    <a:pt x="486" y="3544"/>
                  </a:lnTo>
                  <a:lnTo>
                    <a:pt x="451" y="3578"/>
                  </a:lnTo>
                  <a:lnTo>
                    <a:pt x="413" y="3611"/>
                  </a:lnTo>
                  <a:lnTo>
                    <a:pt x="377" y="3642"/>
                  </a:lnTo>
                  <a:lnTo>
                    <a:pt x="342" y="3669"/>
                  </a:lnTo>
                  <a:lnTo>
                    <a:pt x="313" y="3691"/>
                  </a:lnTo>
                  <a:lnTo>
                    <a:pt x="311" y="3689"/>
                  </a:lnTo>
                  <a:lnTo>
                    <a:pt x="306" y="3677"/>
                  </a:lnTo>
                  <a:lnTo>
                    <a:pt x="295" y="3657"/>
                  </a:lnTo>
                  <a:lnTo>
                    <a:pt x="280" y="3631"/>
                  </a:lnTo>
                  <a:lnTo>
                    <a:pt x="262" y="3602"/>
                  </a:lnTo>
                  <a:lnTo>
                    <a:pt x="242" y="3567"/>
                  </a:lnTo>
                  <a:lnTo>
                    <a:pt x="220" y="3529"/>
                  </a:lnTo>
                  <a:lnTo>
                    <a:pt x="197" y="3487"/>
                  </a:lnTo>
                  <a:lnTo>
                    <a:pt x="173" y="3444"/>
                  </a:lnTo>
                  <a:lnTo>
                    <a:pt x="149" y="3397"/>
                  </a:lnTo>
                  <a:lnTo>
                    <a:pt x="126" y="3349"/>
                  </a:lnTo>
                  <a:lnTo>
                    <a:pt x="102" y="3300"/>
                  </a:lnTo>
                  <a:lnTo>
                    <a:pt x="79" y="3251"/>
                  </a:lnTo>
                  <a:lnTo>
                    <a:pt x="59" y="3202"/>
                  </a:lnTo>
                  <a:lnTo>
                    <a:pt x="40" y="3153"/>
                  </a:lnTo>
                  <a:lnTo>
                    <a:pt x="24" y="3107"/>
                  </a:lnTo>
                  <a:lnTo>
                    <a:pt x="13" y="3062"/>
                  </a:lnTo>
                  <a:lnTo>
                    <a:pt x="4" y="3020"/>
                  </a:lnTo>
                  <a:lnTo>
                    <a:pt x="0" y="2980"/>
                  </a:lnTo>
                  <a:lnTo>
                    <a:pt x="4" y="2971"/>
                  </a:lnTo>
                  <a:lnTo>
                    <a:pt x="13" y="2955"/>
                  </a:lnTo>
                  <a:lnTo>
                    <a:pt x="29" y="2935"/>
                  </a:lnTo>
                  <a:lnTo>
                    <a:pt x="49" y="2911"/>
                  </a:lnTo>
                  <a:lnTo>
                    <a:pt x="71" y="2886"/>
                  </a:lnTo>
                  <a:lnTo>
                    <a:pt x="97" y="2858"/>
                  </a:lnTo>
                  <a:lnTo>
                    <a:pt x="120" y="2833"/>
                  </a:lnTo>
                  <a:lnTo>
                    <a:pt x="144" y="2806"/>
                  </a:lnTo>
                  <a:lnTo>
                    <a:pt x="166" y="2782"/>
                  </a:lnTo>
                  <a:lnTo>
                    <a:pt x="184" y="2762"/>
                  </a:lnTo>
                  <a:lnTo>
                    <a:pt x="711" y="2122"/>
                  </a:lnTo>
                  <a:close/>
                  <a:moveTo>
                    <a:pt x="1244" y="0"/>
                  </a:moveTo>
                  <a:lnTo>
                    <a:pt x="1333" y="4"/>
                  </a:lnTo>
                  <a:lnTo>
                    <a:pt x="1415" y="13"/>
                  </a:lnTo>
                  <a:lnTo>
                    <a:pt x="1491" y="29"/>
                  </a:lnTo>
                  <a:lnTo>
                    <a:pt x="1560" y="51"/>
                  </a:lnTo>
                  <a:lnTo>
                    <a:pt x="1626" y="78"/>
                  </a:lnTo>
                  <a:lnTo>
                    <a:pt x="1686" y="111"/>
                  </a:lnTo>
                  <a:lnTo>
                    <a:pt x="1740" y="149"/>
                  </a:lnTo>
                  <a:lnTo>
                    <a:pt x="1791" y="193"/>
                  </a:lnTo>
                  <a:lnTo>
                    <a:pt x="1839" y="238"/>
                  </a:lnTo>
                  <a:lnTo>
                    <a:pt x="1880" y="289"/>
                  </a:lnTo>
                  <a:lnTo>
                    <a:pt x="1920" y="342"/>
                  </a:lnTo>
                  <a:lnTo>
                    <a:pt x="1957" y="398"/>
                  </a:lnTo>
                  <a:lnTo>
                    <a:pt x="1989" y="457"/>
                  </a:lnTo>
                  <a:lnTo>
                    <a:pt x="2020" y="517"/>
                  </a:lnTo>
                  <a:lnTo>
                    <a:pt x="2049" y="578"/>
                  </a:lnTo>
                  <a:lnTo>
                    <a:pt x="2077" y="642"/>
                  </a:lnTo>
                  <a:lnTo>
                    <a:pt x="2097" y="693"/>
                  </a:lnTo>
                  <a:lnTo>
                    <a:pt x="2117" y="746"/>
                  </a:lnTo>
                  <a:lnTo>
                    <a:pt x="2135" y="802"/>
                  </a:lnTo>
                  <a:lnTo>
                    <a:pt x="2153" y="858"/>
                  </a:lnTo>
                  <a:lnTo>
                    <a:pt x="2166" y="917"/>
                  </a:lnTo>
                  <a:lnTo>
                    <a:pt x="2177" y="973"/>
                  </a:lnTo>
                  <a:lnTo>
                    <a:pt x="2180" y="1029"/>
                  </a:lnTo>
                  <a:lnTo>
                    <a:pt x="2180" y="1082"/>
                  </a:lnTo>
                  <a:lnTo>
                    <a:pt x="2171" y="1133"/>
                  </a:lnTo>
                  <a:lnTo>
                    <a:pt x="2144" y="1238"/>
                  </a:lnTo>
                  <a:lnTo>
                    <a:pt x="2111" y="1335"/>
                  </a:lnTo>
                  <a:lnTo>
                    <a:pt x="2073" y="1427"/>
                  </a:lnTo>
                  <a:lnTo>
                    <a:pt x="2029" y="1515"/>
                  </a:lnTo>
                  <a:lnTo>
                    <a:pt x="1984" y="1597"/>
                  </a:lnTo>
                  <a:lnTo>
                    <a:pt x="1960" y="1640"/>
                  </a:lnTo>
                  <a:lnTo>
                    <a:pt x="1937" y="1682"/>
                  </a:lnTo>
                  <a:lnTo>
                    <a:pt x="1911" y="1724"/>
                  </a:lnTo>
                  <a:lnTo>
                    <a:pt x="1884" y="1769"/>
                  </a:lnTo>
                  <a:lnTo>
                    <a:pt x="1851" y="1817"/>
                  </a:lnTo>
                  <a:lnTo>
                    <a:pt x="1844" y="1817"/>
                  </a:lnTo>
                  <a:lnTo>
                    <a:pt x="1404" y="1240"/>
                  </a:lnTo>
                  <a:lnTo>
                    <a:pt x="1449" y="1182"/>
                  </a:lnTo>
                  <a:lnTo>
                    <a:pt x="1495" y="1120"/>
                  </a:lnTo>
                  <a:lnTo>
                    <a:pt x="1539" y="1055"/>
                  </a:lnTo>
                  <a:lnTo>
                    <a:pt x="1579" y="987"/>
                  </a:lnTo>
                  <a:lnTo>
                    <a:pt x="1611" y="917"/>
                  </a:lnTo>
                  <a:lnTo>
                    <a:pt x="1626" y="862"/>
                  </a:lnTo>
                  <a:lnTo>
                    <a:pt x="1639" y="811"/>
                  </a:lnTo>
                  <a:lnTo>
                    <a:pt x="1651" y="757"/>
                  </a:lnTo>
                  <a:lnTo>
                    <a:pt x="1582" y="702"/>
                  </a:lnTo>
                  <a:lnTo>
                    <a:pt x="1511" y="658"/>
                  </a:lnTo>
                  <a:lnTo>
                    <a:pt x="1442" y="627"/>
                  </a:lnTo>
                  <a:lnTo>
                    <a:pt x="1375" y="607"/>
                  </a:lnTo>
                  <a:lnTo>
                    <a:pt x="1308" y="597"/>
                  </a:lnTo>
                  <a:lnTo>
                    <a:pt x="1244" y="597"/>
                  </a:lnTo>
                  <a:lnTo>
                    <a:pt x="1180" y="606"/>
                  </a:lnTo>
                  <a:lnTo>
                    <a:pt x="1119" y="622"/>
                  </a:lnTo>
                  <a:lnTo>
                    <a:pt x="1060" y="646"/>
                  </a:lnTo>
                  <a:lnTo>
                    <a:pt x="1046" y="653"/>
                  </a:lnTo>
                  <a:lnTo>
                    <a:pt x="1028" y="667"/>
                  </a:lnTo>
                  <a:lnTo>
                    <a:pt x="1009" y="684"/>
                  </a:lnTo>
                  <a:lnTo>
                    <a:pt x="989" y="704"/>
                  </a:lnTo>
                  <a:lnTo>
                    <a:pt x="969" y="724"/>
                  </a:lnTo>
                  <a:lnTo>
                    <a:pt x="953" y="742"/>
                  </a:lnTo>
                  <a:lnTo>
                    <a:pt x="940" y="760"/>
                  </a:lnTo>
                  <a:lnTo>
                    <a:pt x="931" y="773"/>
                  </a:lnTo>
                  <a:lnTo>
                    <a:pt x="928" y="795"/>
                  </a:lnTo>
                  <a:lnTo>
                    <a:pt x="931" y="818"/>
                  </a:lnTo>
                  <a:lnTo>
                    <a:pt x="940" y="844"/>
                  </a:lnTo>
                  <a:lnTo>
                    <a:pt x="949" y="869"/>
                  </a:lnTo>
                  <a:lnTo>
                    <a:pt x="960" y="891"/>
                  </a:lnTo>
                  <a:lnTo>
                    <a:pt x="968" y="909"/>
                  </a:lnTo>
                  <a:lnTo>
                    <a:pt x="1004" y="989"/>
                  </a:lnTo>
                  <a:lnTo>
                    <a:pt x="1049" y="1067"/>
                  </a:lnTo>
                  <a:lnTo>
                    <a:pt x="1100" y="1142"/>
                  </a:lnTo>
                  <a:lnTo>
                    <a:pt x="1153" y="1213"/>
                  </a:lnTo>
                  <a:lnTo>
                    <a:pt x="1209" y="1284"/>
                  </a:lnTo>
                  <a:lnTo>
                    <a:pt x="1264" y="1353"/>
                  </a:lnTo>
                  <a:lnTo>
                    <a:pt x="1317" y="1422"/>
                  </a:lnTo>
                  <a:lnTo>
                    <a:pt x="1486" y="1644"/>
                  </a:lnTo>
                  <a:lnTo>
                    <a:pt x="1659" y="1864"/>
                  </a:lnTo>
                  <a:lnTo>
                    <a:pt x="1835" y="2080"/>
                  </a:lnTo>
                  <a:lnTo>
                    <a:pt x="2011" y="2298"/>
                  </a:lnTo>
                  <a:lnTo>
                    <a:pt x="2184" y="2517"/>
                  </a:lnTo>
                  <a:lnTo>
                    <a:pt x="2557" y="2966"/>
                  </a:lnTo>
                  <a:lnTo>
                    <a:pt x="2564" y="2991"/>
                  </a:lnTo>
                  <a:lnTo>
                    <a:pt x="2568" y="3020"/>
                  </a:lnTo>
                  <a:lnTo>
                    <a:pt x="2566" y="3055"/>
                  </a:lnTo>
                  <a:lnTo>
                    <a:pt x="2560" y="3089"/>
                  </a:lnTo>
                  <a:lnTo>
                    <a:pt x="2555" y="3126"/>
                  </a:lnTo>
                  <a:lnTo>
                    <a:pt x="2546" y="3157"/>
                  </a:lnTo>
                  <a:lnTo>
                    <a:pt x="2540" y="3186"/>
                  </a:lnTo>
                  <a:lnTo>
                    <a:pt x="2531" y="3224"/>
                  </a:lnTo>
                  <a:lnTo>
                    <a:pt x="2520" y="3271"/>
                  </a:lnTo>
                  <a:lnTo>
                    <a:pt x="2506" y="3324"/>
                  </a:lnTo>
                  <a:lnTo>
                    <a:pt x="2489" y="3382"/>
                  </a:lnTo>
                  <a:lnTo>
                    <a:pt x="2473" y="3442"/>
                  </a:lnTo>
                  <a:lnTo>
                    <a:pt x="2453" y="3502"/>
                  </a:lnTo>
                  <a:lnTo>
                    <a:pt x="2433" y="3560"/>
                  </a:lnTo>
                  <a:lnTo>
                    <a:pt x="2411" y="3615"/>
                  </a:lnTo>
                  <a:lnTo>
                    <a:pt x="2389" y="3664"/>
                  </a:lnTo>
                  <a:lnTo>
                    <a:pt x="2368" y="3704"/>
                  </a:lnTo>
                  <a:lnTo>
                    <a:pt x="2344" y="3735"/>
                  </a:lnTo>
                  <a:lnTo>
                    <a:pt x="2320" y="3753"/>
                  </a:lnTo>
                  <a:lnTo>
                    <a:pt x="2297" y="3758"/>
                  </a:lnTo>
                  <a:lnTo>
                    <a:pt x="2273" y="3753"/>
                  </a:lnTo>
                  <a:lnTo>
                    <a:pt x="2248" y="3740"/>
                  </a:lnTo>
                  <a:lnTo>
                    <a:pt x="2222" y="3722"/>
                  </a:lnTo>
                  <a:lnTo>
                    <a:pt x="2199" y="3698"/>
                  </a:lnTo>
                  <a:lnTo>
                    <a:pt x="2177" y="3673"/>
                  </a:lnTo>
                  <a:lnTo>
                    <a:pt x="2155" y="3647"/>
                  </a:lnTo>
                  <a:lnTo>
                    <a:pt x="2137" y="3622"/>
                  </a:lnTo>
                  <a:lnTo>
                    <a:pt x="2120" y="3602"/>
                  </a:lnTo>
                  <a:lnTo>
                    <a:pt x="2108" y="3586"/>
                  </a:lnTo>
                  <a:lnTo>
                    <a:pt x="1971" y="3418"/>
                  </a:lnTo>
                  <a:lnTo>
                    <a:pt x="1829" y="3253"/>
                  </a:lnTo>
                  <a:lnTo>
                    <a:pt x="1689" y="3086"/>
                  </a:lnTo>
                  <a:lnTo>
                    <a:pt x="1551" y="2917"/>
                  </a:lnTo>
                  <a:lnTo>
                    <a:pt x="1428" y="2758"/>
                  </a:lnTo>
                  <a:lnTo>
                    <a:pt x="1304" y="2600"/>
                  </a:lnTo>
                  <a:lnTo>
                    <a:pt x="1180" y="2444"/>
                  </a:lnTo>
                  <a:lnTo>
                    <a:pt x="1059" y="2284"/>
                  </a:lnTo>
                  <a:lnTo>
                    <a:pt x="940" y="2122"/>
                  </a:lnTo>
                  <a:lnTo>
                    <a:pt x="824" y="1957"/>
                  </a:lnTo>
                  <a:lnTo>
                    <a:pt x="711" y="1786"/>
                  </a:lnTo>
                  <a:lnTo>
                    <a:pt x="604" y="1609"/>
                  </a:lnTo>
                  <a:lnTo>
                    <a:pt x="568" y="1544"/>
                  </a:lnTo>
                  <a:lnTo>
                    <a:pt x="533" y="1477"/>
                  </a:lnTo>
                  <a:lnTo>
                    <a:pt x="500" y="1409"/>
                  </a:lnTo>
                  <a:lnTo>
                    <a:pt x="473" y="1340"/>
                  </a:lnTo>
                  <a:lnTo>
                    <a:pt x="451" y="1267"/>
                  </a:lnTo>
                  <a:lnTo>
                    <a:pt x="433" y="1195"/>
                  </a:lnTo>
                  <a:lnTo>
                    <a:pt x="422" y="1120"/>
                  </a:lnTo>
                  <a:lnTo>
                    <a:pt x="417" y="1042"/>
                  </a:lnTo>
                  <a:lnTo>
                    <a:pt x="419" y="962"/>
                  </a:lnTo>
                  <a:lnTo>
                    <a:pt x="429" y="880"/>
                  </a:lnTo>
                  <a:lnTo>
                    <a:pt x="448" y="795"/>
                  </a:lnTo>
                  <a:lnTo>
                    <a:pt x="477" y="706"/>
                  </a:lnTo>
                  <a:lnTo>
                    <a:pt x="513" y="613"/>
                  </a:lnTo>
                  <a:lnTo>
                    <a:pt x="559" y="524"/>
                  </a:lnTo>
                  <a:lnTo>
                    <a:pt x="608" y="440"/>
                  </a:lnTo>
                  <a:lnTo>
                    <a:pt x="660" y="360"/>
                  </a:lnTo>
                  <a:lnTo>
                    <a:pt x="717" y="286"/>
                  </a:lnTo>
                  <a:lnTo>
                    <a:pt x="762" y="231"/>
                  </a:lnTo>
                  <a:lnTo>
                    <a:pt x="815" y="180"/>
                  </a:lnTo>
                  <a:lnTo>
                    <a:pt x="873" y="133"/>
                  </a:lnTo>
                  <a:lnTo>
                    <a:pt x="937" y="91"/>
                  </a:lnTo>
                  <a:lnTo>
                    <a:pt x="1006" y="55"/>
                  </a:lnTo>
                  <a:lnTo>
                    <a:pt x="1080" y="29"/>
                  </a:lnTo>
                  <a:lnTo>
                    <a:pt x="1244" y="0"/>
                  </a:lnTo>
                  <a:close/>
                </a:path>
              </a:pathLst>
            </a:custGeom>
            <a:grpFill/>
            <a:ln>
              <a:noFill/>
            </a:ln>
          </p:spPr>
          <p:txBody>
            <a:bodyPr vert="horz" wrap="square" lIns="91440" tIns="45720" rIns="91440" bIns="45720" numCol="1" anchor="t" anchorCtr="0" compatLnSpc="1"/>
            <a:lstStyle/>
            <a:p>
              <a:endParaRPr lang="ko-KR" altLang="en-US" sz="2700"/>
            </a:p>
          </p:txBody>
        </p:sp>
        <p:sp>
          <p:nvSpPr>
            <p:cNvPr id="157" name="Oval 1"/>
            <p:cNvSpPr/>
            <p:nvPr/>
          </p:nvSpPr>
          <p:spPr>
            <a:xfrm>
              <a:off x="4490582" y="1030315"/>
              <a:ext cx="296737" cy="296736"/>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8" name="Donut 3"/>
            <p:cNvSpPr/>
            <p:nvPr/>
          </p:nvSpPr>
          <p:spPr>
            <a:xfrm rot="2542585">
              <a:off x="4516666" y="365237"/>
              <a:ext cx="186287" cy="354842"/>
            </a:xfrm>
            <a:custGeom>
              <a:avLst/>
              <a:gdLst/>
              <a:ahLst/>
              <a:cxnLst/>
              <a:rect l="l" t="t" r="r" b="b"/>
              <a:pathLst>
                <a:path w="2073250" h="3949150">
                  <a:moveTo>
                    <a:pt x="1279271" y="2220875"/>
                  </a:moveTo>
                  <a:lnTo>
                    <a:pt x="1285176" y="2794045"/>
                  </a:lnTo>
                  <a:lnTo>
                    <a:pt x="1962603" y="2794045"/>
                  </a:lnTo>
                  <a:lnTo>
                    <a:pt x="1962603" y="3261227"/>
                  </a:lnTo>
                  <a:lnTo>
                    <a:pt x="1289989" y="3261228"/>
                  </a:lnTo>
                  <a:lnTo>
                    <a:pt x="1297029" y="3944670"/>
                  </a:lnTo>
                  <a:lnTo>
                    <a:pt x="795159" y="3949150"/>
                  </a:lnTo>
                  <a:lnTo>
                    <a:pt x="788072" y="3261227"/>
                  </a:lnTo>
                  <a:lnTo>
                    <a:pt x="110647" y="3261227"/>
                  </a:lnTo>
                  <a:lnTo>
                    <a:pt x="110647" y="2794045"/>
                  </a:lnTo>
                  <a:lnTo>
                    <a:pt x="783259" y="2794045"/>
                  </a:lnTo>
                  <a:lnTo>
                    <a:pt x="777401" y="2225354"/>
                  </a:lnTo>
                  <a:close/>
                  <a:moveTo>
                    <a:pt x="1036626" y="518312"/>
                  </a:moveTo>
                  <a:cubicBezTo>
                    <a:pt x="750370" y="518312"/>
                    <a:pt x="518313" y="753722"/>
                    <a:pt x="518313" y="1044116"/>
                  </a:cubicBezTo>
                  <a:cubicBezTo>
                    <a:pt x="518313" y="1334510"/>
                    <a:pt x="750370" y="1569920"/>
                    <a:pt x="1036626" y="1569920"/>
                  </a:cubicBezTo>
                  <a:cubicBezTo>
                    <a:pt x="1322882" y="1569920"/>
                    <a:pt x="1554939" y="1334510"/>
                    <a:pt x="1554939" y="1044116"/>
                  </a:cubicBezTo>
                  <a:cubicBezTo>
                    <a:pt x="1554939" y="753722"/>
                    <a:pt x="1322882" y="518312"/>
                    <a:pt x="1036626" y="518312"/>
                  </a:cubicBezTo>
                  <a:close/>
                  <a:moveTo>
                    <a:pt x="1036625" y="0"/>
                  </a:moveTo>
                  <a:cubicBezTo>
                    <a:pt x="1609137" y="0"/>
                    <a:pt x="2073250" y="467467"/>
                    <a:pt x="2073250" y="1044116"/>
                  </a:cubicBezTo>
                  <a:cubicBezTo>
                    <a:pt x="2073250" y="1620765"/>
                    <a:pt x="1609137" y="2088232"/>
                    <a:pt x="1036625" y="2088232"/>
                  </a:cubicBezTo>
                  <a:cubicBezTo>
                    <a:pt x="464113" y="2088232"/>
                    <a:pt x="0" y="1620765"/>
                    <a:pt x="0" y="1044116"/>
                  </a:cubicBezTo>
                  <a:cubicBezTo>
                    <a:pt x="0" y="467467"/>
                    <a:pt x="464113" y="0"/>
                    <a:pt x="10366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59" name="Group 158"/>
            <p:cNvGrpSpPr/>
            <p:nvPr/>
          </p:nvGrpSpPr>
          <p:grpSpPr>
            <a:xfrm>
              <a:off x="3783054" y="1518900"/>
              <a:ext cx="323876" cy="330677"/>
              <a:chOff x="2062550" y="1001048"/>
              <a:chExt cx="5068291" cy="5174720"/>
            </a:xfrm>
            <a:grpFill/>
          </p:grpSpPr>
          <p:sp>
            <p:nvSpPr>
              <p:cNvPr id="196" name="Freeform 18"/>
              <p:cNvSpPr/>
              <p:nvPr/>
            </p:nvSpPr>
            <p:spPr bwMode="auto">
              <a:xfrm>
                <a:off x="4767053" y="1142826"/>
                <a:ext cx="2363788" cy="985838"/>
              </a:xfrm>
              <a:custGeom>
                <a:avLst/>
                <a:gdLst>
                  <a:gd name="T0" fmla="*/ 548 w 1489"/>
                  <a:gd name="T1" fmla="*/ 1 h 621"/>
                  <a:gd name="T2" fmla="*/ 640 w 1489"/>
                  <a:gd name="T3" fmla="*/ 16 h 621"/>
                  <a:gd name="T4" fmla="*/ 722 w 1489"/>
                  <a:gd name="T5" fmla="*/ 51 h 621"/>
                  <a:gd name="T6" fmla="*/ 786 w 1489"/>
                  <a:gd name="T7" fmla="*/ 80 h 621"/>
                  <a:gd name="T8" fmla="*/ 842 w 1489"/>
                  <a:gd name="T9" fmla="*/ 101 h 621"/>
                  <a:gd name="T10" fmla="*/ 900 w 1489"/>
                  <a:gd name="T11" fmla="*/ 123 h 621"/>
                  <a:gd name="T12" fmla="*/ 973 w 1489"/>
                  <a:gd name="T13" fmla="*/ 151 h 621"/>
                  <a:gd name="T14" fmla="*/ 1064 w 1489"/>
                  <a:gd name="T15" fmla="*/ 180 h 621"/>
                  <a:gd name="T16" fmla="*/ 1171 w 1489"/>
                  <a:gd name="T17" fmla="*/ 192 h 621"/>
                  <a:gd name="T18" fmla="*/ 1286 w 1489"/>
                  <a:gd name="T19" fmla="*/ 192 h 621"/>
                  <a:gd name="T20" fmla="*/ 1389 w 1489"/>
                  <a:gd name="T21" fmla="*/ 181 h 621"/>
                  <a:gd name="T22" fmla="*/ 1464 w 1489"/>
                  <a:gd name="T23" fmla="*/ 167 h 621"/>
                  <a:gd name="T24" fmla="*/ 1486 w 1489"/>
                  <a:gd name="T25" fmla="*/ 174 h 621"/>
                  <a:gd name="T26" fmla="*/ 1489 w 1489"/>
                  <a:gd name="T27" fmla="*/ 192 h 621"/>
                  <a:gd name="T28" fmla="*/ 1469 w 1489"/>
                  <a:gd name="T29" fmla="*/ 227 h 621"/>
                  <a:gd name="T30" fmla="*/ 1433 w 1489"/>
                  <a:gd name="T31" fmla="*/ 272 h 621"/>
                  <a:gd name="T32" fmla="*/ 1377 w 1489"/>
                  <a:gd name="T33" fmla="*/ 311 h 621"/>
                  <a:gd name="T34" fmla="*/ 1293 w 1489"/>
                  <a:gd name="T35" fmla="*/ 341 h 621"/>
                  <a:gd name="T36" fmla="*/ 1177 w 1489"/>
                  <a:gd name="T37" fmla="*/ 360 h 621"/>
                  <a:gd name="T38" fmla="*/ 1171 w 1489"/>
                  <a:gd name="T39" fmla="*/ 387 h 621"/>
                  <a:gd name="T40" fmla="*/ 1155 w 1489"/>
                  <a:gd name="T41" fmla="*/ 409 h 621"/>
                  <a:gd name="T42" fmla="*/ 1122 w 1489"/>
                  <a:gd name="T43" fmla="*/ 423 h 621"/>
                  <a:gd name="T44" fmla="*/ 1069 w 1489"/>
                  <a:gd name="T45" fmla="*/ 429 h 621"/>
                  <a:gd name="T46" fmla="*/ 993 w 1489"/>
                  <a:gd name="T47" fmla="*/ 418 h 621"/>
                  <a:gd name="T48" fmla="*/ 944 w 1489"/>
                  <a:gd name="T49" fmla="*/ 414 h 621"/>
                  <a:gd name="T50" fmla="*/ 944 w 1489"/>
                  <a:gd name="T51" fmla="*/ 431 h 621"/>
                  <a:gd name="T52" fmla="*/ 942 w 1489"/>
                  <a:gd name="T53" fmla="*/ 449 h 621"/>
                  <a:gd name="T54" fmla="*/ 933 w 1489"/>
                  <a:gd name="T55" fmla="*/ 465 h 621"/>
                  <a:gd name="T56" fmla="*/ 909 w 1489"/>
                  <a:gd name="T57" fmla="*/ 480 h 621"/>
                  <a:gd name="T58" fmla="*/ 864 w 1489"/>
                  <a:gd name="T59" fmla="*/ 485 h 621"/>
                  <a:gd name="T60" fmla="*/ 795 w 1489"/>
                  <a:gd name="T61" fmla="*/ 480 h 621"/>
                  <a:gd name="T62" fmla="*/ 733 w 1489"/>
                  <a:gd name="T63" fmla="*/ 505 h 621"/>
                  <a:gd name="T64" fmla="*/ 697 w 1489"/>
                  <a:gd name="T65" fmla="*/ 545 h 621"/>
                  <a:gd name="T66" fmla="*/ 655 w 1489"/>
                  <a:gd name="T67" fmla="*/ 560 h 621"/>
                  <a:gd name="T68" fmla="*/ 611 w 1489"/>
                  <a:gd name="T69" fmla="*/ 556 h 621"/>
                  <a:gd name="T70" fmla="*/ 569 w 1489"/>
                  <a:gd name="T71" fmla="*/ 545 h 621"/>
                  <a:gd name="T72" fmla="*/ 533 w 1489"/>
                  <a:gd name="T73" fmla="*/ 536 h 621"/>
                  <a:gd name="T74" fmla="*/ 499 w 1489"/>
                  <a:gd name="T75" fmla="*/ 565 h 621"/>
                  <a:gd name="T76" fmla="*/ 455 w 1489"/>
                  <a:gd name="T77" fmla="*/ 596 h 621"/>
                  <a:gd name="T78" fmla="*/ 402 w 1489"/>
                  <a:gd name="T79" fmla="*/ 603 h 621"/>
                  <a:gd name="T80" fmla="*/ 348 w 1489"/>
                  <a:gd name="T81" fmla="*/ 592 h 621"/>
                  <a:gd name="T82" fmla="*/ 297 w 1489"/>
                  <a:gd name="T83" fmla="*/ 576 h 621"/>
                  <a:gd name="T84" fmla="*/ 257 w 1489"/>
                  <a:gd name="T85" fmla="*/ 563 h 621"/>
                  <a:gd name="T86" fmla="*/ 199 w 1489"/>
                  <a:gd name="T87" fmla="*/ 612 h 621"/>
                  <a:gd name="T88" fmla="*/ 137 w 1489"/>
                  <a:gd name="T89" fmla="*/ 621 h 621"/>
                  <a:gd name="T90" fmla="*/ 71 w 1489"/>
                  <a:gd name="T91" fmla="*/ 605 h 621"/>
                  <a:gd name="T92" fmla="*/ 0 w 1489"/>
                  <a:gd name="T93" fmla="*/ 576 h 621"/>
                  <a:gd name="T94" fmla="*/ 42 w 1489"/>
                  <a:gd name="T95" fmla="*/ 269 h 621"/>
                  <a:gd name="T96" fmla="*/ 106 w 1489"/>
                  <a:gd name="T97" fmla="*/ 238 h 621"/>
                  <a:gd name="T98" fmla="*/ 159 w 1489"/>
                  <a:gd name="T99" fmla="*/ 191 h 621"/>
                  <a:gd name="T100" fmla="*/ 208 w 1489"/>
                  <a:gd name="T101" fmla="*/ 132 h 621"/>
                  <a:gd name="T102" fmla="*/ 262 w 1489"/>
                  <a:gd name="T103" fmla="*/ 76 h 621"/>
                  <a:gd name="T104" fmla="*/ 333 w 1489"/>
                  <a:gd name="T105" fmla="*/ 31 h 621"/>
                  <a:gd name="T106" fmla="*/ 411 w 1489"/>
                  <a:gd name="T107" fmla="*/ 7 h 621"/>
                  <a:gd name="T108" fmla="*/ 499 w 1489"/>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621">
                    <a:moveTo>
                      <a:pt x="499" y="0"/>
                    </a:moveTo>
                    <a:lnTo>
                      <a:pt x="548" y="1"/>
                    </a:lnTo>
                    <a:lnTo>
                      <a:pt x="595" y="7"/>
                    </a:lnTo>
                    <a:lnTo>
                      <a:pt x="640" y="16"/>
                    </a:lnTo>
                    <a:lnTo>
                      <a:pt x="682" y="32"/>
                    </a:lnTo>
                    <a:lnTo>
                      <a:pt x="722" y="51"/>
                    </a:lnTo>
                    <a:lnTo>
                      <a:pt x="757" y="67"/>
                    </a:lnTo>
                    <a:lnTo>
                      <a:pt x="786" y="80"/>
                    </a:lnTo>
                    <a:lnTo>
                      <a:pt x="815" y="91"/>
                    </a:lnTo>
                    <a:lnTo>
                      <a:pt x="842" y="101"/>
                    </a:lnTo>
                    <a:lnTo>
                      <a:pt x="869" y="112"/>
                    </a:lnTo>
                    <a:lnTo>
                      <a:pt x="900" y="123"/>
                    </a:lnTo>
                    <a:lnTo>
                      <a:pt x="933" y="136"/>
                    </a:lnTo>
                    <a:lnTo>
                      <a:pt x="973" y="151"/>
                    </a:lnTo>
                    <a:lnTo>
                      <a:pt x="1020" y="167"/>
                    </a:lnTo>
                    <a:lnTo>
                      <a:pt x="1064" y="180"/>
                    </a:lnTo>
                    <a:lnTo>
                      <a:pt x="1115" y="189"/>
                    </a:lnTo>
                    <a:lnTo>
                      <a:pt x="1171" y="192"/>
                    </a:lnTo>
                    <a:lnTo>
                      <a:pt x="1228" y="194"/>
                    </a:lnTo>
                    <a:lnTo>
                      <a:pt x="1286" y="192"/>
                    </a:lnTo>
                    <a:lnTo>
                      <a:pt x="1340" y="189"/>
                    </a:lnTo>
                    <a:lnTo>
                      <a:pt x="1389" y="181"/>
                    </a:lnTo>
                    <a:lnTo>
                      <a:pt x="1431" y="174"/>
                    </a:lnTo>
                    <a:lnTo>
                      <a:pt x="1464" y="167"/>
                    </a:lnTo>
                    <a:lnTo>
                      <a:pt x="1479" y="169"/>
                    </a:lnTo>
                    <a:lnTo>
                      <a:pt x="1486" y="174"/>
                    </a:lnTo>
                    <a:lnTo>
                      <a:pt x="1489" y="181"/>
                    </a:lnTo>
                    <a:lnTo>
                      <a:pt x="1489" y="192"/>
                    </a:lnTo>
                    <a:lnTo>
                      <a:pt x="1484" y="203"/>
                    </a:lnTo>
                    <a:lnTo>
                      <a:pt x="1469" y="227"/>
                    </a:lnTo>
                    <a:lnTo>
                      <a:pt x="1453" y="251"/>
                    </a:lnTo>
                    <a:lnTo>
                      <a:pt x="1433" y="272"/>
                    </a:lnTo>
                    <a:lnTo>
                      <a:pt x="1408" y="292"/>
                    </a:lnTo>
                    <a:lnTo>
                      <a:pt x="1377" y="311"/>
                    </a:lnTo>
                    <a:lnTo>
                      <a:pt x="1339" y="327"/>
                    </a:lnTo>
                    <a:lnTo>
                      <a:pt x="1293" y="341"/>
                    </a:lnTo>
                    <a:lnTo>
                      <a:pt x="1239" y="352"/>
                    </a:lnTo>
                    <a:lnTo>
                      <a:pt x="1177" y="360"/>
                    </a:lnTo>
                    <a:lnTo>
                      <a:pt x="1175" y="372"/>
                    </a:lnTo>
                    <a:lnTo>
                      <a:pt x="1171" y="387"/>
                    </a:lnTo>
                    <a:lnTo>
                      <a:pt x="1166" y="398"/>
                    </a:lnTo>
                    <a:lnTo>
                      <a:pt x="1155" y="409"/>
                    </a:lnTo>
                    <a:lnTo>
                      <a:pt x="1140" y="418"/>
                    </a:lnTo>
                    <a:lnTo>
                      <a:pt x="1122" y="423"/>
                    </a:lnTo>
                    <a:lnTo>
                      <a:pt x="1099" y="429"/>
                    </a:lnTo>
                    <a:lnTo>
                      <a:pt x="1069" y="429"/>
                    </a:lnTo>
                    <a:lnTo>
                      <a:pt x="1035" y="425"/>
                    </a:lnTo>
                    <a:lnTo>
                      <a:pt x="993" y="418"/>
                    </a:lnTo>
                    <a:lnTo>
                      <a:pt x="944" y="407"/>
                    </a:lnTo>
                    <a:lnTo>
                      <a:pt x="944" y="414"/>
                    </a:lnTo>
                    <a:lnTo>
                      <a:pt x="944" y="421"/>
                    </a:lnTo>
                    <a:lnTo>
                      <a:pt x="944" y="431"/>
                    </a:lnTo>
                    <a:lnTo>
                      <a:pt x="944" y="440"/>
                    </a:lnTo>
                    <a:lnTo>
                      <a:pt x="942" y="449"/>
                    </a:lnTo>
                    <a:lnTo>
                      <a:pt x="939" y="458"/>
                    </a:lnTo>
                    <a:lnTo>
                      <a:pt x="933" y="465"/>
                    </a:lnTo>
                    <a:lnTo>
                      <a:pt x="922" y="474"/>
                    </a:lnTo>
                    <a:lnTo>
                      <a:pt x="909" y="480"/>
                    </a:lnTo>
                    <a:lnTo>
                      <a:pt x="889" y="483"/>
                    </a:lnTo>
                    <a:lnTo>
                      <a:pt x="864" y="485"/>
                    </a:lnTo>
                    <a:lnTo>
                      <a:pt x="833" y="483"/>
                    </a:lnTo>
                    <a:lnTo>
                      <a:pt x="795" y="480"/>
                    </a:lnTo>
                    <a:lnTo>
                      <a:pt x="748" y="471"/>
                    </a:lnTo>
                    <a:lnTo>
                      <a:pt x="733" y="505"/>
                    </a:lnTo>
                    <a:lnTo>
                      <a:pt x="715" y="529"/>
                    </a:lnTo>
                    <a:lnTo>
                      <a:pt x="697" y="545"/>
                    </a:lnTo>
                    <a:lnTo>
                      <a:pt x="677" y="554"/>
                    </a:lnTo>
                    <a:lnTo>
                      <a:pt x="655" y="560"/>
                    </a:lnTo>
                    <a:lnTo>
                      <a:pt x="633" y="560"/>
                    </a:lnTo>
                    <a:lnTo>
                      <a:pt x="611" y="556"/>
                    </a:lnTo>
                    <a:lnTo>
                      <a:pt x="591" y="551"/>
                    </a:lnTo>
                    <a:lnTo>
                      <a:pt x="569" y="545"/>
                    </a:lnTo>
                    <a:lnTo>
                      <a:pt x="549" y="540"/>
                    </a:lnTo>
                    <a:lnTo>
                      <a:pt x="533" y="536"/>
                    </a:lnTo>
                    <a:lnTo>
                      <a:pt x="517" y="534"/>
                    </a:lnTo>
                    <a:lnTo>
                      <a:pt x="499" y="565"/>
                    </a:lnTo>
                    <a:lnTo>
                      <a:pt x="479" y="585"/>
                    </a:lnTo>
                    <a:lnTo>
                      <a:pt x="455" y="596"/>
                    </a:lnTo>
                    <a:lnTo>
                      <a:pt x="429" y="601"/>
                    </a:lnTo>
                    <a:lnTo>
                      <a:pt x="402" y="603"/>
                    </a:lnTo>
                    <a:lnTo>
                      <a:pt x="375" y="600"/>
                    </a:lnTo>
                    <a:lnTo>
                      <a:pt x="348" y="592"/>
                    </a:lnTo>
                    <a:lnTo>
                      <a:pt x="322" y="585"/>
                    </a:lnTo>
                    <a:lnTo>
                      <a:pt x="297" y="576"/>
                    </a:lnTo>
                    <a:lnTo>
                      <a:pt x="275" y="569"/>
                    </a:lnTo>
                    <a:lnTo>
                      <a:pt x="257" y="563"/>
                    </a:lnTo>
                    <a:lnTo>
                      <a:pt x="228" y="592"/>
                    </a:lnTo>
                    <a:lnTo>
                      <a:pt x="199" y="612"/>
                    </a:lnTo>
                    <a:lnTo>
                      <a:pt x="168" y="620"/>
                    </a:lnTo>
                    <a:lnTo>
                      <a:pt x="137" y="621"/>
                    </a:lnTo>
                    <a:lnTo>
                      <a:pt x="104" y="614"/>
                    </a:lnTo>
                    <a:lnTo>
                      <a:pt x="71" y="605"/>
                    </a:lnTo>
                    <a:lnTo>
                      <a:pt x="37" y="591"/>
                    </a:lnTo>
                    <a:lnTo>
                      <a:pt x="0" y="576"/>
                    </a:lnTo>
                    <a:lnTo>
                      <a:pt x="4" y="274"/>
                    </a:lnTo>
                    <a:lnTo>
                      <a:pt x="42" y="269"/>
                    </a:lnTo>
                    <a:lnTo>
                      <a:pt x="77" y="256"/>
                    </a:lnTo>
                    <a:lnTo>
                      <a:pt x="106" y="238"/>
                    </a:lnTo>
                    <a:lnTo>
                      <a:pt x="133" y="216"/>
                    </a:lnTo>
                    <a:lnTo>
                      <a:pt x="159" y="191"/>
                    </a:lnTo>
                    <a:lnTo>
                      <a:pt x="182" y="161"/>
                    </a:lnTo>
                    <a:lnTo>
                      <a:pt x="208" y="132"/>
                    </a:lnTo>
                    <a:lnTo>
                      <a:pt x="233" y="103"/>
                    </a:lnTo>
                    <a:lnTo>
                      <a:pt x="262" y="76"/>
                    </a:lnTo>
                    <a:lnTo>
                      <a:pt x="295" y="52"/>
                    </a:lnTo>
                    <a:lnTo>
                      <a:pt x="333" y="31"/>
                    </a:lnTo>
                    <a:lnTo>
                      <a:pt x="377" y="16"/>
                    </a:lnTo>
                    <a:lnTo>
                      <a:pt x="411" y="7"/>
                    </a:lnTo>
                    <a:lnTo>
                      <a:pt x="453" y="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7" name="Freeform 27"/>
              <p:cNvSpPr>
                <a:spLocks noEditPoints="1"/>
              </p:cNvSpPr>
              <p:nvPr/>
            </p:nvSpPr>
            <p:spPr bwMode="auto">
              <a:xfrm>
                <a:off x="3419872" y="2274221"/>
                <a:ext cx="1925638" cy="3692538"/>
              </a:xfrm>
              <a:custGeom>
                <a:avLst/>
                <a:gdLst>
                  <a:gd name="T0" fmla="*/ 673 w 1213"/>
                  <a:gd name="T1" fmla="*/ 1963 h 2416"/>
                  <a:gd name="T2" fmla="*/ 674 w 1213"/>
                  <a:gd name="T3" fmla="*/ 2032 h 2416"/>
                  <a:gd name="T4" fmla="*/ 682 w 1213"/>
                  <a:gd name="T5" fmla="*/ 2170 h 2416"/>
                  <a:gd name="T6" fmla="*/ 753 w 1213"/>
                  <a:gd name="T7" fmla="*/ 2340 h 2416"/>
                  <a:gd name="T8" fmla="*/ 724 w 1213"/>
                  <a:gd name="T9" fmla="*/ 2341 h 2416"/>
                  <a:gd name="T10" fmla="*/ 624 w 1213"/>
                  <a:gd name="T11" fmla="*/ 2161 h 2416"/>
                  <a:gd name="T12" fmla="*/ 622 w 1213"/>
                  <a:gd name="T13" fmla="*/ 2007 h 2416"/>
                  <a:gd name="T14" fmla="*/ 573 w 1213"/>
                  <a:gd name="T15" fmla="*/ 980 h 2416"/>
                  <a:gd name="T16" fmla="*/ 662 w 1213"/>
                  <a:gd name="T17" fmla="*/ 1029 h 2416"/>
                  <a:gd name="T18" fmla="*/ 604 w 1213"/>
                  <a:gd name="T19" fmla="*/ 1089 h 2416"/>
                  <a:gd name="T20" fmla="*/ 558 w 1213"/>
                  <a:gd name="T21" fmla="*/ 1212 h 2416"/>
                  <a:gd name="T22" fmla="*/ 640 w 1213"/>
                  <a:gd name="T23" fmla="*/ 1354 h 2416"/>
                  <a:gd name="T24" fmla="*/ 796 w 1213"/>
                  <a:gd name="T25" fmla="*/ 1463 h 2416"/>
                  <a:gd name="T26" fmla="*/ 936 w 1213"/>
                  <a:gd name="T27" fmla="*/ 1585 h 2416"/>
                  <a:gd name="T28" fmla="*/ 956 w 1213"/>
                  <a:gd name="T29" fmla="*/ 1714 h 2416"/>
                  <a:gd name="T30" fmla="*/ 887 w 1213"/>
                  <a:gd name="T31" fmla="*/ 1836 h 2416"/>
                  <a:gd name="T32" fmla="*/ 829 w 1213"/>
                  <a:gd name="T33" fmla="*/ 1869 h 2416"/>
                  <a:gd name="T34" fmla="*/ 816 w 1213"/>
                  <a:gd name="T35" fmla="*/ 1860 h 2416"/>
                  <a:gd name="T36" fmla="*/ 864 w 1213"/>
                  <a:gd name="T37" fmla="*/ 1736 h 2416"/>
                  <a:gd name="T38" fmla="*/ 831 w 1213"/>
                  <a:gd name="T39" fmla="*/ 1596 h 2416"/>
                  <a:gd name="T40" fmla="*/ 711 w 1213"/>
                  <a:gd name="T41" fmla="*/ 1509 h 2416"/>
                  <a:gd name="T42" fmla="*/ 589 w 1213"/>
                  <a:gd name="T43" fmla="*/ 1429 h 2416"/>
                  <a:gd name="T44" fmla="*/ 494 w 1213"/>
                  <a:gd name="T45" fmla="*/ 1314 h 2416"/>
                  <a:gd name="T46" fmla="*/ 449 w 1213"/>
                  <a:gd name="T47" fmla="*/ 1185 h 2416"/>
                  <a:gd name="T48" fmla="*/ 511 w 1213"/>
                  <a:gd name="T49" fmla="*/ 1043 h 2416"/>
                  <a:gd name="T50" fmla="*/ 418 w 1213"/>
                  <a:gd name="T51" fmla="*/ 1 h 2416"/>
                  <a:gd name="T52" fmla="*/ 544 w 1213"/>
                  <a:gd name="T53" fmla="*/ 38 h 2416"/>
                  <a:gd name="T54" fmla="*/ 585 w 1213"/>
                  <a:gd name="T55" fmla="*/ 129 h 2416"/>
                  <a:gd name="T56" fmla="*/ 524 w 1213"/>
                  <a:gd name="T57" fmla="*/ 170 h 2416"/>
                  <a:gd name="T58" fmla="*/ 407 w 1213"/>
                  <a:gd name="T59" fmla="*/ 160 h 2416"/>
                  <a:gd name="T60" fmla="*/ 278 w 1213"/>
                  <a:gd name="T61" fmla="*/ 116 h 2416"/>
                  <a:gd name="T62" fmla="*/ 154 w 1213"/>
                  <a:gd name="T63" fmla="*/ 101 h 2416"/>
                  <a:gd name="T64" fmla="*/ 105 w 1213"/>
                  <a:gd name="T65" fmla="*/ 174 h 2416"/>
                  <a:gd name="T66" fmla="*/ 205 w 1213"/>
                  <a:gd name="T67" fmla="*/ 270 h 2416"/>
                  <a:gd name="T68" fmla="*/ 398 w 1213"/>
                  <a:gd name="T69" fmla="*/ 327 h 2416"/>
                  <a:gd name="T70" fmla="*/ 631 w 1213"/>
                  <a:gd name="T71" fmla="*/ 360 h 2416"/>
                  <a:gd name="T72" fmla="*/ 858 w 1213"/>
                  <a:gd name="T73" fmla="*/ 387 h 2416"/>
                  <a:gd name="T74" fmla="*/ 1029 w 1213"/>
                  <a:gd name="T75" fmla="*/ 429 h 2416"/>
                  <a:gd name="T76" fmla="*/ 1133 w 1213"/>
                  <a:gd name="T77" fmla="*/ 494 h 2416"/>
                  <a:gd name="T78" fmla="*/ 1207 w 1213"/>
                  <a:gd name="T79" fmla="*/ 605 h 2416"/>
                  <a:gd name="T80" fmla="*/ 1180 w 1213"/>
                  <a:gd name="T81" fmla="*/ 743 h 2416"/>
                  <a:gd name="T82" fmla="*/ 1071 w 1213"/>
                  <a:gd name="T83" fmla="*/ 854 h 2416"/>
                  <a:gd name="T84" fmla="*/ 829 w 1213"/>
                  <a:gd name="T85" fmla="*/ 892 h 2416"/>
                  <a:gd name="T86" fmla="*/ 934 w 1213"/>
                  <a:gd name="T87" fmla="*/ 818 h 2416"/>
                  <a:gd name="T88" fmla="*/ 1009 w 1213"/>
                  <a:gd name="T89" fmla="*/ 772 h 2416"/>
                  <a:gd name="T90" fmla="*/ 1018 w 1213"/>
                  <a:gd name="T91" fmla="*/ 758 h 2416"/>
                  <a:gd name="T92" fmla="*/ 1044 w 1213"/>
                  <a:gd name="T93" fmla="*/ 723 h 2416"/>
                  <a:gd name="T94" fmla="*/ 1027 w 1213"/>
                  <a:gd name="T95" fmla="*/ 600 h 2416"/>
                  <a:gd name="T96" fmla="*/ 898 w 1213"/>
                  <a:gd name="T97" fmla="*/ 512 h 2416"/>
                  <a:gd name="T98" fmla="*/ 665 w 1213"/>
                  <a:gd name="T99" fmla="*/ 480 h 2416"/>
                  <a:gd name="T100" fmla="*/ 396 w 1213"/>
                  <a:gd name="T101" fmla="*/ 441 h 2416"/>
                  <a:gd name="T102" fmla="*/ 113 w 1213"/>
                  <a:gd name="T103" fmla="*/ 316 h 2416"/>
                  <a:gd name="T104" fmla="*/ 33 w 1213"/>
                  <a:gd name="T105" fmla="*/ 245 h 2416"/>
                  <a:gd name="T106" fmla="*/ 5 w 1213"/>
                  <a:gd name="T107" fmla="*/ 129 h 2416"/>
                  <a:gd name="T108" fmla="*/ 85 w 1213"/>
                  <a:gd name="T109" fmla="*/ 41 h 2416"/>
                  <a:gd name="T110" fmla="*/ 213 w 1213"/>
                  <a:gd name="T111" fmla="*/ 12 h 2416"/>
                  <a:gd name="T112" fmla="*/ 324 w 1213"/>
                  <a:gd name="T113" fmla="*/ 3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3" h="2416">
                    <a:moveTo>
                      <a:pt x="656" y="1932"/>
                    </a:moveTo>
                    <a:lnTo>
                      <a:pt x="673" y="1932"/>
                    </a:lnTo>
                    <a:lnTo>
                      <a:pt x="673" y="1940"/>
                    </a:lnTo>
                    <a:lnTo>
                      <a:pt x="673" y="1963"/>
                    </a:lnTo>
                    <a:lnTo>
                      <a:pt x="674" y="1981"/>
                    </a:lnTo>
                    <a:lnTo>
                      <a:pt x="674" y="1998"/>
                    </a:lnTo>
                    <a:lnTo>
                      <a:pt x="674" y="2014"/>
                    </a:lnTo>
                    <a:lnTo>
                      <a:pt x="674" y="2032"/>
                    </a:lnTo>
                    <a:lnTo>
                      <a:pt x="676" y="2054"/>
                    </a:lnTo>
                    <a:lnTo>
                      <a:pt x="676" y="2083"/>
                    </a:lnTo>
                    <a:lnTo>
                      <a:pt x="676" y="2120"/>
                    </a:lnTo>
                    <a:lnTo>
                      <a:pt x="682" y="2170"/>
                    </a:lnTo>
                    <a:lnTo>
                      <a:pt x="693" y="2216"/>
                    </a:lnTo>
                    <a:lnTo>
                      <a:pt x="709" y="2260"/>
                    </a:lnTo>
                    <a:lnTo>
                      <a:pt x="727" y="2300"/>
                    </a:lnTo>
                    <a:lnTo>
                      <a:pt x="753" y="2340"/>
                    </a:lnTo>
                    <a:lnTo>
                      <a:pt x="778" y="2378"/>
                    </a:lnTo>
                    <a:lnTo>
                      <a:pt x="805" y="2416"/>
                    </a:lnTo>
                    <a:lnTo>
                      <a:pt x="762" y="2381"/>
                    </a:lnTo>
                    <a:lnTo>
                      <a:pt x="724" y="2341"/>
                    </a:lnTo>
                    <a:lnTo>
                      <a:pt x="691" y="2298"/>
                    </a:lnTo>
                    <a:lnTo>
                      <a:pt x="664" y="2254"/>
                    </a:lnTo>
                    <a:lnTo>
                      <a:pt x="640" y="2207"/>
                    </a:lnTo>
                    <a:lnTo>
                      <a:pt x="624" y="2161"/>
                    </a:lnTo>
                    <a:lnTo>
                      <a:pt x="614" y="2116"/>
                    </a:lnTo>
                    <a:lnTo>
                      <a:pt x="609" y="2074"/>
                    </a:lnTo>
                    <a:lnTo>
                      <a:pt x="613" y="2036"/>
                    </a:lnTo>
                    <a:lnTo>
                      <a:pt x="622" y="2007"/>
                    </a:lnTo>
                    <a:lnTo>
                      <a:pt x="631" y="1980"/>
                    </a:lnTo>
                    <a:lnTo>
                      <a:pt x="644" y="1956"/>
                    </a:lnTo>
                    <a:lnTo>
                      <a:pt x="656" y="1932"/>
                    </a:lnTo>
                    <a:close/>
                    <a:moveTo>
                      <a:pt x="573" y="980"/>
                    </a:moveTo>
                    <a:lnTo>
                      <a:pt x="604" y="992"/>
                    </a:lnTo>
                    <a:lnTo>
                      <a:pt x="636" y="1007"/>
                    </a:lnTo>
                    <a:lnTo>
                      <a:pt x="665" y="1020"/>
                    </a:lnTo>
                    <a:lnTo>
                      <a:pt x="662" y="1029"/>
                    </a:lnTo>
                    <a:lnTo>
                      <a:pt x="660" y="1043"/>
                    </a:lnTo>
                    <a:lnTo>
                      <a:pt x="656" y="1052"/>
                    </a:lnTo>
                    <a:lnTo>
                      <a:pt x="629" y="1067"/>
                    </a:lnTo>
                    <a:lnTo>
                      <a:pt x="604" y="1089"/>
                    </a:lnTo>
                    <a:lnTo>
                      <a:pt x="584" y="1114"/>
                    </a:lnTo>
                    <a:lnTo>
                      <a:pt x="567" y="1145"/>
                    </a:lnTo>
                    <a:lnTo>
                      <a:pt x="560" y="1178"/>
                    </a:lnTo>
                    <a:lnTo>
                      <a:pt x="558" y="1212"/>
                    </a:lnTo>
                    <a:lnTo>
                      <a:pt x="565" y="1249"/>
                    </a:lnTo>
                    <a:lnTo>
                      <a:pt x="582" y="1285"/>
                    </a:lnTo>
                    <a:lnTo>
                      <a:pt x="609" y="1321"/>
                    </a:lnTo>
                    <a:lnTo>
                      <a:pt x="640" y="1354"/>
                    </a:lnTo>
                    <a:lnTo>
                      <a:pt x="676" y="1385"/>
                    </a:lnTo>
                    <a:lnTo>
                      <a:pt x="714" y="1410"/>
                    </a:lnTo>
                    <a:lnTo>
                      <a:pt x="754" y="1438"/>
                    </a:lnTo>
                    <a:lnTo>
                      <a:pt x="796" y="1463"/>
                    </a:lnTo>
                    <a:lnTo>
                      <a:pt x="834" y="1489"/>
                    </a:lnTo>
                    <a:lnTo>
                      <a:pt x="873" y="1518"/>
                    </a:lnTo>
                    <a:lnTo>
                      <a:pt x="907" y="1549"/>
                    </a:lnTo>
                    <a:lnTo>
                      <a:pt x="936" y="1585"/>
                    </a:lnTo>
                    <a:lnTo>
                      <a:pt x="953" y="1614"/>
                    </a:lnTo>
                    <a:lnTo>
                      <a:pt x="962" y="1647"/>
                    </a:lnTo>
                    <a:lnTo>
                      <a:pt x="962" y="1680"/>
                    </a:lnTo>
                    <a:lnTo>
                      <a:pt x="956" y="1714"/>
                    </a:lnTo>
                    <a:lnTo>
                      <a:pt x="945" y="1749"/>
                    </a:lnTo>
                    <a:lnTo>
                      <a:pt x="931" y="1781"/>
                    </a:lnTo>
                    <a:lnTo>
                      <a:pt x="911" y="1810"/>
                    </a:lnTo>
                    <a:lnTo>
                      <a:pt x="887" y="1836"/>
                    </a:lnTo>
                    <a:lnTo>
                      <a:pt x="862" y="1856"/>
                    </a:lnTo>
                    <a:lnTo>
                      <a:pt x="833" y="1872"/>
                    </a:lnTo>
                    <a:lnTo>
                      <a:pt x="833" y="1870"/>
                    </a:lnTo>
                    <a:lnTo>
                      <a:pt x="829" y="1869"/>
                    </a:lnTo>
                    <a:lnTo>
                      <a:pt x="825" y="1867"/>
                    </a:lnTo>
                    <a:lnTo>
                      <a:pt x="822" y="1863"/>
                    </a:lnTo>
                    <a:lnTo>
                      <a:pt x="818" y="1861"/>
                    </a:lnTo>
                    <a:lnTo>
                      <a:pt x="816" y="1860"/>
                    </a:lnTo>
                    <a:lnTo>
                      <a:pt x="816" y="1827"/>
                    </a:lnTo>
                    <a:lnTo>
                      <a:pt x="816" y="1792"/>
                    </a:lnTo>
                    <a:lnTo>
                      <a:pt x="844" y="1767"/>
                    </a:lnTo>
                    <a:lnTo>
                      <a:pt x="864" y="1736"/>
                    </a:lnTo>
                    <a:lnTo>
                      <a:pt x="882" y="1700"/>
                    </a:lnTo>
                    <a:lnTo>
                      <a:pt x="869" y="1660"/>
                    </a:lnTo>
                    <a:lnTo>
                      <a:pt x="853" y="1625"/>
                    </a:lnTo>
                    <a:lnTo>
                      <a:pt x="831" y="1596"/>
                    </a:lnTo>
                    <a:lnTo>
                      <a:pt x="804" y="1570"/>
                    </a:lnTo>
                    <a:lnTo>
                      <a:pt x="774" y="1547"/>
                    </a:lnTo>
                    <a:lnTo>
                      <a:pt x="744" y="1527"/>
                    </a:lnTo>
                    <a:lnTo>
                      <a:pt x="711" y="1509"/>
                    </a:lnTo>
                    <a:lnTo>
                      <a:pt x="678" y="1490"/>
                    </a:lnTo>
                    <a:lnTo>
                      <a:pt x="647" y="1470"/>
                    </a:lnTo>
                    <a:lnTo>
                      <a:pt x="616" y="1450"/>
                    </a:lnTo>
                    <a:lnTo>
                      <a:pt x="589" y="1429"/>
                    </a:lnTo>
                    <a:lnTo>
                      <a:pt x="560" y="1400"/>
                    </a:lnTo>
                    <a:lnTo>
                      <a:pt x="534" y="1369"/>
                    </a:lnTo>
                    <a:lnTo>
                      <a:pt x="509" y="1336"/>
                    </a:lnTo>
                    <a:lnTo>
                      <a:pt x="494" y="1314"/>
                    </a:lnTo>
                    <a:lnTo>
                      <a:pt x="478" y="1287"/>
                    </a:lnTo>
                    <a:lnTo>
                      <a:pt x="465" y="1254"/>
                    </a:lnTo>
                    <a:lnTo>
                      <a:pt x="454" y="1220"/>
                    </a:lnTo>
                    <a:lnTo>
                      <a:pt x="449" y="1185"/>
                    </a:lnTo>
                    <a:lnTo>
                      <a:pt x="453" y="1149"/>
                    </a:lnTo>
                    <a:lnTo>
                      <a:pt x="465" y="1112"/>
                    </a:lnTo>
                    <a:lnTo>
                      <a:pt x="485" y="1076"/>
                    </a:lnTo>
                    <a:lnTo>
                      <a:pt x="511" y="1043"/>
                    </a:lnTo>
                    <a:lnTo>
                      <a:pt x="538" y="1012"/>
                    </a:lnTo>
                    <a:lnTo>
                      <a:pt x="573" y="980"/>
                    </a:lnTo>
                    <a:close/>
                    <a:moveTo>
                      <a:pt x="380" y="0"/>
                    </a:moveTo>
                    <a:lnTo>
                      <a:pt x="418" y="1"/>
                    </a:lnTo>
                    <a:lnTo>
                      <a:pt x="454" y="7"/>
                    </a:lnTo>
                    <a:lnTo>
                      <a:pt x="487" y="14"/>
                    </a:lnTo>
                    <a:lnTo>
                      <a:pt x="518" y="23"/>
                    </a:lnTo>
                    <a:lnTo>
                      <a:pt x="544" y="38"/>
                    </a:lnTo>
                    <a:lnTo>
                      <a:pt x="564" y="54"/>
                    </a:lnTo>
                    <a:lnTo>
                      <a:pt x="578" y="74"/>
                    </a:lnTo>
                    <a:lnTo>
                      <a:pt x="585" y="100"/>
                    </a:lnTo>
                    <a:lnTo>
                      <a:pt x="585" y="129"/>
                    </a:lnTo>
                    <a:lnTo>
                      <a:pt x="576" y="138"/>
                    </a:lnTo>
                    <a:lnTo>
                      <a:pt x="562" y="150"/>
                    </a:lnTo>
                    <a:lnTo>
                      <a:pt x="545" y="161"/>
                    </a:lnTo>
                    <a:lnTo>
                      <a:pt x="524" y="170"/>
                    </a:lnTo>
                    <a:lnTo>
                      <a:pt x="496" y="176"/>
                    </a:lnTo>
                    <a:lnTo>
                      <a:pt x="467" y="176"/>
                    </a:lnTo>
                    <a:lnTo>
                      <a:pt x="433" y="169"/>
                    </a:lnTo>
                    <a:lnTo>
                      <a:pt x="407" y="160"/>
                    </a:lnTo>
                    <a:lnTo>
                      <a:pt x="378" y="149"/>
                    </a:lnTo>
                    <a:lnTo>
                      <a:pt x="345" y="138"/>
                    </a:lnTo>
                    <a:lnTo>
                      <a:pt x="313" y="127"/>
                    </a:lnTo>
                    <a:lnTo>
                      <a:pt x="278" y="116"/>
                    </a:lnTo>
                    <a:lnTo>
                      <a:pt x="245" y="109"/>
                    </a:lnTo>
                    <a:lnTo>
                      <a:pt x="213" y="103"/>
                    </a:lnTo>
                    <a:lnTo>
                      <a:pt x="182" y="100"/>
                    </a:lnTo>
                    <a:lnTo>
                      <a:pt x="154" y="101"/>
                    </a:lnTo>
                    <a:lnTo>
                      <a:pt x="133" y="109"/>
                    </a:lnTo>
                    <a:lnTo>
                      <a:pt x="114" y="121"/>
                    </a:lnTo>
                    <a:lnTo>
                      <a:pt x="102" y="140"/>
                    </a:lnTo>
                    <a:lnTo>
                      <a:pt x="105" y="174"/>
                    </a:lnTo>
                    <a:lnTo>
                      <a:pt x="120" y="203"/>
                    </a:lnTo>
                    <a:lnTo>
                      <a:pt x="142" y="229"/>
                    </a:lnTo>
                    <a:lnTo>
                      <a:pt x="171" y="250"/>
                    </a:lnTo>
                    <a:lnTo>
                      <a:pt x="205" y="270"/>
                    </a:lnTo>
                    <a:lnTo>
                      <a:pt x="247" y="289"/>
                    </a:lnTo>
                    <a:lnTo>
                      <a:pt x="293" y="303"/>
                    </a:lnTo>
                    <a:lnTo>
                      <a:pt x="344" y="316"/>
                    </a:lnTo>
                    <a:lnTo>
                      <a:pt x="398" y="327"/>
                    </a:lnTo>
                    <a:lnTo>
                      <a:pt x="454" y="336"/>
                    </a:lnTo>
                    <a:lnTo>
                      <a:pt x="513" y="345"/>
                    </a:lnTo>
                    <a:lnTo>
                      <a:pt x="571" y="352"/>
                    </a:lnTo>
                    <a:lnTo>
                      <a:pt x="631" y="360"/>
                    </a:lnTo>
                    <a:lnTo>
                      <a:pt x="691" y="365"/>
                    </a:lnTo>
                    <a:lnTo>
                      <a:pt x="749" y="372"/>
                    </a:lnTo>
                    <a:lnTo>
                      <a:pt x="805" y="380"/>
                    </a:lnTo>
                    <a:lnTo>
                      <a:pt x="858" y="387"/>
                    </a:lnTo>
                    <a:lnTo>
                      <a:pt x="907" y="394"/>
                    </a:lnTo>
                    <a:lnTo>
                      <a:pt x="954" y="405"/>
                    </a:lnTo>
                    <a:lnTo>
                      <a:pt x="994" y="416"/>
                    </a:lnTo>
                    <a:lnTo>
                      <a:pt x="1029" y="429"/>
                    </a:lnTo>
                    <a:lnTo>
                      <a:pt x="1053" y="440"/>
                    </a:lnTo>
                    <a:lnTo>
                      <a:pt x="1080" y="454"/>
                    </a:lnTo>
                    <a:lnTo>
                      <a:pt x="1105" y="472"/>
                    </a:lnTo>
                    <a:lnTo>
                      <a:pt x="1133" y="494"/>
                    </a:lnTo>
                    <a:lnTo>
                      <a:pt x="1156" y="518"/>
                    </a:lnTo>
                    <a:lnTo>
                      <a:pt x="1178" y="543"/>
                    </a:lnTo>
                    <a:lnTo>
                      <a:pt x="1196" y="572"/>
                    </a:lnTo>
                    <a:lnTo>
                      <a:pt x="1207" y="605"/>
                    </a:lnTo>
                    <a:lnTo>
                      <a:pt x="1213" y="638"/>
                    </a:lnTo>
                    <a:lnTo>
                      <a:pt x="1209" y="674"/>
                    </a:lnTo>
                    <a:lnTo>
                      <a:pt x="1196" y="712"/>
                    </a:lnTo>
                    <a:lnTo>
                      <a:pt x="1180" y="743"/>
                    </a:lnTo>
                    <a:lnTo>
                      <a:pt x="1162" y="770"/>
                    </a:lnTo>
                    <a:lnTo>
                      <a:pt x="1142" y="794"/>
                    </a:lnTo>
                    <a:lnTo>
                      <a:pt x="1116" y="816"/>
                    </a:lnTo>
                    <a:lnTo>
                      <a:pt x="1071" y="854"/>
                    </a:lnTo>
                    <a:lnTo>
                      <a:pt x="1024" y="887"/>
                    </a:lnTo>
                    <a:lnTo>
                      <a:pt x="976" y="914"/>
                    </a:lnTo>
                    <a:lnTo>
                      <a:pt x="925" y="940"/>
                    </a:lnTo>
                    <a:lnTo>
                      <a:pt x="829" y="892"/>
                    </a:lnTo>
                    <a:lnTo>
                      <a:pt x="829" y="872"/>
                    </a:lnTo>
                    <a:lnTo>
                      <a:pt x="862" y="852"/>
                    </a:lnTo>
                    <a:lnTo>
                      <a:pt x="896" y="836"/>
                    </a:lnTo>
                    <a:lnTo>
                      <a:pt x="934" y="818"/>
                    </a:lnTo>
                    <a:lnTo>
                      <a:pt x="973" y="800"/>
                    </a:lnTo>
                    <a:lnTo>
                      <a:pt x="1005" y="776"/>
                    </a:lnTo>
                    <a:lnTo>
                      <a:pt x="1007" y="774"/>
                    </a:lnTo>
                    <a:lnTo>
                      <a:pt x="1009" y="772"/>
                    </a:lnTo>
                    <a:lnTo>
                      <a:pt x="1011" y="769"/>
                    </a:lnTo>
                    <a:lnTo>
                      <a:pt x="1013" y="765"/>
                    </a:lnTo>
                    <a:lnTo>
                      <a:pt x="1016" y="761"/>
                    </a:lnTo>
                    <a:lnTo>
                      <a:pt x="1018" y="758"/>
                    </a:lnTo>
                    <a:lnTo>
                      <a:pt x="1020" y="758"/>
                    </a:lnTo>
                    <a:lnTo>
                      <a:pt x="1024" y="758"/>
                    </a:lnTo>
                    <a:lnTo>
                      <a:pt x="1025" y="760"/>
                    </a:lnTo>
                    <a:lnTo>
                      <a:pt x="1044" y="723"/>
                    </a:lnTo>
                    <a:lnTo>
                      <a:pt x="1053" y="689"/>
                    </a:lnTo>
                    <a:lnTo>
                      <a:pt x="1053" y="656"/>
                    </a:lnTo>
                    <a:lnTo>
                      <a:pt x="1044" y="627"/>
                    </a:lnTo>
                    <a:lnTo>
                      <a:pt x="1027" y="600"/>
                    </a:lnTo>
                    <a:lnTo>
                      <a:pt x="1005" y="574"/>
                    </a:lnTo>
                    <a:lnTo>
                      <a:pt x="978" y="552"/>
                    </a:lnTo>
                    <a:lnTo>
                      <a:pt x="945" y="532"/>
                    </a:lnTo>
                    <a:lnTo>
                      <a:pt x="898" y="512"/>
                    </a:lnTo>
                    <a:lnTo>
                      <a:pt x="845" y="498"/>
                    </a:lnTo>
                    <a:lnTo>
                      <a:pt x="787" y="490"/>
                    </a:lnTo>
                    <a:lnTo>
                      <a:pt x="727" y="483"/>
                    </a:lnTo>
                    <a:lnTo>
                      <a:pt x="665" y="480"/>
                    </a:lnTo>
                    <a:lnTo>
                      <a:pt x="604" y="474"/>
                    </a:lnTo>
                    <a:lnTo>
                      <a:pt x="542" y="469"/>
                    </a:lnTo>
                    <a:lnTo>
                      <a:pt x="482" y="460"/>
                    </a:lnTo>
                    <a:lnTo>
                      <a:pt x="396" y="441"/>
                    </a:lnTo>
                    <a:lnTo>
                      <a:pt x="318" y="420"/>
                    </a:lnTo>
                    <a:lnTo>
                      <a:pt x="244" y="392"/>
                    </a:lnTo>
                    <a:lnTo>
                      <a:pt x="176" y="360"/>
                    </a:lnTo>
                    <a:lnTo>
                      <a:pt x="113" y="316"/>
                    </a:lnTo>
                    <a:lnTo>
                      <a:pt x="94" y="301"/>
                    </a:lnTo>
                    <a:lnTo>
                      <a:pt x="74" y="285"/>
                    </a:lnTo>
                    <a:lnTo>
                      <a:pt x="53" y="267"/>
                    </a:lnTo>
                    <a:lnTo>
                      <a:pt x="33" y="245"/>
                    </a:lnTo>
                    <a:lnTo>
                      <a:pt x="16" y="221"/>
                    </a:lnTo>
                    <a:lnTo>
                      <a:pt x="5" y="194"/>
                    </a:lnTo>
                    <a:lnTo>
                      <a:pt x="0" y="163"/>
                    </a:lnTo>
                    <a:lnTo>
                      <a:pt x="5" y="129"/>
                    </a:lnTo>
                    <a:lnTo>
                      <a:pt x="16" y="100"/>
                    </a:lnTo>
                    <a:lnTo>
                      <a:pt x="34" y="76"/>
                    </a:lnTo>
                    <a:lnTo>
                      <a:pt x="58" y="58"/>
                    </a:lnTo>
                    <a:lnTo>
                      <a:pt x="85" y="41"/>
                    </a:lnTo>
                    <a:lnTo>
                      <a:pt x="114" y="30"/>
                    </a:lnTo>
                    <a:lnTo>
                      <a:pt x="147" y="23"/>
                    </a:lnTo>
                    <a:lnTo>
                      <a:pt x="180" y="18"/>
                    </a:lnTo>
                    <a:lnTo>
                      <a:pt x="213" y="12"/>
                    </a:lnTo>
                    <a:lnTo>
                      <a:pt x="245" y="10"/>
                    </a:lnTo>
                    <a:lnTo>
                      <a:pt x="274" y="9"/>
                    </a:lnTo>
                    <a:lnTo>
                      <a:pt x="302" y="7"/>
                    </a:lnTo>
                    <a:lnTo>
                      <a:pt x="324" y="3"/>
                    </a:lnTo>
                    <a:lnTo>
                      <a:pt x="342" y="0"/>
                    </a:lnTo>
                    <a:lnTo>
                      <a:pt x="3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8" name="Freeform 45"/>
              <p:cNvSpPr>
                <a:spLocks noEditPoints="1"/>
              </p:cNvSpPr>
              <p:nvPr/>
            </p:nvSpPr>
            <p:spPr bwMode="auto">
              <a:xfrm>
                <a:off x="3841671" y="2252358"/>
                <a:ext cx="1951038" cy="3489266"/>
              </a:xfrm>
              <a:custGeom>
                <a:avLst/>
                <a:gdLst>
                  <a:gd name="T0" fmla="*/ 391 w 1229"/>
                  <a:gd name="T1" fmla="*/ 1534 h 2283"/>
                  <a:gd name="T2" fmla="*/ 371 w 1229"/>
                  <a:gd name="T3" fmla="*/ 1636 h 2283"/>
                  <a:gd name="T4" fmla="*/ 353 w 1229"/>
                  <a:gd name="T5" fmla="*/ 1749 h 2283"/>
                  <a:gd name="T6" fmla="*/ 416 w 1229"/>
                  <a:gd name="T7" fmla="*/ 1823 h 2283"/>
                  <a:gd name="T8" fmla="*/ 511 w 1229"/>
                  <a:gd name="T9" fmla="*/ 1894 h 2283"/>
                  <a:gd name="T10" fmla="*/ 586 w 1229"/>
                  <a:gd name="T11" fmla="*/ 1992 h 2283"/>
                  <a:gd name="T12" fmla="*/ 596 w 1229"/>
                  <a:gd name="T13" fmla="*/ 2154 h 2283"/>
                  <a:gd name="T14" fmla="*/ 535 w 1229"/>
                  <a:gd name="T15" fmla="*/ 2283 h 2283"/>
                  <a:gd name="T16" fmla="*/ 536 w 1229"/>
                  <a:gd name="T17" fmla="*/ 2091 h 2283"/>
                  <a:gd name="T18" fmla="*/ 480 w 1229"/>
                  <a:gd name="T19" fmla="*/ 1969 h 2283"/>
                  <a:gd name="T20" fmla="*/ 369 w 1229"/>
                  <a:gd name="T21" fmla="*/ 1874 h 2283"/>
                  <a:gd name="T22" fmla="*/ 269 w 1229"/>
                  <a:gd name="T23" fmla="*/ 1763 h 2283"/>
                  <a:gd name="T24" fmla="*/ 260 w 1229"/>
                  <a:gd name="T25" fmla="*/ 1627 h 2283"/>
                  <a:gd name="T26" fmla="*/ 351 w 1229"/>
                  <a:gd name="T27" fmla="*/ 1516 h 2283"/>
                  <a:gd name="T28" fmla="*/ 276 w 1229"/>
                  <a:gd name="T29" fmla="*/ 518 h 2283"/>
                  <a:gd name="T30" fmla="*/ 255 w 1229"/>
                  <a:gd name="T31" fmla="*/ 541 h 2283"/>
                  <a:gd name="T32" fmla="*/ 156 w 1229"/>
                  <a:gd name="T33" fmla="*/ 660 h 2283"/>
                  <a:gd name="T34" fmla="*/ 207 w 1229"/>
                  <a:gd name="T35" fmla="*/ 787 h 2283"/>
                  <a:gd name="T36" fmla="*/ 362 w 1229"/>
                  <a:gd name="T37" fmla="*/ 876 h 2283"/>
                  <a:gd name="T38" fmla="*/ 540 w 1229"/>
                  <a:gd name="T39" fmla="*/ 941 h 2283"/>
                  <a:gd name="T40" fmla="*/ 691 w 1229"/>
                  <a:gd name="T41" fmla="*/ 1034 h 2283"/>
                  <a:gd name="T42" fmla="*/ 760 w 1229"/>
                  <a:gd name="T43" fmla="*/ 1185 h 2283"/>
                  <a:gd name="T44" fmla="*/ 715 w 1229"/>
                  <a:gd name="T45" fmla="*/ 1332 h 2283"/>
                  <a:gd name="T46" fmla="*/ 627 w 1229"/>
                  <a:gd name="T47" fmla="*/ 1440 h 2283"/>
                  <a:gd name="T48" fmla="*/ 567 w 1229"/>
                  <a:gd name="T49" fmla="*/ 1460 h 2283"/>
                  <a:gd name="T50" fmla="*/ 582 w 1229"/>
                  <a:gd name="T51" fmla="*/ 1354 h 2283"/>
                  <a:gd name="T52" fmla="*/ 651 w 1229"/>
                  <a:gd name="T53" fmla="*/ 1223 h 2283"/>
                  <a:gd name="T54" fmla="*/ 596 w 1229"/>
                  <a:gd name="T55" fmla="*/ 1092 h 2283"/>
                  <a:gd name="T56" fmla="*/ 433 w 1229"/>
                  <a:gd name="T57" fmla="*/ 1007 h 2283"/>
                  <a:gd name="T58" fmla="*/ 273 w 1229"/>
                  <a:gd name="T59" fmla="*/ 940 h 2283"/>
                  <a:gd name="T60" fmla="*/ 111 w 1229"/>
                  <a:gd name="T61" fmla="*/ 841 h 2283"/>
                  <a:gd name="T62" fmla="*/ 11 w 1229"/>
                  <a:gd name="T63" fmla="*/ 718 h 2283"/>
                  <a:gd name="T64" fmla="*/ 26 w 1229"/>
                  <a:gd name="T65" fmla="*/ 571 h 2283"/>
                  <a:gd name="T66" fmla="*/ 864 w 1229"/>
                  <a:gd name="T67" fmla="*/ 1 h 2283"/>
                  <a:gd name="T68" fmla="*/ 1056 w 1229"/>
                  <a:gd name="T69" fmla="*/ 31 h 2283"/>
                  <a:gd name="T70" fmla="*/ 1206 w 1229"/>
                  <a:gd name="T71" fmla="*/ 101 h 2283"/>
                  <a:gd name="T72" fmla="*/ 1215 w 1229"/>
                  <a:gd name="T73" fmla="*/ 218 h 2283"/>
                  <a:gd name="T74" fmla="*/ 1135 w 1229"/>
                  <a:gd name="T75" fmla="*/ 311 h 2283"/>
                  <a:gd name="T76" fmla="*/ 1046 w 1229"/>
                  <a:gd name="T77" fmla="*/ 369 h 2283"/>
                  <a:gd name="T78" fmla="*/ 902 w 1229"/>
                  <a:gd name="T79" fmla="*/ 432 h 2283"/>
                  <a:gd name="T80" fmla="*/ 735 w 1229"/>
                  <a:gd name="T81" fmla="*/ 396 h 2283"/>
                  <a:gd name="T82" fmla="*/ 624 w 1229"/>
                  <a:gd name="T83" fmla="*/ 360 h 2283"/>
                  <a:gd name="T84" fmla="*/ 816 w 1229"/>
                  <a:gd name="T85" fmla="*/ 340 h 2283"/>
                  <a:gd name="T86" fmla="*/ 1020 w 1229"/>
                  <a:gd name="T87" fmla="*/ 280 h 2283"/>
                  <a:gd name="T88" fmla="*/ 1126 w 1229"/>
                  <a:gd name="T89" fmla="*/ 192 h 2283"/>
                  <a:gd name="T90" fmla="*/ 1107 w 1229"/>
                  <a:gd name="T91" fmla="*/ 127 h 2283"/>
                  <a:gd name="T92" fmla="*/ 1004 w 1229"/>
                  <a:gd name="T93" fmla="*/ 114 h 2283"/>
                  <a:gd name="T94" fmla="*/ 891 w 1229"/>
                  <a:gd name="T95" fmla="*/ 131 h 2283"/>
                  <a:gd name="T96" fmla="*/ 778 w 1229"/>
                  <a:gd name="T97" fmla="*/ 174 h 2283"/>
                  <a:gd name="T98" fmla="*/ 655 w 1229"/>
                  <a:gd name="T99" fmla="*/ 165 h 2283"/>
                  <a:gd name="T100" fmla="*/ 633 w 1229"/>
                  <a:gd name="T101" fmla="*/ 98 h 2283"/>
                  <a:gd name="T102" fmla="*/ 738 w 1229"/>
                  <a:gd name="T103" fmla="*/ 11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9" h="2283">
                    <a:moveTo>
                      <a:pt x="351" y="1516"/>
                    </a:moveTo>
                    <a:lnTo>
                      <a:pt x="367" y="1521"/>
                    </a:lnTo>
                    <a:lnTo>
                      <a:pt x="382" y="1527"/>
                    </a:lnTo>
                    <a:lnTo>
                      <a:pt x="391" y="1534"/>
                    </a:lnTo>
                    <a:lnTo>
                      <a:pt x="396" y="1551"/>
                    </a:lnTo>
                    <a:lnTo>
                      <a:pt x="396" y="1572"/>
                    </a:lnTo>
                    <a:lnTo>
                      <a:pt x="395" y="1600"/>
                    </a:lnTo>
                    <a:lnTo>
                      <a:pt x="371" y="1636"/>
                    </a:lnTo>
                    <a:lnTo>
                      <a:pt x="356" y="1669"/>
                    </a:lnTo>
                    <a:lnTo>
                      <a:pt x="349" y="1698"/>
                    </a:lnTo>
                    <a:lnTo>
                      <a:pt x="347" y="1725"/>
                    </a:lnTo>
                    <a:lnTo>
                      <a:pt x="353" y="1749"/>
                    </a:lnTo>
                    <a:lnTo>
                      <a:pt x="364" y="1769"/>
                    </a:lnTo>
                    <a:lnTo>
                      <a:pt x="378" y="1789"/>
                    </a:lnTo>
                    <a:lnTo>
                      <a:pt x="396" y="1807"/>
                    </a:lnTo>
                    <a:lnTo>
                      <a:pt x="416" y="1823"/>
                    </a:lnTo>
                    <a:lnTo>
                      <a:pt x="440" y="1841"/>
                    </a:lnTo>
                    <a:lnTo>
                      <a:pt x="464" y="1858"/>
                    </a:lnTo>
                    <a:lnTo>
                      <a:pt x="487" y="1876"/>
                    </a:lnTo>
                    <a:lnTo>
                      <a:pt x="511" y="1894"/>
                    </a:lnTo>
                    <a:lnTo>
                      <a:pt x="535" y="1914"/>
                    </a:lnTo>
                    <a:lnTo>
                      <a:pt x="555" y="1934"/>
                    </a:lnTo>
                    <a:lnTo>
                      <a:pt x="571" y="1960"/>
                    </a:lnTo>
                    <a:lnTo>
                      <a:pt x="586" y="1992"/>
                    </a:lnTo>
                    <a:lnTo>
                      <a:pt x="596" y="2031"/>
                    </a:lnTo>
                    <a:lnTo>
                      <a:pt x="602" y="2071"/>
                    </a:lnTo>
                    <a:lnTo>
                      <a:pt x="602" y="2112"/>
                    </a:lnTo>
                    <a:lnTo>
                      <a:pt x="596" y="2154"/>
                    </a:lnTo>
                    <a:lnTo>
                      <a:pt x="587" y="2194"/>
                    </a:lnTo>
                    <a:lnTo>
                      <a:pt x="575" y="2231"/>
                    </a:lnTo>
                    <a:lnTo>
                      <a:pt x="556" y="2260"/>
                    </a:lnTo>
                    <a:lnTo>
                      <a:pt x="535" y="2283"/>
                    </a:lnTo>
                    <a:lnTo>
                      <a:pt x="536" y="2231"/>
                    </a:lnTo>
                    <a:lnTo>
                      <a:pt x="538" y="2180"/>
                    </a:lnTo>
                    <a:lnTo>
                      <a:pt x="540" y="2134"/>
                    </a:lnTo>
                    <a:lnTo>
                      <a:pt x="536" y="2091"/>
                    </a:lnTo>
                    <a:lnTo>
                      <a:pt x="529" y="2049"/>
                    </a:lnTo>
                    <a:lnTo>
                      <a:pt x="515" y="2011"/>
                    </a:lnTo>
                    <a:lnTo>
                      <a:pt x="500" y="1991"/>
                    </a:lnTo>
                    <a:lnTo>
                      <a:pt x="480" y="1969"/>
                    </a:lnTo>
                    <a:lnTo>
                      <a:pt x="456" y="1947"/>
                    </a:lnTo>
                    <a:lnTo>
                      <a:pt x="429" y="1923"/>
                    </a:lnTo>
                    <a:lnTo>
                      <a:pt x="400" y="1900"/>
                    </a:lnTo>
                    <a:lnTo>
                      <a:pt x="369" y="1874"/>
                    </a:lnTo>
                    <a:lnTo>
                      <a:pt x="340" y="1849"/>
                    </a:lnTo>
                    <a:lnTo>
                      <a:pt x="313" y="1821"/>
                    </a:lnTo>
                    <a:lnTo>
                      <a:pt x="289" y="1794"/>
                    </a:lnTo>
                    <a:lnTo>
                      <a:pt x="269" y="1763"/>
                    </a:lnTo>
                    <a:lnTo>
                      <a:pt x="255" y="1732"/>
                    </a:lnTo>
                    <a:lnTo>
                      <a:pt x="247" y="1700"/>
                    </a:lnTo>
                    <a:lnTo>
                      <a:pt x="249" y="1663"/>
                    </a:lnTo>
                    <a:lnTo>
                      <a:pt x="260" y="1627"/>
                    </a:lnTo>
                    <a:lnTo>
                      <a:pt x="284" y="1587"/>
                    </a:lnTo>
                    <a:lnTo>
                      <a:pt x="304" y="1561"/>
                    </a:lnTo>
                    <a:lnTo>
                      <a:pt x="327" y="1538"/>
                    </a:lnTo>
                    <a:lnTo>
                      <a:pt x="351" y="1516"/>
                    </a:lnTo>
                    <a:close/>
                    <a:moveTo>
                      <a:pt x="95" y="491"/>
                    </a:moveTo>
                    <a:lnTo>
                      <a:pt x="264" y="516"/>
                    </a:lnTo>
                    <a:lnTo>
                      <a:pt x="267" y="518"/>
                    </a:lnTo>
                    <a:lnTo>
                      <a:pt x="276" y="518"/>
                    </a:lnTo>
                    <a:lnTo>
                      <a:pt x="289" y="516"/>
                    </a:lnTo>
                    <a:lnTo>
                      <a:pt x="298" y="516"/>
                    </a:lnTo>
                    <a:lnTo>
                      <a:pt x="304" y="520"/>
                    </a:lnTo>
                    <a:lnTo>
                      <a:pt x="255" y="541"/>
                    </a:lnTo>
                    <a:lnTo>
                      <a:pt x="216" y="569"/>
                    </a:lnTo>
                    <a:lnTo>
                      <a:pt x="187" y="596"/>
                    </a:lnTo>
                    <a:lnTo>
                      <a:pt x="167" y="627"/>
                    </a:lnTo>
                    <a:lnTo>
                      <a:pt x="156" y="660"/>
                    </a:lnTo>
                    <a:lnTo>
                      <a:pt x="155" y="692"/>
                    </a:lnTo>
                    <a:lnTo>
                      <a:pt x="162" y="723"/>
                    </a:lnTo>
                    <a:lnTo>
                      <a:pt x="180" y="756"/>
                    </a:lnTo>
                    <a:lnTo>
                      <a:pt x="207" y="787"/>
                    </a:lnTo>
                    <a:lnTo>
                      <a:pt x="242" y="814"/>
                    </a:lnTo>
                    <a:lnTo>
                      <a:pt x="278" y="838"/>
                    </a:lnTo>
                    <a:lnTo>
                      <a:pt x="320" y="858"/>
                    </a:lnTo>
                    <a:lnTo>
                      <a:pt x="362" y="876"/>
                    </a:lnTo>
                    <a:lnTo>
                      <a:pt x="406" y="892"/>
                    </a:lnTo>
                    <a:lnTo>
                      <a:pt x="451" y="909"/>
                    </a:lnTo>
                    <a:lnTo>
                      <a:pt x="496" y="925"/>
                    </a:lnTo>
                    <a:lnTo>
                      <a:pt x="540" y="941"/>
                    </a:lnTo>
                    <a:lnTo>
                      <a:pt x="582" y="960"/>
                    </a:lnTo>
                    <a:lnTo>
                      <a:pt x="622" y="981"/>
                    </a:lnTo>
                    <a:lnTo>
                      <a:pt x="658" y="1005"/>
                    </a:lnTo>
                    <a:lnTo>
                      <a:pt x="691" y="1034"/>
                    </a:lnTo>
                    <a:lnTo>
                      <a:pt x="720" y="1069"/>
                    </a:lnTo>
                    <a:lnTo>
                      <a:pt x="744" y="1107"/>
                    </a:lnTo>
                    <a:lnTo>
                      <a:pt x="756" y="1145"/>
                    </a:lnTo>
                    <a:lnTo>
                      <a:pt x="760" y="1185"/>
                    </a:lnTo>
                    <a:lnTo>
                      <a:pt x="758" y="1223"/>
                    </a:lnTo>
                    <a:lnTo>
                      <a:pt x="749" y="1261"/>
                    </a:lnTo>
                    <a:lnTo>
                      <a:pt x="735" y="1298"/>
                    </a:lnTo>
                    <a:lnTo>
                      <a:pt x="715" y="1332"/>
                    </a:lnTo>
                    <a:lnTo>
                      <a:pt x="695" y="1365"/>
                    </a:lnTo>
                    <a:lnTo>
                      <a:pt x="671" y="1394"/>
                    </a:lnTo>
                    <a:lnTo>
                      <a:pt x="649" y="1418"/>
                    </a:lnTo>
                    <a:lnTo>
                      <a:pt x="627" y="1440"/>
                    </a:lnTo>
                    <a:lnTo>
                      <a:pt x="607" y="1454"/>
                    </a:lnTo>
                    <a:lnTo>
                      <a:pt x="591" y="1463"/>
                    </a:lnTo>
                    <a:lnTo>
                      <a:pt x="578" y="1467"/>
                    </a:lnTo>
                    <a:lnTo>
                      <a:pt x="567" y="1460"/>
                    </a:lnTo>
                    <a:lnTo>
                      <a:pt x="555" y="1451"/>
                    </a:lnTo>
                    <a:lnTo>
                      <a:pt x="544" y="1443"/>
                    </a:lnTo>
                    <a:lnTo>
                      <a:pt x="547" y="1383"/>
                    </a:lnTo>
                    <a:lnTo>
                      <a:pt x="582" y="1354"/>
                    </a:lnTo>
                    <a:lnTo>
                      <a:pt x="611" y="1323"/>
                    </a:lnTo>
                    <a:lnTo>
                      <a:pt x="633" y="1291"/>
                    </a:lnTo>
                    <a:lnTo>
                      <a:pt x="646" y="1258"/>
                    </a:lnTo>
                    <a:lnTo>
                      <a:pt x="651" y="1223"/>
                    </a:lnTo>
                    <a:lnTo>
                      <a:pt x="649" y="1189"/>
                    </a:lnTo>
                    <a:lnTo>
                      <a:pt x="640" y="1154"/>
                    </a:lnTo>
                    <a:lnTo>
                      <a:pt x="622" y="1121"/>
                    </a:lnTo>
                    <a:lnTo>
                      <a:pt x="596" y="1092"/>
                    </a:lnTo>
                    <a:lnTo>
                      <a:pt x="562" y="1063"/>
                    </a:lnTo>
                    <a:lnTo>
                      <a:pt x="518" y="1040"/>
                    </a:lnTo>
                    <a:lnTo>
                      <a:pt x="467" y="1020"/>
                    </a:lnTo>
                    <a:lnTo>
                      <a:pt x="433" y="1007"/>
                    </a:lnTo>
                    <a:lnTo>
                      <a:pt x="396" y="994"/>
                    </a:lnTo>
                    <a:lnTo>
                      <a:pt x="356" y="978"/>
                    </a:lnTo>
                    <a:lnTo>
                      <a:pt x="315" y="960"/>
                    </a:lnTo>
                    <a:lnTo>
                      <a:pt x="273" y="940"/>
                    </a:lnTo>
                    <a:lnTo>
                      <a:pt x="229" y="918"/>
                    </a:lnTo>
                    <a:lnTo>
                      <a:pt x="187" y="894"/>
                    </a:lnTo>
                    <a:lnTo>
                      <a:pt x="149" y="869"/>
                    </a:lnTo>
                    <a:lnTo>
                      <a:pt x="111" y="841"/>
                    </a:lnTo>
                    <a:lnTo>
                      <a:pt x="78" y="812"/>
                    </a:lnTo>
                    <a:lnTo>
                      <a:pt x="51" y="783"/>
                    </a:lnTo>
                    <a:lnTo>
                      <a:pt x="27" y="751"/>
                    </a:lnTo>
                    <a:lnTo>
                      <a:pt x="11" y="718"/>
                    </a:lnTo>
                    <a:lnTo>
                      <a:pt x="2" y="683"/>
                    </a:lnTo>
                    <a:lnTo>
                      <a:pt x="0" y="647"/>
                    </a:lnTo>
                    <a:lnTo>
                      <a:pt x="7" y="609"/>
                    </a:lnTo>
                    <a:lnTo>
                      <a:pt x="26" y="571"/>
                    </a:lnTo>
                    <a:lnTo>
                      <a:pt x="55" y="532"/>
                    </a:lnTo>
                    <a:lnTo>
                      <a:pt x="95" y="491"/>
                    </a:lnTo>
                    <a:close/>
                    <a:moveTo>
                      <a:pt x="822" y="0"/>
                    </a:moveTo>
                    <a:lnTo>
                      <a:pt x="864" y="1"/>
                    </a:lnTo>
                    <a:lnTo>
                      <a:pt x="909" y="5"/>
                    </a:lnTo>
                    <a:lnTo>
                      <a:pt x="958" y="11"/>
                    </a:lnTo>
                    <a:lnTo>
                      <a:pt x="1007" y="18"/>
                    </a:lnTo>
                    <a:lnTo>
                      <a:pt x="1056" y="31"/>
                    </a:lnTo>
                    <a:lnTo>
                      <a:pt x="1102" y="43"/>
                    </a:lnTo>
                    <a:lnTo>
                      <a:pt x="1144" y="60"/>
                    </a:lnTo>
                    <a:lnTo>
                      <a:pt x="1178" y="80"/>
                    </a:lnTo>
                    <a:lnTo>
                      <a:pt x="1206" y="101"/>
                    </a:lnTo>
                    <a:lnTo>
                      <a:pt x="1224" y="127"/>
                    </a:lnTo>
                    <a:lnTo>
                      <a:pt x="1229" y="158"/>
                    </a:lnTo>
                    <a:lnTo>
                      <a:pt x="1226" y="189"/>
                    </a:lnTo>
                    <a:lnTo>
                      <a:pt x="1215" y="218"/>
                    </a:lnTo>
                    <a:lnTo>
                      <a:pt x="1198" y="245"/>
                    </a:lnTo>
                    <a:lnTo>
                      <a:pt x="1176" y="271"/>
                    </a:lnTo>
                    <a:lnTo>
                      <a:pt x="1156" y="292"/>
                    </a:lnTo>
                    <a:lnTo>
                      <a:pt x="1135" y="311"/>
                    </a:lnTo>
                    <a:lnTo>
                      <a:pt x="1118" y="325"/>
                    </a:lnTo>
                    <a:lnTo>
                      <a:pt x="1100" y="336"/>
                    </a:lnTo>
                    <a:lnTo>
                      <a:pt x="1076" y="351"/>
                    </a:lnTo>
                    <a:lnTo>
                      <a:pt x="1046" y="369"/>
                    </a:lnTo>
                    <a:lnTo>
                      <a:pt x="1011" y="385"/>
                    </a:lnTo>
                    <a:lnTo>
                      <a:pt x="975" y="403"/>
                    </a:lnTo>
                    <a:lnTo>
                      <a:pt x="936" y="420"/>
                    </a:lnTo>
                    <a:lnTo>
                      <a:pt x="902" y="432"/>
                    </a:lnTo>
                    <a:lnTo>
                      <a:pt x="867" y="443"/>
                    </a:lnTo>
                    <a:lnTo>
                      <a:pt x="838" y="447"/>
                    </a:lnTo>
                    <a:lnTo>
                      <a:pt x="787" y="421"/>
                    </a:lnTo>
                    <a:lnTo>
                      <a:pt x="735" y="396"/>
                    </a:lnTo>
                    <a:lnTo>
                      <a:pt x="711" y="387"/>
                    </a:lnTo>
                    <a:lnTo>
                      <a:pt x="678" y="378"/>
                    </a:lnTo>
                    <a:lnTo>
                      <a:pt x="647" y="369"/>
                    </a:lnTo>
                    <a:lnTo>
                      <a:pt x="624" y="360"/>
                    </a:lnTo>
                    <a:lnTo>
                      <a:pt x="664" y="358"/>
                    </a:lnTo>
                    <a:lnTo>
                      <a:pt x="711" y="354"/>
                    </a:lnTo>
                    <a:lnTo>
                      <a:pt x="762" y="349"/>
                    </a:lnTo>
                    <a:lnTo>
                      <a:pt x="816" y="340"/>
                    </a:lnTo>
                    <a:lnTo>
                      <a:pt x="871" y="327"/>
                    </a:lnTo>
                    <a:lnTo>
                      <a:pt x="924" y="314"/>
                    </a:lnTo>
                    <a:lnTo>
                      <a:pt x="975" y="298"/>
                    </a:lnTo>
                    <a:lnTo>
                      <a:pt x="1020" y="280"/>
                    </a:lnTo>
                    <a:lnTo>
                      <a:pt x="1060" y="260"/>
                    </a:lnTo>
                    <a:lnTo>
                      <a:pt x="1091" y="238"/>
                    </a:lnTo>
                    <a:lnTo>
                      <a:pt x="1111" y="214"/>
                    </a:lnTo>
                    <a:lnTo>
                      <a:pt x="1126" y="192"/>
                    </a:lnTo>
                    <a:lnTo>
                      <a:pt x="1131" y="172"/>
                    </a:lnTo>
                    <a:lnTo>
                      <a:pt x="1129" y="154"/>
                    </a:lnTo>
                    <a:lnTo>
                      <a:pt x="1120" y="138"/>
                    </a:lnTo>
                    <a:lnTo>
                      <a:pt x="1107" y="127"/>
                    </a:lnTo>
                    <a:lnTo>
                      <a:pt x="1089" y="120"/>
                    </a:lnTo>
                    <a:lnTo>
                      <a:pt x="1066" y="114"/>
                    </a:lnTo>
                    <a:lnTo>
                      <a:pt x="1036" y="112"/>
                    </a:lnTo>
                    <a:lnTo>
                      <a:pt x="1004" y="114"/>
                    </a:lnTo>
                    <a:lnTo>
                      <a:pt x="969" y="116"/>
                    </a:lnTo>
                    <a:lnTo>
                      <a:pt x="938" y="120"/>
                    </a:lnTo>
                    <a:lnTo>
                      <a:pt x="911" y="125"/>
                    </a:lnTo>
                    <a:lnTo>
                      <a:pt x="891" y="131"/>
                    </a:lnTo>
                    <a:lnTo>
                      <a:pt x="878" y="134"/>
                    </a:lnTo>
                    <a:lnTo>
                      <a:pt x="847" y="154"/>
                    </a:lnTo>
                    <a:lnTo>
                      <a:pt x="813" y="167"/>
                    </a:lnTo>
                    <a:lnTo>
                      <a:pt x="778" y="174"/>
                    </a:lnTo>
                    <a:lnTo>
                      <a:pt x="742" y="178"/>
                    </a:lnTo>
                    <a:lnTo>
                      <a:pt x="709" y="178"/>
                    </a:lnTo>
                    <a:lnTo>
                      <a:pt x="680" y="172"/>
                    </a:lnTo>
                    <a:lnTo>
                      <a:pt x="655" y="165"/>
                    </a:lnTo>
                    <a:lnTo>
                      <a:pt x="636" y="152"/>
                    </a:lnTo>
                    <a:lnTo>
                      <a:pt x="627" y="140"/>
                    </a:lnTo>
                    <a:lnTo>
                      <a:pt x="626" y="120"/>
                    </a:lnTo>
                    <a:lnTo>
                      <a:pt x="633" y="98"/>
                    </a:lnTo>
                    <a:lnTo>
                      <a:pt x="647" y="74"/>
                    </a:lnTo>
                    <a:lnTo>
                      <a:pt x="669" y="51"/>
                    </a:lnTo>
                    <a:lnTo>
                      <a:pt x="700" y="29"/>
                    </a:lnTo>
                    <a:lnTo>
                      <a:pt x="738" y="11"/>
                    </a:lnTo>
                    <a:lnTo>
                      <a:pt x="758" y="5"/>
                    </a:lnTo>
                    <a:lnTo>
                      <a:pt x="786" y="1"/>
                    </a:lnTo>
                    <a:lnTo>
                      <a:pt x="8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9" name="Freeform 18"/>
              <p:cNvSpPr/>
              <p:nvPr/>
            </p:nvSpPr>
            <p:spPr bwMode="auto">
              <a:xfrm flipH="1">
                <a:off x="2062550" y="1142826"/>
                <a:ext cx="2363788" cy="985838"/>
              </a:xfrm>
              <a:custGeom>
                <a:avLst/>
                <a:gdLst>
                  <a:gd name="T0" fmla="*/ 548 w 1489"/>
                  <a:gd name="T1" fmla="*/ 1 h 621"/>
                  <a:gd name="T2" fmla="*/ 640 w 1489"/>
                  <a:gd name="T3" fmla="*/ 16 h 621"/>
                  <a:gd name="T4" fmla="*/ 722 w 1489"/>
                  <a:gd name="T5" fmla="*/ 51 h 621"/>
                  <a:gd name="T6" fmla="*/ 786 w 1489"/>
                  <a:gd name="T7" fmla="*/ 80 h 621"/>
                  <a:gd name="T8" fmla="*/ 842 w 1489"/>
                  <a:gd name="T9" fmla="*/ 101 h 621"/>
                  <a:gd name="T10" fmla="*/ 900 w 1489"/>
                  <a:gd name="T11" fmla="*/ 123 h 621"/>
                  <a:gd name="T12" fmla="*/ 973 w 1489"/>
                  <a:gd name="T13" fmla="*/ 151 h 621"/>
                  <a:gd name="T14" fmla="*/ 1064 w 1489"/>
                  <a:gd name="T15" fmla="*/ 180 h 621"/>
                  <a:gd name="T16" fmla="*/ 1171 w 1489"/>
                  <a:gd name="T17" fmla="*/ 192 h 621"/>
                  <a:gd name="T18" fmla="*/ 1286 w 1489"/>
                  <a:gd name="T19" fmla="*/ 192 h 621"/>
                  <a:gd name="T20" fmla="*/ 1389 w 1489"/>
                  <a:gd name="T21" fmla="*/ 181 h 621"/>
                  <a:gd name="T22" fmla="*/ 1464 w 1489"/>
                  <a:gd name="T23" fmla="*/ 167 h 621"/>
                  <a:gd name="T24" fmla="*/ 1486 w 1489"/>
                  <a:gd name="T25" fmla="*/ 174 h 621"/>
                  <a:gd name="T26" fmla="*/ 1489 w 1489"/>
                  <a:gd name="T27" fmla="*/ 192 h 621"/>
                  <a:gd name="T28" fmla="*/ 1469 w 1489"/>
                  <a:gd name="T29" fmla="*/ 227 h 621"/>
                  <a:gd name="T30" fmla="*/ 1433 w 1489"/>
                  <a:gd name="T31" fmla="*/ 272 h 621"/>
                  <a:gd name="T32" fmla="*/ 1377 w 1489"/>
                  <a:gd name="T33" fmla="*/ 311 h 621"/>
                  <a:gd name="T34" fmla="*/ 1293 w 1489"/>
                  <a:gd name="T35" fmla="*/ 341 h 621"/>
                  <a:gd name="T36" fmla="*/ 1177 w 1489"/>
                  <a:gd name="T37" fmla="*/ 360 h 621"/>
                  <a:gd name="T38" fmla="*/ 1171 w 1489"/>
                  <a:gd name="T39" fmla="*/ 387 h 621"/>
                  <a:gd name="T40" fmla="*/ 1155 w 1489"/>
                  <a:gd name="T41" fmla="*/ 409 h 621"/>
                  <a:gd name="T42" fmla="*/ 1122 w 1489"/>
                  <a:gd name="T43" fmla="*/ 423 h 621"/>
                  <a:gd name="T44" fmla="*/ 1069 w 1489"/>
                  <a:gd name="T45" fmla="*/ 429 h 621"/>
                  <a:gd name="T46" fmla="*/ 993 w 1489"/>
                  <a:gd name="T47" fmla="*/ 418 h 621"/>
                  <a:gd name="T48" fmla="*/ 944 w 1489"/>
                  <a:gd name="T49" fmla="*/ 414 h 621"/>
                  <a:gd name="T50" fmla="*/ 944 w 1489"/>
                  <a:gd name="T51" fmla="*/ 431 h 621"/>
                  <a:gd name="T52" fmla="*/ 942 w 1489"/>
                  <a:gd name="T53" fmla="*/ 449 h 621"/>
                  <a:gd name="T54" fmla="*/ 933 w 1489"/>
                  <a:gd name="T55" fmla="*/ 465 h 621"/>
                  <a:gd name="T56" fmla="*/ 909 w 1489"/>
                  <a:gd name="T57" fmla="*/ 480 h 621"/>
                  <a:gd name="T58" fmla="*/ 864 w 1489"/>
                  <a:gd name="T59" fmla="*/ 485 h 621"/>
                  <a:gd name="T60" fmla="*/ 795 w 1489"/>
                  <a:gd name="T61" fmla="*/ 480 h 621"/>
                  <a:gd name="T62" fmla="*/ 733 w 1489"/>
                  <a:gd name="T63" fmla="*/ 505 h 621"/>
                  <a:gd name="T64" fmla="*/ 697 w 1489"/>
                  <a:gd name="T65" fmla="*/ 545 h 621"/>
                  <a:gd name="T66" fmla="*/ 655 w 1489"/>
                  <a:gd name="T67" fmla="*/ 560 h 621"/>
                  <a:gd name="T68" fmla="*/ 611 w 1489"/>
                  <a:gd name="T69" fmla="*/ 556 h 621"/>
                  <a:gd name="T70" fmla="*/ 569 w 1489"/>
                  <a:gd name="T71" fmla="*/ 545 h 621"/>
                  <a:gd name="T72" fmla="*/ 533 w 1489"/>
                  <a:gd name="T73" fmla="*/ 536 h 621"/>
                  <a:gd name="T74" fmla="*/ 499 w 1489"/>
                  <a:gd name="T75" fmla="*/ 565 h 621"/>
                  <a:gd name="T76" fmla="*/ 455 w 1489"/>
                  <a:gd name="T77" fmla="*/ 596 h 621"/>
                  <a:gd name="T78" fmla="*/ 402 w 1489"/>
                  <a:gd name="T79" fmla="*/ 603 h 621"/>
                  <a:gd name="T80" fmla="*/ 348 w 1489"/>
                  <a:gd name="T81" fmla="*/ 592 h 621"/>
                  <a:gd name="T82" fmla="*/ 297 w 1489"/>
                  <a:gd name="T83" fmla="*/ 576 h 621"/>
                  <a:gd name="T84" fmla="*/ 257 w 1489"/>
                  <a:gd name="T85" fmla="*/ 563 h 621"/>
                  <a:gd name="T86" fmla="*/ 199 w 1489"/>
                  <a:gd name="T87" fmla="*/ 612 h 621"/>
                  <a:gd name="T88" fmla="*/ 137 w 1489"/>
                  <a:gd name="T89" fmla="*/ 621 h 621"/>
                  <a:gd name="T90" fmla="*/ 71 w 1489"/>
                  <a:gd name="T91" fmla="*/ 605 h 621"/>
                  <a:gd name="T92" fmla="*/ 0 w 1489"/>
                  <a:gd name="T93" fmla="*/ 576 h 621"/>
                  <a:gd name="T94" fmla="*/ 42 w 1489"/>
                  <a:gd name="T95" fmla="*/ 269 h 621"/>
                  <a:gd name="T96" fmla="*/ 106 w 1489"/>
                  <a:gd name="T97" fmla="*/ 238 h 621"/>
                  <a:gd name="T98" fmla="*/ 159 w 1489"/>
                  <a:gd name="T99" fmla="*/ 191 h 621"/>
                  <a:gd name="T100" fmla="*/ 208 w 1489"/>
                  <a:gd name="T101" fmla="*/ 132 h 621"/>
                  <a:gd name="T102" fmla="*/ 262 w 1489"/>
                  <a:gd name="T103" fmla="*/ 76 h 621"/>
                  <a:gd name="T104" fmla="*/ 333 w 1489"/>
                  <a:gd name="T105" fmla="*/ 31 h 621"/>
                  <a:gd name="T106" fmla="*/ 411 w 1489"/>
                  <a:gd name="T107" fmla="*/ 7 h 621"/>
                  <a:gd name="T108" fmla="*/ 499 w 1489"/>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621">
                    <a:moveTo>
                      <a:pt x="499" y="0"/>
                    </a:moveTo>
                    <a:lnTo>
                      <a:pt x="548" y="1"/>
                    </a:lnTo>
                    <a:lnTo>
                      <a:pt x="595" y="7"/>
                    </a:lnTo>
                    <a:lnTo>
                      <a:pt x="640" y="16"/>
                    </a:lnTo>
                    <a:lnTo>
                      <a:pt x="682" y="32"/>
                    </a:lnTo>
                    <a:lnTo>
                      <a:pt x="722" y="51"/>
                    </a:lnTo>
                    <a:lnTo>
                      <a:pt x="757" y="67"/>
                    </a:lnTo>
                    <a:lnTo>
                      <a:pt x="786" y="80"/>
                    </a:lnTo>
                    <a:lnTo>
                      <a:pt x="815" y="91"/>
                    </a:lnTo>
                    <a:lnTo>
                      <a:pt x="842" y="101"/>
                    </a:lnTo>
                    <a:lnTo>
                      <a:pt x="869" y="112"/>
                    </a:lnTo>
                    <a:lnTo>
                      <a:pt x="900" y="123"/>
                    </a:lnTo>
                    <a:lnTo>
                      <a:pt x="933" y="136"/>
                    </a:lnTo>
                    <a:lnTo>
                      <a:pt x="973" y="151"/>
                    </a:lnTo>
                    <a:lnTo>
                      <a:pt x="1020" y="167"/>
                    </a:lnTo>
                    <a:lnTo>
                      <a:pt x="1064" y="180"/>
                    </a:lnTo>
                    <a:lnTo>
                      <a:pt x="1115" y="189"/>
                    </a:lnTo>
                    <a:lnTo>
                      <a:pt x="1171" y="192"/>
                    </a:lnTo>
                    <a:lnTo>
                      <a:pt x="1228" y="194"/>
                    </a:lnTo>
                    <a:lnTo>
                      <a:pt x="1286" y="192"/>
                    </a:lnTo>
                    <a:lnTo>
                      <a:pt x="1340" y="189"/>
                    </a:lnTo>
                    <a:lnTo>
                      <a:pt x="1389" y="181"/>
                    </a:lnTo>
                    <a:lnTo>
                      <a:pt x="1431" y="174"/>
                    </a:lnTo>
                    <a:lnTo>
                      <a:pt x="1464" y="167"/>
                    </a:lnTo>
                    <a:lnTo>
                      <a:pt x="1479" y="169"/>
                    </a:lnTo>
                    <a:lnTo>
                      <a:pt x="1486" y="174"/>
                    </a:lnTo>
                    <a:lnTo>
                      <a:pt x="1489" y="181"/>
                    </a:lnTo>
                    <a:lnTo>
                      <a:pt x="1489" y="192"/>
                    </a:lnTo>
                    <a:lnTo>
                      <a:pt x="1484" y="203"/>
                    </a:lnTo>
                    <a:lnTo>
                      <a:pt x="1469" y="227"/>
                    </a:lnTo>
                    <a:lnTo>
                      <a:pt x="1453" y="251"/>
                    </a:lnTo>
                    <a:lnTo>
                      <a:pt x="1433" y="272"/>
                    </a:lnTo>
                    <a:lnTo>
                      <a:pt x="1408" y="292"/>
                    </a:lnTo>
                    <a:lnTo>
                      <a:pt x="1377" y="311"/>
                    </a:lnTo>
                    <a:lnTo>
                      <a:pt x="1339" y="327"/>
                    </a:lnTo>
                    <a:lnTo>
                      <a:pt x="1293" y="341"/>
                    </a:lnTo>
                    <a:lnTo>
                      <a:pt x="1239" y="352"/>
                    </a:lnTo>
                    <a:lnTo>
                      <a:pt x="1177" y="360"/>
                    </a:lnTo>
                    <a:lnTo>
                      <a:pt x="1175" y="372"/>
                    </a:lnTo>
                    <a:lnTo>
                      <a:pt x="1171" y="387"/>
                    </a:lnTo>
                    <a:lnTo>
                      <a:pt x="1166" y="398"/>
                    </a:lnTo>
                    <a:lnTo>
                      <a:pt x="1155" y="409"/>
                    </a:lnTo>
                    <a:lnTo>
                      <a:pt x="1140" y="418"/>
                    </a:lnTo>
                    <a:lnTo>
                      <a:pt x="1122" y="423"/>
                    </a:lnTo>
                    <a:lnTo>
                      <a:pt x="1099" y="429"/>
                    </a:lnTo>
                    <a:lnTo>
                      <a:pt x="1069" y="429"/>
                    </a:lnTo>
                    <a:lnTo>
                      <a:pt x="1035" y="425"/>
                    </a:lnTo>
                    <a:lnTo>
                      <a:pt x="993" y="418"/>
                    </a:lnTo>
                    <a:lnTo>
                      <a:pt x="944" y="407"/>
                    </a:lnTo>
                    <a:lnTo>
                      <a:pt x="944" y="414"/>
                    </a:lnTo>
                    <a:lnTo>
                      <a:pt x="944" y="421"/>
                    </a:lnTo>
                    <a:lnTo>
                      <a:pt x="944" y="431"/>
                    </a:lnTo>
                    <a:lnTo>
                      <a:pt x="944" y="440"/>
                    </a:lnTo>
                    <a:lnTo>
                      <a:pt x="942" y="449"/>
                    </a:lnTo>
                    <a:lnTo>
                      <a:pt x="939" y="458"/>
                    </a:lnTo>
                    <a:lnTo>
                      <a:pt x="933" y="465"/>
                    </a:lnTo>
                    <a:lnTo>
                      <a:pt x="922" y="474"/>
                    </a:lnTo>
                    <a:lnTo>
                      <a:pt x="909" y="480"/>
                    </a:lnTo>
                    <a:lnTo>
                      <a:pt x="889" y="483"/>
                    </a:lnTo>
                    <a:lnTo>
                      <a:pt x="864" y="485"/>
                    </a:lnTo>
                    <a:lnTo>
                      <a:pt x="833" y="483"/>
                    </a:lnTo>
                    <a:lnTo>
                      <a:pt x="795" y="480"/>
                    </a:lnTo>
                    <a:lnTo>
                      <a:pt x="748" y="471"/>
                    </a:lnTo>
                    <a:lnTo>
                      <a:pt x="733" y="505"/>
                    </a:lnTo>
                    <a:lnTo>
                      <a:pt x="715" y="529"/>
                    </a:lnTo>
                    <a:lnTo>
                      <a:pt x="697" y="545"/>
                    </a:lnTo>
                    <a:lnTo>
                      <a:pt x="677" y="554"/>
                    </a:lnTo>
                    <a:lnTo>
                      <a:pt x="655" y="560"/>
                    </a:lnTo>
                    <a:lnTo>
                      <a:pt x="633" y="560"/>
                    </a:lnTo>
                    <a:lnTo>
                      <a:pt x="611" y="556"/>
                    </a:lnTo>
                    <a:lnTo>
                      <a:pt x="591" y="551"/>
                    </a:lnTo>
                    <a:lnTo>
                      <a:pt x="569" y="545"/>
                    </a:lnTo>
                    <a:lnTo>
                      <a:pt x="549" y="540"/>
                    </a:lnTo>
                    <a:lnTo>
                      <a:pt x="533" y="536"/>
                    </a:lnTo>
                    <a:lnTo>
                      <a:pt x="517" y="534"/>
                    </a:lnTo>
                    <a:lnTo>
                      <a:pt x="499" y="565"/>
                    </a:lnTo>
                    <a:lnTo>
                      <a:pt x="479" y="585"/>
                    </a:lnTo>
                    <a:lnTo>
                      <a:pt x="455" y="596"/>
                    </a:lnTo>
                    <a:lnTo>
                      <a:pt x="429" y="601"/>
                    </a:lnTo>
                    <a:lnTo>
                      <a:pt x="402" y="603"/>
                    </a:lnTo>
                    <a:lnTo>
                      <a:pt x="375" y="600"/>
                    </a:lnTo>
                    <a:lnTo>
                      <a:pt x="348" y="592"/>
                    </a:lnTo>
                    <a:lnTo>
                      <a:pt x="322" y="585"/>
                    </a:lnTo>
                    <a:lnTo>
                      <a:pt x="297" y="576"/>
                    </a:lnTo>
                    <a:lnTo>
                      <a:pt x="275" y="569"/>
                    </a:lnTo>
                    <a:lnTo>
                      <a:pt x="257" y="563"/>
                    </a:lnTo>
                    <a:lnTo>
                      <a:pt x="228" y="592"/>
                    </a:lnTo>
                    <a:lnTo>
                      <a:pt x="199" y="612"/>
                    </a:lnTo>
                    <a:lnTo>
                      <a:pt x="168" y="620"/>
                    </a:lnTo>
                    <a:lnTo>
                      <a:pt x="137" y="621"/>
                    </a:lnTo>
                    <a:lnTo>
                      <a:pt x="104" y="614"/>
                    </a:lnTo>
                    <a:lnTo>
                      <a:pt x="71" y="605"/>
                    </a:lnTo>
                    <a:lnTo>
                      <a:pt x="37" y="591"/>
                    </a:lnTo>
                    <a:lnTo>
                      <a:pt x="0" y="576"/>
                    </a:lnTo>
                    <a:lnTo>
                      <a:pt x="4" y="274"/>
                    </a:lnTo>
                    <a:lnTo>
                      <a:pt x="42" y="269"/>
                    </a:lnTo>
                    <a:lnTo>
                      <a:pt x="77" y="256"/>
                    </a:lnTo>
                    <a:lnTo>
                      <a:pt x="106" y="238"/>
                    </a:lnTo>
                    <a:lnTo>
                      <a:pt x="133" y="216"/>
                    </a:lnTo>
                    <a:lnTo>
                      <a:pt x="159" y="191"/>
                    </a:lnTo>
                    <a:lnTo>
                      <a:pt x="182" y="161"/>
                    </a:lnTo>
                    <a:lnTo>
                      <a:pt x="208" y="132"/>
                    </a:lnTo>
                    <a:lnTo>
                      <a:pt x="233" y="103"/>
                    </a:lnTo>
                    <a:lnTo>
                      <a:pt x="262" y="76"/>
                    </a:lnTo>
                    <a:lnTo>
                      <a:pt x="295" y="52"/>
                    </a:lnTo>
                    <a:lnTo>
                      <a:pt x="333" y="31"/>
                    </a:lnTo>
                    <a:lnTo>
                      <a:pt x="377" y="16"/>
                    </a:lnTo>
                    <a:lnTo>
                      <a:pt x="411" y="7"/>
                    </a:lnTo>
                    <a:lnTo>
                      <a:pt x="453" y="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200" name="Freeform 54"/>
              <p:cNvSpPr>
                <a:spLocks noEditPoints="1"/>
              </p:cNvSpPr>
              <p:nvPr/>
            </p:nvSpPr>
            <p:spPr bwMode="auto">
              <a:xfrm>
                <a:off x="4366556" y="1001048"/>
                <a:ext cx="460794" cy="5174720"/>
              </a:xfrm>
              <a:custGeom>
                <a:avLst/>
                <a:gdLst>
                  <a:gd name="T0" fmla="*/ 147 w 300"/>
                  <a:gd name="T1" fmla="*/ 3238 h 3369"/>
                  <a:gd name="T2" fmla="*/ 184 w 300"/>
                  <a:gd name="T3" fmla="*/ 3277 h 3369"/>
                  <a:gd name="T4" fmla="*/ 180 w 300"/>
                  <a:gd name="T5" fmla="*/ 3309 h 3369"/>
                  <a:gd name="T6" fmla="*/ 167 w 300"/>
                  <a:gd name="T7" fmla="*/ 3360 h 3369"/>
                  <a:gd name="T8" fmla="*/ 136 w 300"/>
                  <a:gd name="T9" fmla="*/ 3340 h 3369"/>
                  <a:gd name="T10" fmla="*/ 124 w 300"/>
                  <a:gd name="T11" fmla="*/ 3251 h 3369"/>
                  <a:gd name="T12" fmla="*/ 142 w 300"/>
                  <a:gd name="T13" fmla="*/ 2813 h 3369"/>
                  <a:gd name="T14" fmla="*/ 184 w 300"/>
                  <a:gd name="T15" fmla="*/ 2884 h 3369"/>
                  <a:gd name="T16" fmla="*/ 195 w 300"/>
                  <a:gd name="T17" fmla="*/ 2986 h 3369"/>
                  <a:gd name="T18" fmla="*/ 191 w 300"/>
                  <a:gd name="T19" fmla="*/ 3087 h 3369"/>
                  <a:gd name="T20" fmla="*/ 184 w 300"/>
                  <a:gd name="T21" fmla="*/ 3140 h 3369"/>
                  <a:gd name="T22" fmla="*/ 156 w 300"/>
                  <a:gd name="T23" fmla="*/ 3082 h 3369"/>
                  <a:gd name="T24" fmla="*/ 120 w 300"/>
                  <a:gd name="T25" fmla="*/ 2986 h 3369"/>
                  <a:gd name="T26" fmla="*/ 120 w 300"/>
                  <a:gd name="T27" fmla="*/ 2857 h 3369"/>
                  <a:gd name="T28" fmla="*/ 124 w 300"/>
                  <a:gd name="T29" fmla="*/ 2386 h 3369"/>
                  <a:gd name="T30" fmla="*/ 196 w 300"/>
                  <a:gd name="T31" fmla="*/ 2449 h 3369"/>
                  <a:gd name="T32" fmla="*/ 193 w 300"/>
                  <a:gd name="T33" fmla="*/ 2666 h 3369"/>
                  <a:gd name="T34" fmla="*/ 182 w 300"/>
                  <a:gd name="T35" fmla="*/ 2658 h 3369"/>
                  <a:gd name="T36" fmla="*/ 171 w 300"/>
                  <a:gd name="T37" fmla="*/ 2649 h 3369"/>
                  <a:gd name="T38" fmla="*/ 136 w 300"/>
                  <a:gd name="T39" fmla="*/ 2626 h 3369"/>
                  <a:gd name="T40" fmla="*/ 113 w 300"/>
                  <a:gd name="T41" fmla="*/ 1866 h 3369"/>
                  <a:gd name="T42" fmla="*/ 200 w 300"/>
                  <a:gd name="T43" fmla="*/ 1931 h 3369"/>
                  <a:gd name="T44" fmla="*/ 200 w 300"/>
                  <a:gd name="T45" fmla="*/ 2067 h 3369"/>
                  <a:gd name="T46" fmla="*/ 198 w 300"/>
                  <a:gd name="T47" fmla="*/ 2215 h 3369"/>
                  <a:gd name="T48" fmla="*/ 138 w 300"/>
                  <a:gd name="T49" fmla="*/ 2213 h 3369"/>
                  <a:gd name="T50" fmla="*/ 113 w 300"/>
                  <a:gd name="T51" fmla="*/ 1866 h 3369"/>
                  <a:gd name="T52" fmla="*/ 204 w 300"/>
                  <a:gd name="T53" fmla="*/ 1709 h 3369"/>
                  <a:gd name="T54" fmla="*/ 144 w 300"/>
                  <a:gd name="T55" fmla="*/ 1693 h 3369"/>
                  <a:gd name="T56" fmla="*/ 104 w 300"/>
                  <a:gd name="T57" fmla="*/ 1357 h 3369"/>
                  <a:gd name="T58" fmla="*/ 224 w 300"/>
                  <a:gd name="T59" fmla="*/ 20 h 3369"/>
                  <a:gd name="T60" fmla="*/ 287 w 300"/>
                  <a:gd name="T61" fmla="*/ 89 h 3369"/>
                  <a:gd name="T62" fmla="*/ 298 w 300"/>
                  <a:gd name="T63" fmla="*/ 173 h 3369"/>
                  <a:gd name="T64" fmla="*/ 260 w 300"/>
                  <a:gd name="T65" fmla="*/ 242 h 3369"/>
                  <a:gd name="T66" fmla="*/ 222 w 300"/>
                  <a:gd name="T67" fmla="*/ 377 h 3369"/>
                  <a:gd name="T68" fmla="*/ 218 w 300"/>
                  <a:gd name="T69" fmla="*/ 640 h 3369"/>
                  <a:gd name="T70" fmla="*/ 216 w 300"/>
                  <a:gd name="T71" fmla="*/ 880 h 3369"/>
                  <a:gd name="T72" fmla="*/ 213 w 300"/>
                  <a:gd name="T73" fmla="*/ 1166 h 3369"/>
                  <a:gd name="T74" fmla="*/ 96 w 300"/>
                  <a:gd name="T75" fmla="*/ 958 h 3369"/>
                  <a:gd name="T76" fmla="*/ 87 w 300"/>
                  <a:gd name="T77" fmla="*/ 637 h 3369"/>
                  <a:gd name="T78" fmla="*/ 82 w 300"/>
                  <a:gd name="T79" fmla="*/ 380 h 3369"/>
                  <a:gd name="T80" fmla="*/ 31 w 300"/>
                  <a:gd name="T81" fmla="*/ 237 h 3369"/>
                  <a:gd name="T82" fmla="*/ 0 w 300"/>
                  <a:gd name="T83" fmla="*/ 155 h 3369"/>
                  <a:gd name="T84" fmla="*/ 18 w 300"/>
                  <a:gd name="T85" fmla="*/ 73 h 3369"/>
                  <a:gd name="T86" fmla="*/ 85 w 300"/>
                  <a:gd name="T87" fmla="*/ 15 h 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3369">
                    <a:moveTo>
                      <a:pt x="127" y="3220"/>
                    </a:moveTo>
                    <a:lnTo>
                      <a:pt x="136" y="3227"/>
                    </a:lnTo>
                    <a:lnTo>
                      <a:pt x="147" y="3238"/>
                    </a:lnTo>
                    <a:lnTo>
                      <a:pt x="160" y="3251"/>
                    </a:lnTo>
                    <a:lnTo>
                      <a:pt x="173" y="3266"/>
                    </a:lnTo>
                    <a:lnTo>
                      <a:pt x="184" y="3277"/>
                    </a:lnTo>
                    <a:lnTo>
                      <a:pt x="182" y="3282"/>
                    </a:lnTo>
                    <a:lnTo>
                      <a:pt x="182" y="3293"/>
                    </a:lnTo>
                    <a:lnTo>
                      <a:pt x="180" y="3309"/>
                    </a:lnTo>
                    <a:lnTo>
                      <a:pt x="178" y="3327"/>
                    </a:lnTo>
                    <a:lnTo>
                      <a:pt x="175" y="3346"/>
                    </a:lnTo>
                    <a:lnTo>
                      <a:pt x="167" y="3360"/>
                    </a:lnTo>
                    <a:lnTo>
                      <a:pt x="156" y="3369"/>
                    </a:lnTo>
                    <a:lnTo>
                      <a:pt x="147" y="3358"/>
                    </a:lnTo>
                    <a:lnTo>
                      <a:pt x="136" y="3340"/>
                    </a:lnTo>
                    <a:lnTo>
                      <a:pt x="129" y="3313"/>
                    </a:lnTo>
                    <a:lnTo>
                      <a:pt x="125" y="3282"/>
                    </a:lnTo>
                    <a:lnTo>
                      <a:pt x="124" y="3251"/>
                    </a:lnTo>
                    <a:lnTo>
                      <a:pt x="127" y="3220"/>
                    </a:lnTo>
                    <a:close/>
                    <a:moveTo>
                      <a:pt x="120" y="2800"/>
                    </a:moveTo>
                    <a:lnTo>
                      <a:pt x="142" y="2813"/>
                    </a:lnTo>
                    <a:lnTo>
                      <a:pt x="160" y="2833"/>
                    </a:lnTo>
                    <a:lnTo>
                      <a:pt x="173" y="2857"/>
                    </a:lnTo>
                    <a:lnTo>
                      <a:pt x="184" y="2884"/>
                    </a:lnTo>
                    <a:lnTo>
                      <a:pt x="189" y="2917"/>
                    </a:lnTo>
                    <a:lnTo>
                      <a:pt x="193" y="2949"/>
                    </a:lnTo>
                    <a:lnTo>
                      <a:pt x="195" y="2986"/>
                    </a:lnTo>
                    <a:lnTo>
                      <a:pt x="195" y="3020"/>
                    </a:lnTo>
                    <a:lnTo>
                      <a:pt x="195" y="3055"/>
                    </a:lnTo>
                    <a:lnTo>
                      <a:pt x="191" y="3087"/>
                    </a:lnTo>
                    <a:lnTo>
                      <a:pt x="189" y="3118"/>
                    </a:lnTo>
                    <a:lnTo>
                      <a:pt x="187" y="3146"/>
                    </a:lnTo>
                    <a:lnTo>
                      <a:pt x="184" y="3140"/>
                    </a:lnTo>
                    <a:lnTo>
                      <a:pt x="176" y="3127"/>
                    </a:lnTo>
                    <a:lnTo>
                      <a:pt x="167" y="3107"/>
                    </a:lnTo>
                    <a:lnTo>
                      <a:pt x="156" y="3082"/>
                    </a:lnTo>
                    <a:lnTo>
                      <a:pt x="144" y="3053"/>
                    </a:lnTo>
                    <a:lnTo>
                      <a:pt x="131" y="3020"/>
                    </a:lnTo>
                    <a:lnTo>
                      <a:pt x="120" y="2986"/>
                    </a:lnTo>
                    <a:lnTo>
                      <a:pt x="120" y="2944"/>
                    </a:lnTo>
                    <a:lnTo>
                      <a:pt x="120" y="2904"/>
                    </a:lnTo>
                    <a:lnTo>
                      <a:pt x="120" y="2857"/>
                    </a:lnTo>
                    <a:lnTo>
                      <a:pt x="120" y="2800"/>
                    </a:lnTo>
                    <a:close/>
                    <a:moveTo>
                      <a:pt x="116" y="2386"/>
                    </a:moveTo>
                    <a:lnTo>
                      <a:pt x="124" y="2386"/>
                    </a:lnTo>
                    <a:lnTo>
                      <a:pt x="151" y="2407"/>
                    </a:lnTo>
                    <a:lnTo>
                      <a:pt x="176" y="2427"/>
                    </a:lnTo>
                    <a:lnTo>
                      <a:pt x="196" y="2449"/>
                    </a:lnTo>
                    <a:lnTo>
                      <a:pt x="195" y="2520"/>
                    </a:lnTo>
                    <a:lnTo>
                      <a:pt x="193" y="2593"/>
                    </a:lnTo>
                    <a:lnTo>
                      <a:pt x="193" y="2666"/>
                    </a:lnTo>
                    <a:lnTo>
                      <a:pt x="189" y="2664"/>
                    </a:lnTo>
                    <a:lnTo>
                      <a:pt x="185" y="2662"/>
                    </a:lnTo>
                    <a:lnTo>
                      <a:pt x="182" y="2658"/>
                    </a:lnTo>
                    <a:lnTo>
                      <a:pt x="178" y="2655"/>
                    </a:lnTo>
                    <a:lnTo>
                      <a:pt x="175" y="2653"/>
                    </a:lnTo>
                    <a:lnTo>
                      <a:pt x="171" y="2649"/>
                    </a:lnTo>
                    <a:lnTo>
                      <a:pt x="167" y="2649"/>
                    </a:lnTo>
                    <a:lnTo>
                      <a:pt x="151" y="2637"/>
                    </a:lnTo>
                    <a:lnTo>
                      <a:pt x="136" y="2626"/>
                    </a:lnTo>
                    <a:lnTo>
                      <a:pt x="120" y="2613"/>
                    </a:lnTo>
                    <a:lnTo>
                      <a:pt x="116" y="2386"/>
                    </a:lnTo>
                    <a:close/>
                    <a:moveTo>
                      <a:pt x="113" y="1866"/>
                    </a:moveTo>
                    <a:lnTo>
                      <a:pt x="156" y="1884"/>
                    </a:lnTo>
                    <a:lnTo>
                      <a:pt x="200" y="1902"/>
                    </a:lnTo>
                    <a:lnTo>
                      <a:pt x="200" y="1931"/>
                    </a:lnTo>
                    <a:lnTo>
                      <a:pt x="200" y="1971"/>
                    </a:lnTo>
                    <a:lnTo>
                      <a:pt x="202" y="2018"/>
                    </a:lnTo>
                    <a:lnTo>
                      <a:pt x="200" y="2067"/>
                    </a:lnTo>
                    <a:lnTo>
                      <a:pt x="200" y="2118"/>
                    </a:lnTo>
                    <a:lnTo>
                      <a:pt x="200" y="2169"/>
                    </a:lnTo>
                    <a:lnTo>
                      <a:pt x="198" y="2215"/>
                    </a:lnTo>
                    <a:lnTo>
                      <a:pt x="196" y="2253"/>
                    </a:lnTo>
                    <a:lnTo>
                      <a:pt x="169" y="2233"/>
                    </a:lnTo>
                    <a:lnTo>
                      <a:pt x="138" y="2213"/>
                    </a:lnTo>
                    <a:lnTo>
                      <a:pt x="113" y="2193"/>
                    </a:lnTo>
                    <a:lnTo>
                      <a:pt x="113" y="2029"/>
                    </a:lnTo>
                    <a:lnTo>
                      <a:pt x="113" y="1866"/>
                    </a:lnTo>
                    <a:close/>
                    <a:moveTo>
                      <a:pt x="104" y="1357"/>
                    </a:moveTo>
                    <a:lnTo>
                      <a:pt x="207" y="1362"/>
                    </a:lnTo>
                    <a:lnTo>
                      <a:pt x="204" y="1709"/>
                    </a:lnTo>
                    <a:lnTo>
                      <a:pt x="180" y="1706"/>
                    </a:lnTo>
                    <a:lnTo>
                      <a:pt x="160" y="1700"/>
                    </a:lnTo>
                    <a:lnTo>
                      <a:pt x="144" y="1693"/>
                    </a:lnTo>
                    <a:lnTo>
                      <a:pt x="127" y="1684"/>
                    </a:lnTo>
                    <a:lnTo>
                      <a:pt x="107" y="1677"/>
                    </a:lnTo>
                    <a:lnTo>
                      <a:pt x="104" y="1357"/>
                    </a:lnTo>
                    <a:close/>
                    <a:moveTo>
                      <a:pt x="156" y="0"/>
                    </a:moveTo>
                    <a:lnTo>
                      <a:pt x="193" y="7"/>
                    </a:lnTo>
                    <a:lnTo>
                      <a:pt x="224" y="20"/>
                    </a:lnTo>
                    <a:lnTo>
                      <a:pt x="251" y="38"/>
                    </a:lnTo>
                    <a:lnTo>
                      <a:pt x="271" y="62"/>
                    </a:lnTo>
                    <a:lnTo>
                      <a:pt x="287" y="89"/>
                    </a:lnTo>
                    <a:lnTo>
                      <a:pt x="296" y="120"/>
                    </a:lnTo>
                    <a:lnTo>
                      <a:pt x="300" y="153"/>
                    </a:lnTo>
                    <a:lnTo>
                      <a:pt x="298" y="173"/>
                    </a:lnTo>
                    <a:lnTo>
                      <a:pt x="289" y="197"/>
                    </a:lnTo>
                    <a:lnTo>
                      <a:pt x="276" y="220"/>
                    </a:lnTo>
                    <a:lnTo>
                      <a:pt x="260" y="242"/>
                    </a:lnTo>
                    <a:lnTo>
                      <a:pt x="244" y="260"/>
                    </a:lnTo>
                    <a:lnTo>
                      <a:pt x="224" y="273"/>
                    </a:lnTo>
                    <a:lnTo>
                      <a:pt x="222" y="377"/>
                    </a:lnTo>
                    <a:lnTo>
                      <a:pt x="222" y="471"/>
                    </a:lnTo>
                    <a:lnTo>
                      <a:pt x="220" y="557"/>
                    </a:lnTo>
                    <a:lnTo>
                      <a:pt x="218" y="640"/>
                    </a:lnTo>
                    <a:lnTo>
                      <a:pt x="218" y="718"/>
                    </a:lnTo>
                    <a:lnTo>
                      <a:pt x="216" y="798"/>
                    </a:lnTo>
                    <a:lnTo>
                      <a:pt x="216" y="880"/>
                    </a:lnTo>
                    <a:lnTo>
                      <a:pt x="215" y="967"/>
                    </a:lnTo>
                    <a:lnTo>
                      <a:pt x="213" y="1062"/>
                    </a:lnTo>
                    <a:lnTo>
                      <a:pt x="213" y="1166"/>
                    </a:lnTo>
                    <a:lnTo>
                      <a:pt x="100" y="1153"/>
                    </a:lnTo>
                    <a:lnTo>
                      <a:pt x="98" y="1051"/>
                    </a:lnTo>
                    <a:lnTo>
                      <a:pt x="96" y="958"/>
                    </a:lnTo>
                    <a:lnTo>
                      <a:pt x="95" y="873"/>
                    </a:lnTo>
                    <a:lnTo>
                      <a:pt x="93" y="793"/>
                    </a:lnTo>
                    <a:lnTo>
                      <a:pt x="87" y="637"/>
                    </a:lnTo>
                    <a:lnTo>
                      <a:pt x="85" y="557"/>
                    </a:lnTo>
                    <a:lnTo>
                      <a:pt x="84" y="471"/>
                    </a:lnTo>
                    <a:lnTo>
                      <a:pt x="82" y="380"/>
                    </a:lnTo>
                    <a:lnTo>
                      <a:pt x="80" y="277"/>
                    </a:lnTo>
                    <a:lnTo>
                      <a:pt x="53" y="258"/>
                    </a:lnTo>
                    <a:lnTo>
                      <a:pt x="31" y="237"/>
                    </a:lnTo>
                    <a:lnTo>
                      <a:pt x="16" y="211"/>
                    </a:lnTo>
                    <a:lnTo>
                      <a:pt x="5" y="184"/>
                    </a:lnTo>
                    <a:lnTo>
                      <a:pt x="0" y="155"/>
                    </a:lnTo>
                    <a:lnTo>
                      <a:pt x="0" y="127"/>
                    </a:lnTo>
                    <a:lnTo>
                      <a:pt x="7" y="98"/>
                    </a:lnTo>
                    <a:lnTo>
                      <a:pt x="18" y="73"/>
                    </a:lnTo>
                    <a:lnTo>
                      <a:pt x="35" y="49"/>
                    </a:lnTo>
                    <a:lnTo>
                      <a:pt x="56" y="29"/>
                    </a:lnTo>
                    <a:lnTo>
                      <a:pt x="85" y="15"/>
                    </a:lnTo>
                    <a:lnTo>
                      <a:pt x="118" y="4"/>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grpSp>
        <p:sp>
          <p:nvSpPr>
            <p:cNvPr id="160" name="Rounded Rectangle 8"/>
            <p:cNvSpPr/>
            <p:nvPr/>
          </p:nvSpPr>
          <p:spPr>
            <a:xfrm>
              <a:off x="3485700" y="593822"/>
              <a:ext cx="262075" cy="197747"/>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161" name="Heart 3"/>
            <p:cNvSpPr>
              <a:spLocks noChangeAspect="1"/>
            </p:cNvSpPr>
            <p:nvPr/>
          </p:nvSpPr>
          <p:spPr>
            <a:xfrm>
              <a:off x="2925107" y="324353"/>
              <a:ext cx="262046" cy="237147"/>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latin typeface="Arial" panose="020B0604020202020204" pitchFamily="34" charset="0"/>
                <a:cs typeface="Arial" panose="020B0604020202020204" pitchFamily="34" charset="0"/>
              </a:endParaRPr>
            </a:p>
          </p:txBody>
        </p:sp>
        <p:sp>
          <p:nvSpPr>
            <p:cNvPr id="162" name="Oval 19"/>
            <p:cNvSpPr/>
            <p:nvPr/>
          </p:nvSpPr>
          <p:spPr>
            <a:xfrm rot="7840081">
              <a:off x="5210693" y="1474854"/>
              <a:ext cx="262540" cy="223955"/>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latin typeface="Arial" panose="020B0604020202020204" pitchFamily="34" charset="0"/>
                <a:cs typeface="Arial" panose="020B0604020202020204" pitchFamily="34" charset="0"/>
              </a:endParaRPr>
            </a:p>
          </p:txBody>
        </p:sp>
        <p:sp>
          <p:nvSpPr>
            <p:cNvPr id="163" name="Oval 1"/>
            <p:cNvSpPr/>
            <p:nvPr/>
          </p:nvSpPr>
          <p:spPr>
            <a:xfrm>
              <a:off x="4864288" y="443057"/>
              <a:ext cx="254332" cy="236887"/>
            </a:xfrm>
            <a:custGeom>
              <a:avLst/>
              <a:gdLst/>
              <a:ahLst/>
              <a:cxnLst/>
              <a:rect l="l" t="t" r="r" b="b"/>
              <a:pathLst>
                <a:path w="3990386" h="3716676">
                  <a:moveTo>
                    <a:pt x="815328" y="1024655"/>
                  </a:moveTo>
                  <a:lnTo>
                    <a:pt x="975083" y="1399035"/>
                  </a:lnTo>
                  <a:cubicBezTo>
                    <a:pt x="638627" y="1560898"/>
                    <a:pt x="407005" y="1905230"/>
                    <a:pt x="407005" y="2303661"/>
                  </a:cubicBezTo>
                  <a:cubicBezTo>
                    <a:pt x="407005" y="2859265"/>
                    <a:pt x="857411" y="3309671"/>
                    <a:pt x="1413015" y="3309671"/>
                  </a:cubicBezTo>
                  <a:cubicBezTo>
                    <a:pt x="1777624" y="3309671"/>
                    <a:pt x="2096929" y="3115704"/>
                    <a:pt x="2272372" y="2824721"/>
                  </a:cubicBezTo>
                  <a:lnTo>
                    <a:pt x="2725584" y="2824721"/>
                  </a:lnTo>
                  <a:cubicBezTo>
                    <a:pt x="2519172" y="3347435"/>
                    <a:pt x="2009214" y="3716676"/>
                    <a:pt x="1413015" y="3716676"/>
                  </a:cubicBezTo>
                  <a:cubicBezTo>
                    <a:pt x="632628" y="3716676"/>
                    <a:pt x="0" y="3084048"/>
                    <a:pt x="0" y="2303661"/>
                  </a:cubicBezTo>
                  <a:cubicBezTo>
                    <a:pt x="0" y="1737153"/>
                    <a:pt x="333381" y="1248511"/>
                    <a:pt x="815328" y="1024655"/>
                  </a:cubicBezTo>
                  <a:close/>
                  <a:moveTo>
                    <a:pt x="502561" y="298804"/>
                  </a:moveTo>
                  <a:lnTo>
                    <a:pt x="1108331" y="298804"/>
                  </a:lnTo>
                  <a:cubicBezTo>
                    <a:pt x="1136581" y="298804"/>
                    <a:pt x="1160045" y="319300"/>
                    <a:pt x="1163560" y="346422"/>
                  </a:cubicBezTo>
                  <a:cubicBezTo>
                    <a:pt x="1171623" y="350536"/>
                    <a:pt x="1176285" y="357879"/>
                    <a:pt x="1179664" y="366134"/>
                  </a:cubicBezTo>
                  <a:lnTo>
                    <a:pt x="1939668" y="2222669"/>
                  </a:lnTo>
                  <a:lnTo>
                    <a:pt x="3154304" y="2222669"/>
                  </a:lnTo>
                  <a:cubicBezTo>
                    <a:pt x="3181037" y="2222669"/>
                    <a:pt x="3204555" y="2236435"/>
                    <a:pt x="3216981" y="2258032"/>
                  </a:cubicBezTo>
                  <a:cubicBezTo>
                    <a:pt x="3225669" y="2266039"/>
                    <a:pt x="3231809" y="2276658"/>
                    <a:pt x="3235199" y="2288786"/>
                  </a:cubicBezTo>
                  <a:lnTo>
                    <a:pt x="3393107" y="2853741"/>
                  </a:lnTo>
                  <a:lnTo>
                    <a:pt x="3952285" y="2853741"/>
                  </a:lnTo>
                  <a:cubicBezTo>
                    <a:pt x="3973328" y="2853741"/>
                    <a:pt x="3990386" y="2870799"/>
                    <a:pt x="3990386" y="2891842"/>
                  </a:cubicBezTo>
                  <a:lnTo>
                    <a:pt x="3990386" y="3044241"/>
                  </a:lnTo>
                  <a:cubicBezTo>
                    <a:pt x="3990386" y="3065284"/>
                    <a:pt x="3973328" y="3082342"/>
                    <a:pt x="3952285" y="3082342"/>
                  </a:cubicBezTo>
                  <a:lnTo>
                    <a:pt x="3061939" y="3082342"/>
                  </a:lnTo>
                  <a:lnTo>
                    <a:pt x="3049108" y="3077027"/>
                  </a:lnTo>
                  <a:cubicBezTo>
                    <a:pt x="3012205" y="3083408"/>
                    <a:pt x="2976158" y="3060440"/>
                    <a:pt x="2965797" y="3023373"/>
                  </a:cubicBezTo>
                  <a:lnTo>
                    <a:pt x="2869786" y="2679869"/>
                  </a:lnTo>
                  <a:lnTo>
                    <a:pt x="1692884" y="2679869"/>
                  </a:lnTo>
                  <a:cubicBezTo>
                    <a:pt x="1669732" y="2679869"/>
                    <a:pt x="1648992" y="2669544"/>
                    <a:pt x="1635703" y="2652658"/>
                  </a:cubicBezTo>
                  <a:cubicBezTo>
                    <a:pt x="1623506" y="2645708"/>
                    <a:pt x="1614192" y="2634403"/>
                    <a:pt x="1608508" y="2620517"/>
                  </a:cubicBezTo>
                  <a:lnTo>
                    <a:pt x="798458" y="641730"/>
                  </a:lnTo>
                  <a:lnTo>
                    <a:pt x="502561" y="641730"/>
                  </a:lnTo>
                  <a:cubicBezTo>
                    <a:pt x="470995" y="641730"/>
                    <a:pt x="445406" y="616141"/>
                    <a:pt x="445406" y="584575"/>
                  </a:cubicBezTo>
                  <a:lnTo>
                    <a:pt x="445406" y="355959"/>
                  </a:lnTo>
                  <a:cubicBezTo>
                    <a:pt x="445406" y="324393"/>
                    <a:pt x="470995" y="298804"/>
                    <a:pt x="502561" y="298804"/>
                  </a:cubicBezTo>
                  <a:close/>
                  <a:moveTo>
                    <a:pt x="1644556" y="0"/>
                  </a:moveTo>
                  <a:cubicBezTo>
                    <a:pt x="1843401" y="0"/>
                    <a:pt x="2004596" y="161195"/>
                    <a:pt x="2004596" y="360040"/>
                  </a:cubicBezTo>
                  <a:cubicBezTo>
                    <a:pt x="2004596" y="473964"/>
                    <a:pt x="1951684" y="575530"/>
                    <a:pt x="1868092" y="640247"/>
                  </a:cubicBezTo>
                  <a:lnTo>
                    <a:pt x="1878646" y="636314"/>
                  </a:lnTo>
                  <a:cubicBezTo>
                    <a:pt x="1967954" y="603039"/>
                    <a:pt x="2067327" y="648462"/>
                    <a:pt x="2100603" y="737770"/>
                  </a:cubicBezTo>
                  <a:lnTo>
                    <a:pt x="2442797" y="1656185"/>
                  </a:lnTo>
                  <a:lnTo>
                    <a:pt x="3426891" y="1656185"/>
                  </a:lnTo>
                  <a:cubicBezTo>
                    <a:pt x="3470661" y="1656185"/>
                    <a:pt x="3509987" y="1675215"/>
                    <a:pt x="3536031" y="1706361"/>
                  </a:cubicBezTo>
                  <a:cubicBezTo>
                    <a:pt x="3559761" y="1719045"/>
                    <a:pt x="3578086" y="1741351"/>
                    <a:pt x="3585374" y="1769449"/>
                  </a:cubicBezTo>
                  <a:lnTo>
                    <a:pt x="3754795" y="2422620"/>
                  </a:lnTo>
                  <a:lnTo>
                    <a:pt x="3892220" y="2422620"/>
                  </a:lnTo>
                  <a:cubicBezTo>
                    <a:pt x="3946434" y="2422620"/>
                    <a:pt x="3990384" y="2466570"/>
                    <a:pt x="3990384" y="2520784"/>
                  </a:cubicBezTo>
                  <a:lnTo>
                    <a:pt x="3990384" y="2652151"/>
                  </a:lnTo>
                  <a:cubicBezTo>
                    <a:pt x="3990384" y="2706365"/>
                    <a:pt x="3946434" y="2750315"/>
                    <a:pt x="3892220" y="2750315"/>
                  </a:cubicBezTo>
                  <a:lnTo>
                    <a:pt x="3636525" y="2750315"/>
                  </a:lnTo>
                  <a:lnTo>
                    <a:pt x="3609239" y="2744806"/>
                  </a:lnTo>
                  <a:lnTo>
                    <a:pt x="3593280" y="2748946"/>
                  </a:lnTo>
                  <a:cubicBezTo>
                    <a:pt x="3538803" y="2763076"/>
                    <a:pt x="3483185" y="2730369"/>
                    <a:pt x="3469055" y="2675892"/>
                  </a:cubicBezTo>
                  <a:lnTo>
                    <a:pt x="3332515" y="2149490"/>
                  </a:lnTo>
                  <a:lnTo>
                    <a:pt x="2128309" y="2149490"/>
                  </a:lnTo>
                  <a:cubicBezTo>
                    <a:pt x="2066906" y="2149490"/>
                    <a:pt x="2014250" y="2112039"/>
                    <a:pt x="1992038" y="2058691"/>
                  </a:cubicBezTo>
                  <a:cubicBezTo>
                    <a:pt x="1977002" y="2042985"/>
                    <a:pt x="1965065" y="2023929"/>
                    <a:pt x="1957006" y="2002298"/>
                  </a:cubicBezTo>
                  <a:lnTo>
                    <a:pt x="1560791" y="938900"/>
                  </a:lnTo>
                  <a:cubicBezTo>
                    <a:pt x="1527867" y="850534"/>
                    <a:pt x="1571988" y="752315"/>
                    <a:pt x="1659645" y="718559"/>
                  </a:cubicBezTo>
                  <a:cubicBezTo>
                    <a:pt x="1654675" y="719975"/>
                    <a:pt x="1649628" y="720080"/>
                    <a:pt x="1644556" y="720080"/>
                  </a:cubicBezTo>
                  <a:cubicBezTo>
                    <a:pt x="1445711" y="720080"/>
                    <a:pt x="1284516" y="558885"/>
                    <a:pt x="1284516" y="360040"/>
                  </a:cubicBezTo>
                  <a:cubicBezTo>
                    <a:pt x="1284516" y="161195"/>
                    <a:pt x="1445711" y="0"/>
                    <a:pt x="16445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sp>
          <p:nvSpPr>
            <p:cNvPr id="164" name="Freeform 36"/>
            <p:cNvSpPr>
              <a:spLocks noEditPoints="1"/>
            </p:cNvSpPr>
            <p:nvPr/>
          </p:nvSpPr>
          <p:spPr bwMode="auto">
            <a:xfrm>
              <a:off x="3825094" y="1043782"/>
              <a:ext cx="271140" cy="292344"/>
            </a:xfrm>
            <a:custGeom>
              <a:avLst/>
              <a:gdLst>
                <a:gd name="T0" fmla="*/ 1409 w 3363"/>
                <a:gd name="T1" fmla="*/ 1886 h 3626"/>
                <a:gd name="T2" fmla="*/ 1554 w 3363"/>
                <a:gd name="T3" fmla="*/ 2044 h 3626"/>
                <a:gd name="T4" fmla="*/ 972 w 3363"/>
                <a:gd name="T5" fmla="*/ 2917 h 3626"/>
                <a:gd name="T6" fmla="*/ 852 w 3363"/>
                <a:gd name="T7" fmla="*/ 3126 h 3626"/>
                <a:gd name="T8" fmla="*/ 820 w 3363"/>
                <a:gd name="T9" fmla="*/ 3247 h 3626"/>
                <a:gd name="T10" fmla="*/ 836 w 3363"/>
                <a:gd name="T11" fmla="*/ 3317 h 3626"/>
                <a:gd name="T12" fmla="*/ 850 w 3363"/>
                <a:gd name="T13" fmla="*/ 3389 h 3626"/>
                <a:gd name="T14" fmla="*/ 829 w 3363"/>
                <a:gd name="T15" fmla="*/ 3475 h 3626"/>
                <a:gd name="T16" fmla="*/ 761 w 3363"/>
                <a:gd name="T17" fmla="*/ 3557 h 3626"/>
                <a:gd name="T18" fmla="*/ 656 w 3363"/>
                <a:gd name="T19" fmla="*/ 3607 h 3626"/>
                <a:gd name="T20" fmla="*/ 538 w 3363"/>
                <a:gd name="T21" fmla="*/ 3626 h 3626"/>
                <a:gd name="T22" fmla="*/ 436 w 3363"/>
                <a:gd name="T23" fmla="*/ 3602 h 3626"/>
                <a:gd name="T24" fmla="*/ 374 w 3363"/>
                <a:gd name="T25" fmla="*/ 3520 h 3626"/>
                <a:gd name="T26" fmla="*/ 358 w 3363"/>
                <a:gd name="T27" fmla="*/ 3413 h 3626"/>
                <a:gd name="T28" fmla="*/ 361 w 3363"/>
                <a:gd name="T29" fmla="*/ 3322 h 3626"/>
                <a:gd name="T30" fmla="*/ 338 w 3363"/>
                <a:gd name="T31" fmla="*/ 3238 h 3626"/>
                <a:gd name="T32" fmla="*/ 278 w 3363"/>
                <a:gd name="T33" fmla="*/ 3184 h 3626"/>
                <a:gd name="T34" fmla="*/ 198 w 3363"/>
                <a:gd name="T35" fmla="*/ 3138 h 3626"/>
                <a:gd name="T36" fmla="*/ 112 w 3363"/>
                <a:gd name="T37" fmla="*/ 3095 h 3626"/>
                <a:gd name="T38" fmla="*/ 41 w 3363"/>
                <a:gd name="T39" fmla="*/ 3040 h 3626"/>
                <a:gd name="T40" fmla="*/ 1 w 3363"/>
                <a:gd name="T41" fmla="*/ 2964 h 3626"/>
                <a:gd name="T42" fmla="*/ 12 w 3363"/>
                <a:gd name="T43" fmla="*/ 2855 h 3626"/>
                <a:gd name="T44" fmla="*/ 74 w 3363"/>
                <a:gd name="T45" fmla="*/ 2747 h 3626"/>
                <a:gd name="T46" fmla="*/ 170 w 3363"/>
                <a:gd name="T47" fmla="*/ 2702 h 3626"/>
                <a:gd name="T48" fmla="*/ 289 w 3363"/>
                <a:gd name="T49" fmla="*/ 2684 h 3626"/>
                <a:gd name="T50" fmla="*/ 412 w 3363"/>
                <a:gd name="T51" fmla="*/ 2660 h 3626"/>
                <a:gd name="T52" fmla="*/ 585 w 3363"/>
                <a:gd name="T53" fmla="*/ 2573 h 3626"/>
                <a:gd name="T54" fmla="*/ 760 w 3363"/>
                <a:gd name="T55" fmla="*/ 2437 h 3626"/>
                <a:gd name="T56" fmla="*/ 941 w 3363"/>
                <a:gd name="T57" fmla="*/ 2282 h 3626"/>
                <a:gd name="T58" fmla="*/ 1136 w 3363"/>
                <a:gd name="T59" fmla="*/ 2066 h 3626"/>
                <a:gd name="T60" fmla="*/ 1316 w 3363"/>
                <a:gd name="T61" fmla="*/ 1831 h 3626"/>
                <a:gd name="T62" fmla="*/ 2690 w 3363"/>
                <a:gd name="T63" fmla="*/ 9 h 3626"/>
                <a:gd name="T64" fmla="*/ 2761 w 3363"/>
                <a:gd name="T65" fmla="*/ 57 h 3626"/>
                <a:gd name="T66" fmla="*/ 2796 w 3363"/>
                <a:gd name="T67" fmla="*/ 138 h 3626"/>
                <a:gd name="T68" fmla="*/ 2814 w 3363"/>
                <a:gd name="T69" fmla="*/ 249 h 3626"/>
                <a:gd name="T70" fmla="*/ 2905 w 3363"/>
                <a:gd name="T71" fmla="*/ 282 h 3626"/>
                <a:gd name="T72" fmla="*/ 2990 w 3363"/>
                <a:gd name="T73" fmla="*/ 238 h 3626"/>
                <a:gd name="T74" fmla="*/ 3081 w 3363"/>
                <a:gd name="T75" fmla="*/ 184 h 3626"/>
                <a:gd name="T76" fmla="*/ 3200 w 3363"/>
                <a:gd name="T77" fmla="*/ 189 h 3626"/>
                <a:gd name="T78" fmla="*/ 3296 w 3363"/>
                <a:gd name="T79" fmla="*/ 255 h 3626"/>
                <a:gd name="T80" fmla="*/ 3354 w 3363"/>
                <a:gd name="T81" fmla="*/ 366 h 3626"/>
                <a:gd name="T82" fmla="*/ 3356 w 3363"/>
                <a:gd name="T83" fmla="*/ 526 h 3626"/>
                <a:gd name="T84" fmla="*/ 3301 w 3363"/>
                <a:gd name="T85" fmla="*/ 624 h 3626"/>
                <a:gd name="T86" fmla="*/ 3205 w 3363"/>
                <a:gd name="T87" fmla="*/ 680 h 3626"/>
                <a:gd name="T88" fmla="*/ 3094 w 3363"/>
                <a:gd name="T89" fmla="*/ 689 h 3626"/>
                <a:gd name="T90" fmla="*/ 2994 w 3363"/>
                <a:gd name="T91" fmla="*/ 644 h 3626"/>
                <a:gd name="T92" fmla="*/ 2883 w 3363"/>
                <a:gd name="T93" fmla="*/ 575 h 3626"/>
                <a:gd name="T94" fmla="*/ 2712 w 3363"/>
                <a:gd name="T95" fmla="*/ 607 h 3626"/>
                <a:gd name="T96" fmla="*/ 2570 w 3363"/>
                <a:gd name="T97" fmla="*/ 695 h 3626"/>
                <a:gd name="T98" fmla="*/ 2454 w 3363"/>
                <a:gd name="T99" fmla="*/ 815 h 3626"/>
                <a:gd name="T100" fmla="*/ 2354 w 3363"/>
                <a:gd name="T101" fmla="*/ 949 h 3626"/>
                <a:gd name="T102" fmla="*/ 2267 w 3363"/>
                <a:gd name="T103" fmla="*/ 1073 h 3626"/>
                <a:gd name="T104" fmla="*/ 1698 w 3363"/>
                <a:gd name="T105" fmla="*/ 1762 h 3626"/>
                <a:gd name="T106" fmla="*/ 1465 w 3363"/>
                <a:gd name="T107" fmla="*/ 1769 h 3626"/>
                <a:gd name="T108" fmla="*/ 1625 w 3363"/>
                <a:gd name="T109" fmla="*/ 1426 h 3626"/>
                <a:gd name="T110" fmla="*/ 1823 w 3363"/>
                <a:gd name="T111" fmla="*/ 1177 h 3626"/>
                <a:gd name="T112" fmla="*/ 2390 w 3363"/>
                <a:gd name="T113" fmla="*/ 369 h 3626"/>
                <a:gd name="T114" fmla="*/ 2416 w 3363"/>
                <a:gd name="T115" fmla="*/ 304 h 3626"/>
                <a:gd name="T116" fmla="*/ 2405 w 3363"/>
                <a:gd name="T117" fmla="*/ 231 h 3626"/>
                <a:gd name="T118" fmla="*/ 2400 w 3363"/>
                <a:gd name="T119" fmla="*/ 157 h 3626"/>
                <a:gd name="T120" fmla="*/ 2440 w 3363"/>
                <a:gd name="T121" fmla="*/ 82 h 3626"/>
                <a:gd name="T122" fmla="*/ 2610 w 3363"/>
                <a:gd name="T123" fmla="*/ 0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3" h="3626">
                  <a:moveTo>
                    <a:pt x="1316" y="1831"/>
                  </a:moveTo>
                  <a:lnTo>
                    <a:pt x="1345" y="1926"/>
                  </a:lnTo>
                  <a:lnTo>
                    <a:pt x="1409" y="1886"/>
                  </a:lnTo>
                  <a:lnTo>
                    <a:pt x="1429" y="1946"/>
                  </a:lnTo>
                  <a:lnTo>
                    <a:pt x="1552" y="1929"/>
                  </a:lnTo>
                  <a:lnTo>
                    <a:pt x="1554" y="2044"/>
                  </a:lnTo>
                  <a:lnTo>
                    <a:pt x="1283" y="2446"/>
                  </a:lnTo>
                  <a:lnTo>
                    <a:pt x="1012" y="2853"/>
                  </a:lnTo>
                  <a:lnTo>
                    <a:pt x="972" y="2917"/>
                  </a:lnTo>
                  <a:lnTo>
                    <a:pt x="929" y="2984"/>
                  </a:lnTo>
                  <a:lnTo>
                    <a:pt x="887" y="3053"/>
                  </a:lnTo>
                  <a:lnTo>
                    <a:pt x="852" y="3126"/>
                  </a:lnTo>
                  <a:lnTo>
                    <a:pt x="825" y="3197"/>
                  </a:lnTo>
                  <a:lnTo>
                    <a:pt x="820" y="3224"/>
                  </a:lnTo>
                  <a:lnTo>
                    <a:pt x="820" y="3247"/>
                  </a:lnTo>
                  <a:lnTo>
                    <a:pt x="823" y="3271"/>
                  </a:lnTo>
                  <a:lnTo>
                    <a:pt x="829" y="3295"/>
                  </a:lnTo>
                  <a:lnTo>
                    <a:pt x="836" y="3317"/>
                  </a:lnTo>
                  <a:lnTo>
                    <a:pt x="841" y="3340"/>
                  </a:lnTo>
                  <a:lnTo>
                    <a:pt x="847" y="3364"/>
                  </a:lnTo>
                  <a:lnTo>
                    <a:pt x="850" y="3389"/>
                  </a:lnTo>
                  <a:lnTo>
                    <a:pt x="849" y="3415"/>
                  </a:lnTo>
                  <a:lnTo>
                    <a:pt x="841" y="3444"/>
                  </a:lnTo>
                  <a:lnTo>
                    <a:pt x="829" y="3475"/>
                  </a:lnTo>
                  <a:lnTo>
                    <a:pt x="809" y="3509"/>
                  </a:lnTo>
                  <a:lnTo>
                    <a:pt x="789" y="3533"/>
                  </a:lnTo>
                  <a:lnTo>
                    <a:pt x="761" y="3557"/>
                  </a:lnTo>
                  <a:lnTo>
                    <a:pt x="729" y="3577"/>
                  </a:lnTo>
                  <a:lnTo>
                    <a:pt x="694" y="3593"/>
                  </a:lnTo>
                  <a:lnTo>
                    <a:pt x="656" y="3607"/>
                  </a:lnTo>
                  <a:lnTo>
                    <a:pt x="616" y="3617"/>
                  </a:lnTo>
                  <a:lnTo>
                    <a:pt x="576" y="3624"/>
                  </a:lnTo>
                  <a:lnTo>
                    <a:pt x="538" y="3626"/>
                  </a:lnTo>
                  <a:lnTo>
                    <a:pt x="501" y="3622"/>
                  </a:lnTo>
                  <a:lnTo>
                    <a:pt x="467" y="3615"/>
                  </a:lnTo>
                  <a:lnTo>
                    <a:pt x="436" y="3602"/>
                  </a:lnTo>
                  <a:lnTo>
                    <a:pt x="412" y="3586"/>
                  </a:lnTo>
                  <a:lnTo>
                    <a:pt x="392" y="3560"/>
                  </a:lnTo>
                  <a:lnTo>
                    <a:pt x="374" y="3520"/>
                  </a:lnTo>
                  <a:lnTo>
                    <a:pt x="363" y="3482"/>
                  </a:lnTo>
                  <a:lnTo>
                    <a:pt x="358" y="3446"/>
                  </a:lnTo>
                  <a:lnTo>
                    <a:pt x="358" y="3413"/>
                  </a:lnTo>
                  <a:lnTo>
                    <a:pt x="358" y="3382"/>
                  </a:lnTo>
                  <a:lnTo>
                    <a:pt x="361" y="3351"/>
                  </a:lnTo>
                  <a:lnTo>
                    <a:pt x="361" y="3322"/>
                  </a:lnTo>
                  <a:lnTo>
                    <a:pt x="358" y="3291"/>
                  </a:lnTo>
                  <a:lnTo>
                    <a:pt x="349" y="3262"/>
                  </a:lnTo>
                  <a:lnTo>
                    <a:pt x="338" y="3238"/>
                  </a:lnTo>
                  <a:lnTo>
                    <a:pt x="321" y="3218"/>
                  </a:lnTo>
                  <a:lnTo>
                    <a:pt x="301" y="3200"/>
                  </a:lnTo>
                  <a:lnTo>
                    <a:pt x="278" y="3184"/>
                  </a:lnTo>
                  <a:lnTo>
                    <a:pt x="252" y="3167"/>
                  </a:lnTo>
                  <a:lnTo>
                    <a:pt x="225" y="3153"/>
                  </a:lnTo>
                  <a:lnTo>
                    <a:pt x="198" y="3138"/>
                  </a:lnTo>
                  <a:lnTo>
                    <a:pt x="169" y="3126"/>
                  </a:lnTo>
                  <a:lnTo>
                    <a:pt x="140" y="3111"/>
                  </a:lnTo>
                  <a:lnTo>
                    <a:pt x="112" y="3095"/>
                  </a:lnTo>
                  <a:lnTo>
                    <a:pt x="87" y="3078"/>
                  </a:lnTo>
                  <a:lnTo>
                    <a:pt x="61" y="3060"/>
                  </a:lnTo>
                  <a:lnTo>
                    <a:pt x="41" y="3040"/>
                  </a:lnTo>
                  <a:lnTo>
                    <a:pt x="23" y="3017"/>
                  </a:lnTo>
                  <a:lnTo>
                    <a:pt x="10" y="2991"/>
                  </a:lnTo>
                  <a:lnTo>
                    <a:pt x="1" y="2964"/>
                  </a:lnTo>
                  <a:lnTo>
                    <a:pt x="0" y="2931"/>
                  </a:lnTo>
                  <a:lnTo>
                    <a:pt x="1" y="2895"/>
                  </a:lnTo>
                  <a:lnTo>
                    <a:pt x="12" y="2855"/>
                  </a:lnTo>
                  <a:lnTo>
                    <a:pt x="29" y="2809"/>
                  </a:lnTo>
                  <a:lnTo>
                    <a:pt x="49" y="2775"/>
                  </a:lnTo>
                  <a:lnTo>
                    <a:pt x="74" y="2747"/>
                  </a:lnTo>
                  <a:lnTo>
                    <a:pt x="101" y="2727"/>
                  </a:lnTo>
                  <a:lnTo>
                    <a:pt x="134" y="2713"/>
                  </a:lnTo>
                  <a:lnTo>
                    <a:pt x="170" y="2702"/>
                  </a:lnTo>
                  <a:lnTo>
                    <a:pt x="209" y="2695"/>
                  </a:lnTo>
                  <a:lnTo>
                    <a:pt x="247" y="2689"/>
                  </a:lnTo>
                  <a:lnTo>
                    <a:pt x="289" y="2684"/>
                  </a:lnTo>
                  <a:lnTo>
                    <a:pt x="330" y="2678"/>
                  </a:lnTo>
                  <a:lnTo>
                    <a:pt x="372" y="2671"/>
                  </a:lnTo>
                  <a:lnTo>
                    <a:pt x="412" y="2660"/>
                  </a:lnTo>
                  <a:lnTo>
                    <a:pt x="469" y="2640"/>
                  </a:lnTo>
                  <a:lnTo>
                    <a:pt x="527" y="2609"/>
                  </a:lnTo>
                  <a:lnTo>
                    <a:pt x="585" y="2573"/>
                  </a:lnTo>
                  <a:lnTo>
                    <a:pt x="643" y="2529"/>
                  </a:lnTo>
                  <a:lnTo>
                    <a:pt x="701" y="2484"/>
                  </a:lnTo>
                  <a:lnTo>
                    <a:pt x="760" y="2437"/>
                  </a:lnTo>
                  <a:lnTo>
                    <a:pt x="816" y="2389"/>
                  </a:lnTo>
                  <a:lnTo>
                    <a:pt x="869" y="2346"/>
                  </a:lnTo>
                  <a:lnTo>
                    <a:pt x="941" y="2282"/>
                  </a:lnTo>
                  <a:lnTo>
                    <a:pt x="1009" y="2215"/>
                  </a:lnTo>
                  <a:lnTo>
                    <a:pt x="1074" y="2142"/>
                  </a:lnTo>
                  <a:lnTo>
                    <a:pt x="1136" y="2066"/>
                  </a:lnTo>
                  <a:lnTo>
                    <a:pt x="1196" y="1989"/>
                  </a:lnTo>
                  <a:lnTo>
                    <a:pt x="1252" y="1913"/>
                  </a:lnTo>
                  <a:lnTo>
                    <a:pt x="1316" y="1831"/>
                  </a:lnTo>
                  <a:close/>
                  <a:moveTo>
                    <a:pt x="2610" y="0"/>
                  </a:moveTo>
                  <a:lnTo>
                    <a:pt x="2654" y="2"/>
                  </a:lnTo>
                  <a:lnTo>
                    <a:pt x="2690" y="9"/>
                  </a:lnTo>
                  <a:lnTo>
                    <a:pt x="2720" y="20"/>
                  </a:lnTo>
                  <a:lnTo>
                    <a:pt x="2743" y="37"/>
                  </a:lnTo>
                  <a:lnTo>
                    <a:pt x="2761" y="57"/>
                  </a:lnTo>
                  <a:lnTo>
                    <a:pt x="2776" y="80"/>
                  </a:lnTo>
                  <a:lnTo>
                    <a:pt x="2787" y="107"/>
                  </a:lnTo>
                  <a:lnTo>
                    <a:pt x="2796" y="138"/>
                  </a:lnTo>
                  <a:lnTo>
                    <a:pt x="2803" y="173"/>
                  </a:lnTo>
                  <a:lnTo>
                    <a:pt x="2809" y="209"/>
                  </a:lnTo>
                  <a:lnTo>
                    <a:pt x="2814" y="249"/>
                  </a:lnTo>
                  <a:lnTo>
                    <a:pt x="2841" y="266"/>
                  </a:lnTo>
                  <a:lnTo>
                    <a:pt x="2872" y="278"/>
                  </a:lnTo>
                  <a:lnTo>
                    <a:pt x="2905" y="282"/>
                  </a:lnTo>
                  <a:lnTo>
                    <a:pt x="2940" y="278"/>
                  </a:lnTo>
                  <a:lnTo>
                    <a:pt x="2976" y="266"/>
                  </a:lnTo>
                  <a:lnTo>
                    <a:pt x="2990" y="238"/>
                  </a:lnTo>
                  <a:lnTo>
                    <a:pt x="3016" y="215"/>
                  </a:lnTo>
                  <a:lnTo>
                    <a:pt x="3047" y="197"/>
                  </a:lnTo>
                  <a:lnTo>
                    <a:pt x="3081" y="184"/>
                  </a:lnTo>
                  <a:lnTo>
                    <a:pt x="3120" y="177"/>
                  </a:lnTo>
                  <a:lnTo>
                    <a:pt x="3160" y="178"/>
                  </a:lnTo>
                  <a:lnTo>
                    <a:pt x="3200" y="189"/>
                  </a:lnTo>
                  <a:lnTo>
                    <a:pt x="3234" y="206"/>
                  </a:lnTo>
                  <a:lnTo>
                    <a:pt x="3267" y="227"/>
                  </a:lnTo>
                  <a:lnTo>
                    <a:pt x="3296" y="255"/>
                  </a:lnTo>
                  <a:lnTo>
                    <a:pt x="3320" y="287"/>
                  </a:lnTo>
                  <a:lnTo>
                    <a:pt x="3340" y="324"/>
                  </a:lnTo>
                  <a:lnTo>
                    <a:pt x="3354" y="366"/>
                  </a:lnTo>
                  <a:lnTo>
                    <a:pt x="3361" y="415"/>
                  </a:lnTo>
                  <a:lnTo>
                    <a:pt x="3363" y="467"/>
                  </a:lnTo>
                  <a:lnTo>
                    <a:pt x="3356" y="526"/>
                  </a:lnTo>
                  <a:lnTo>
                    <a:pt x="3343" y="562"/>
                  </a:lnTo>
                  <a:lnTo>
                    <a:pt x="3325" y="597"/>
                  </a:lnTo>
                  <a:lnTo>
                    <a:pt x="3301" y="624"/>
                  </a:lnTo>
                  <a:lnTo>
                    <a:pt x="3272" y="647"/>
                  </a:lnTo>
                  <a:lnTo>
                    <a:pt x="3241" y="667"/>
                  </a:lnTo>
                  <a:lnTo>
                    <a:pt x="3205" y="680"/>
                  </a:lnTo>
                  <a:lnTo>
                    <a:pt x="3169" y="689"/>
                  </a:lnTo>
                  <a:lnTo>
                    <a:pt x="3132" y="693"/>
                  </a:lnTo>
                  <a:lnTo>
                    <a:pt x="3094" y="689"/>
                  </a:lnTo>
                  <a:lnTo>
                    <a:pt x="3058" y="680"/>
                  </a:lnTo>
                  <a:lnTo>
                    <a:pt x="3025" y="666"/>
                  </a:lnTo>
                  <a:lnTo>
                    <a:pt x="2994" y="644"/>
                  </a:lnTo>
                  <a:lnTo>
                    <a:pt x="2969" y="617"/>
                  </a:lnTo>
                  <a:lnTo>
                    <a:pt x="2947" y="582"/>
                  </a:lnTo>
                  <a:lnTo>
                    <a:pt x="2883" y="575"/>
                  </a:lnTo>
                  <a:lnTo>
                    <a:pt x="2821" y="578"/>
                  </a:lnTo>
                  <a:lnTo>
                    <a:pt x="2765" y="589"/>
                  </a:lnTo>
                  <a:lnTo>
                    <a:pt x="2712" y="607"/>
                  </a:lnTo>
                  <a:lnTo>
                    <a:pt x="2661" y="631"/>
                  </a:lnTo>
                  <a:lnTo>
                    <a:pt x="2614" y="660"/>
                  </a:lnTo>
                  <a:lnTo>
                    <a:pt x="2570" y="695"/>
                  </a:lnTo>
                  <a:lnTo>
                    <a:pt x="2529" y="731"/>
                  </a:lnTo>
                  <a:lnTo>
                    <a:pt x="2490" y="773"/>
                  </a:lnTo>
                  <a:lnTo>
                    <a:pt x="2454" y="815"/>
                  </a:lnTo>
                  <a:lnTo>
                    <a:pt x="2420" y="858"/>
                  </a:lnTo>
                  <a:lnTo>
                    <a:pt x="2385" y="904"/>
                  </a:lnTo>
                  <a:lnTo>
                    <a:pt x="2354" y="949"/>
                  </a:lnTo>
                  <a:lnTo>
                    <a:pt x="2325" y="993"/>
                  </a:lnTo>
                  <a:lnTo>
                    <a:pt x="2296" y="1035"/>
                  </a:lnTo>
                  <a:lnTo>
                    <a:pt x="2267" y="1073"/>
                  </a:lnTo>
                  <a:lnTo>
                    <a:pt x="2060" y="1326"/>
                  </a:lnTo>
                  <a:lnTo>
                    <a:pt x="1692" y="1844"/>
                  </a:lnTo>
                  <a:lnTo>
                    <a:pt x="1698" y="1762"/>
                  </a:lnTo>
                  <a:lnTo>
                    <a:pt x="1565" y="1793"/>
                  </a:lnTo>
                  <a:lnTo>
                    <a:pt x="1541" y="1713"/>
                  </a:lnTo>
                  <a:lnTo>
                    <a:pt x="1465" y="1769"/>
                  </a:lnTo>
                  <a:lnTo>
                    <a:pt x="1441" y="1669"/>
                  </a:lnTo>
                  <a:lnTo>
                    <a:pt x="1534" y="1549"/>
                  </a:lnTo>
                  <a:lnTo>
                    <a:pt x="1625" y="1426"/>
                  </a:lnTo>
                  <a:lnTo>
                    <a:pt x="1689" y="1338"/>
                  </a:lnTo>
                  <a:lnTo>
                    <a:pt x="1756" y="1257"/>
                  </a:lnTo>
                  <a:lnTo>
                    <a:pt x="1823" y="1177"/>
                  </a:lnTo>
                  <a:lnTo>
                    <a:pt x="1890" y="1093"/>
                  </a:lnTo>
                  <a:lnTo>
                    <a:pt x="2183" y="689"/>
                  </a:lnTo>
                  <a:lnTo>
                    <a:pt x="2390" y="369"/>
                  </a:lnTo>
                  <a:lnTo>
                    <a:pt x="2405" y="349"/>
                  </a:lnTo>
                  <a:lnTo>
                    <a:pt x="2412" y="327"/>
                  </a:lnTo>
                  <a:lnTo>
                    <a:pt x="2416" y="304"/>
                  </a:lnTo>
                  <a:lnTo>
                    <a:pt x="2414" y="280"/>
                  </a:lnTo>
                  <a:lnTo>
                    <a:pt x="2410" y="257"/>
                  </a:lnTo>
                  <a:lnTo>
                    <a:pt x="2405" y="231"/>
                  </a:lnTo>
                  <a:lnTo>
                    <a:pt x="2401" y="207"/>
                  </a:lnTo>
                  <a:lnTo>
                    <a:pt x="2400" y="182"/>
                  </a:lnTo>
                  <a:lnTo>
                    <a:pt x="2400" y="157"/>
                  </a:lnTo>
                  <a:lnTo>
                    <a:pt x="2407" y="131"/>
                  </a:lnTo>
                  <a:lnTo>
                    <a:pt x="2420" y="106"/>
                  </a:lnTo>
                  <a:lnTo>
                    <a:pt x="2440" y="82"/>
                  </a:lnTo>
                  <a:lnTo>
                    <a:pt x="2470" y="57"/>
                  </a:lnTo>
                  <a:lnTo>
                    <a:pt x="2510" y="33"/>
                  </a:lnTo>
                  <a:lnTo>
                    <a:pt x="261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65" name="Freeform 9"/>
            <p:cNvSpPr/>
            <p:nvPr/>
          </p:nvSpPr>
          <p:spPr bwMode="auto">
            <a:xfrm>
              <a:off x="5325187" y="519003"/>
              <a:ext cx="267185" cy="286545"/>
            </a:xfrm>
            <a:custGeom>
              <a:avLst/>
              <a:gdLst>
                <a:gd name="T0" fmla="*/ 2709 w 3381"/>
                <a:gd name="T1" fmla="*/ 9 h 3626"/>
                <a:gd name="T2" fmla="*/ 2780 w 3381"/>
                <a:gd name="T3" fmla="*/ 57 h 3626"/>
                <a:gd name="T4" fmla="*/ 2814 w 3381"/>
                <a:gd name="T5" fmla="*/ 138 h 3626"/>
                <a:gd name="T6" fmla="*/ 2832 w 3381"/>
                <a:gd name="T7" fmla="*/ 249 h 3626"/>
                <a:gd name="T8" fmla="*/ 2923 w 3381"/>
                <a:gd name="T9" fmla="*/ 282 h 3626"/>
                <a:gd name="T10" fmla="*/ 3009 w 3381"/>
                <a:gd name="T11" fmla="*/ 238 h 3626"/>
                <a:gd name="T12" fmla="*/ 3100 w 3381"/>
                <a:gd name="T13" fmla="*/ 184 h 3626"/>
                <a:gd name="T14" fmla="*/ 3218 w 3381"/>
                <a:gd name="T15" fmla="*/ 189 h 3626"/>
                <a:gd name="T16" fmla="*/ 3314 w 3381"/>
                <a:gd name="T17" fmla="*/ 255 h 3626"/>
                <a:gd name="T18" fmla="*/ 3372 w 3381"/>
                <a:gd name="T19" fmla="*/ 366 h 3626"/>
                <a:gd name="T20" fmla="*/ 3372 w 3381"/>
                <a:gd name="T21" fmla="*/ 526 h 3626"/>
                <a:gd name="T22" fmla="*/ 3320 w 3381"/>
                <a:gd name="T23" fmla="*/ 624 h 3626"/>
                <a:gd name="T24" fmla="*/ 3223 w 3381"/>
                <a:gd name="T25" fmla="*/ 680 h 3626"/>
                <a:gd name="T26" fmla="*/ 3112 w 3381"/>
                <a:gd name="T27" fmla="*/ 689 h 3626"/>
                <a:gd name="T28" fmla="*/ 3012 w 3381"/>
                <a:gd name="T29" fmla="*/ 644 h 3626"/>
                <a:gd name="T30" fmla="*/ 2901 w 3381"/>
                <a:gd name="T31" fmla="*/ 575 h 3626"/>
                <a:gd name="T32" fmla="*/ 2730 w 3381"/>
                <a:gd name="T33" fmla="*/ 607 h 3626"/>
                <a:gd name="T34" fmla="*/ 2589 w 3381"/>
                <a:gd name="T35" fmla="*/ 695 h 3626"/>
                <a:gd name="T36" fmla="*/ 2472 w 3381"/>
                <a:gd name="T37" fmla="*/ 815 h 3626"/>
                <a:gd name="T38" fmla="*/ 2372 w 3381"/>
                <a:gd name="T39" fmla="*/ 949 h 3626"/>
                <a:gd name="T40" fmla="*/ 2285 w 3381"/>
                <a:gd name="T41" fmla="*/ 1073 h 3626"/>
                <a:gd name="T42" fmla="*/ 1645 w 3381"/>
                <a:gd name="T43" fmla="*/ 1931 h 3626"/>
                <a:gd name="T44" fmla="*/ 1012 w 3381"/>
                <a:gd name="T45" fmla="*/ 2853 h 3626"/>
                <a:gd name="T46" fmla="*/ 887 w 3381"/>
                <a:gd name="T47" fmla="*/ 3053 h 3626"/>
                <a:gd name="T48" fmla="*/ 820 w 3381"/>
                <a:gd name="T49" fmla="*/ 3224 h 3626"/>
                <a:gd name="T50" fmla="*/ 829 w 3381"/>
                <a:gd name="T51" fmla="*/ 3295 h 3626"/>
                <a:gd name="T52" fmla="*/ 847 w 3381"/>
                <a:gd name="T53" fmla="*/ 3364 h 3626"/>
                <a:gd name="T54" fmla="*/ 841 w 3381"/>
                <a:gd name="T55" fmla="*/ 3444 h 3626"/>
                <a:gd name="T56" fmla="*/ 789 w 3381"/>
                <a:gd name="T57" fmla="*/ 3533 h 3626"/>
                <a:gd name="T58" fmla="*/ 694 w 3381"/>
                <a:gd name="T59" fmla="*/ 3593 h 3626"/>
                <a:gd name="T60" fmla="*/ 576 w 3381"/>
                <a:gd name="T61" fmla="*/ 3624 h 3626"/>
                <a:gd name="T62" fmla="*/ 467 w 3381"/>
                <a:gd name="T63" fmla="*/ 3615 h 3626"/>
                <a:gd name="T64" fmla="*/ 392 w 3381"/>
                <a:gd name="T65" fmla="*/ 3560 h 3626"/>
                <a:gd name="T66" fmla="*/ 358 w 3381"/>
                <a:gd name="T67" fmla="*/ 3446 h 3626"/>
                <a:gd name="T68" fmla="*/ 361 w 3381"/>
                <a:gd name="T69" fmla="*/ 3351 h 3626"/>
                <a:gd name="T70" fmla="*/ 349 w 3381"/>
                <a:gd name="T71" fmla="*/ 3262 h 3626"/>
                <a:gd name="T72" fmla="*/ 301 w 3381"/>
                <a:gd name="T73" fmla="*/ 3200 h 3626"/>
                <a:gd name="T74" fmla="*/ 225 w 3381"/>
                <a:gd name="T75" fmla="*/ 3153 h 3626"/>
                <a:gd name="T76" fmla="*/ 140 w 3381"/>
                <a:gd name="T77" fmla="*/ 3111 h 3626"/>
                <a:gd name="T78" fmla="*/ 61 w 3381"/>
                <a:gd name="T79" fmla="*/ 3060 h 3626"/>
                <a:gd name="T80" fmla="*/ 10 w 3381"/>
                <a:gd name="T81" fmla="*/ 2991 h 3626"/>
                <a:gd name="T82" fmla="*/ 1 w 3381"/>
                <a:gd name="T83" fmla="*/ 2895 h 3626"/>
                <a:gd name="T84" fmla="*/ 49 w 3381"/>
                <a:gd name="T85" fmla="*/ 2775 h 3626"/>
                <a:gd name="T86" fmla="*/ 134 w 3381"/>
                <a:gd name="T87" fmla="*/ 2713 h 3626"/>
                <a:gd name="T88" fmla="*/ 247 w 3381"/>
                <a:gd name="T89" fmla="*/ 2689 h 3626"/>
                <a:gd name="T90" fmla="*/ 372 w 3381"/>
                <a:gd name="T91" fmla="*/ 2671 h 3626"/>
                <a:gd name="T92" fmla="*/ 527 w 3381"/>
                <a:gd name="T93" fmla="*/ 2609 h 3626"/>
                <a:gd name="T94" fmla="*/ 701 w 3381"/>
                <a:gd name="T95" fmla="*/ 2484 h 3626"/>
                <a:gd name="T96" fmla="*/ 869 w 3381"/>
                <a:gd name="T97" fmla="*/ 2346 h 3626"/>
                <a:gd name="T98" fmla="*/ 1074 w 3381"/>
                <a:gd name="T99" fmla="*/ 2142 h 3626"/>
                <a:gd name="T100" fmla="*/ 1252 w 3381"/>
                <a:gd name="T101" fmla="*/ 1913 h 3626"/>
                <a:gd name="T102" fmla="*/ 1534 w 3381"/>
                <a:gd name="T103" fmla="*/ 1549 h 3626"/>
                <a:gd name="T104" fmla="*/ 1736 w 3381"/>
                <a:gd name="T105" fmla="*/ 1289 h 3626"/>
                <a:gd name="T106" fmla="*/ 1909 w 3381"/>
                <a:gd name="T107" fmla="*/ 1093 h 3626"/>
                <a:gd name="T108" fmla="*/ 2423 w 3381"/>
                <a:gd name="T109" fmla="*/ 349 h 3626"/>
                <a:gd name="T110" fmla="*/ 2432 w 3381"/>
                <a:gd name="T111" fmla="*/ 280 h 3626"/>
                <a:gd name="T112" fmla="*/ 2420 w 3381"/>
                <a:gd name="T113" fmla="*/ 207 h 3626"/>
                <a:gd name="T114" fmla="*/ 2425 w 3381"/>
                <a:gd name="T115" fmla="*/ 131 h 3626"/>
                <a:gd name="T116" fmla="*/ 2489 w 3381"/>
                <a:gd name="T117" fmla="*/ 57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81" h="3626">
                  <a:moveTo>
                    <a:pt x="2629" y="0"/>
                  </a:moveTo>
                  <a:lnTo>
                    <a:pt x="2672" y="2"/>
                  </a:lnTo>
                  <a:lnTo>
                    <a:pt x="2709" y="9"/>
                  </a:lnTo>
                  <a:lnTo>
                    <a:pt x="2738" y="20"/>
                  </a:lnTo>
                  <a:lnTo>
                    <a:pt x="2761" y="37"/>
                  </a:lnTo>
                  <a:lnTo>
                    <a:pt x="2780" y="57"/>
                  </a:lnTo>
                  <a:lnTo>
                    <a:pt x="2794" y="80"/>
                  </a:lnTo>
                  <a:lnTo>
                    <a:pt x="2805" y="107"/>
                  </a:lnTo>
                  <a:lnTo>
                    <a:pt x="2814" y="138"/>
                  </a:lnTo>
                  <a:lnTo>
                    <a:pt x="2821" y="173"/>
                  </a:lnTo>
                  <a:lnTo>
                    <a:pt x="2827" y="209"/>
                  </a:lnTo>
                  <a:lnTo>
                    <a:pt x="2832" y="249"/>
                  </a:lnTo>
                  <a:lnTo>
                    <a:pt x="2860" y="266"/>
                  </a:lnTo>
                  <a:lnTo>
                    <a:pt x="2890" y="278"/>
                  </a:lnTo>
                  <a:lnTo>
                    <a:pt x="2923" y="282"/>
                  </a:lnTo>
                  <a:lnTo>
                    <a:pt x="2958" y="278"/>
                  </a:lnTo>
                  <a:lnTo>
                    <a:pt x="2992" y="266"/>
                  </a:lnTo>
                  <a:lnTo>
                    <a:pt x="3009" y="238"/>
                  </a:lnTo>
                  <a:lnTo>
                    <a:pt x="3034" y="215"/>
                  </a:lnTo>
                  <a:lnTo>
                    <a:pt x="3063" y="197"/>
                  </a:lnTo>
                  <a:lnTo>
                    <a:pt x="3100" y="184"/>
                  </a:lnTo>
                  <a:lnTo>
                    <a:pt x="3138" y="177"/>
                  </a:lnTo>
                  <a:lnTo>
                    <a:pt x="3178" y="178"/>
                  </a:lnTo>
                  <a:lnTo>
                    <a:pt x="3218" y="189"/>
                  </a:lnTo>
                  <a:lnTo>
                    <a:pt x="3252" y="206"/>
                  </a:lnTo>
                  <a:lnTo>
                    <a:pt x="3285" y="227"/>
                  </a:lnTo>
                  <a:lnTo>
                    <a:pt x="3314" y="255"/>
                  </a:lnTo>
                  <a:lnTo>
                    <a:pt x="3338" y="287"/>
                  </a:lnTo>
                  <a:lnTo>
                    <a:pt x="3358" y="324"/>
                  </a:lnTo>
                  <a:lnTo>
                    <a:pt x="3372" y="366"/>
                  </a:lnTo>
                  <a:lnTo>
                    <a:pt x="3380" y="415"/>
                  </a:lnTo>
                  <a:lnTo>
                    <a:pt x="3381" y="467"/>
                  </a:lnTo>
                  <a:lnTo>
                    <a:pt x="3372" y="526"/>
                  </a:lnTo>
                  <a:lnTo>
                    <a:pt x="3361" y="562"/>
                  </a:lnTo>
                  <a:lnTo>
                    <a:pt x="3343" y="597"/>
                  </a:lnTo>
                  <a:lnTo>
                    <a:pt x="3320" y="624"/>
                  </a:lnTo>
                  <a:lnTo>
                    <a:pt x="3290" y="647"/>
                  </a:lnTo>
                  <a:lnTo>
                    <a:pt x="3260" y="667"/>
                  </a:lnTo>
                  <a:lnTo>
                    <a:pt x="3223" y="680"/>
                  </a:lnTo>
                  <a:lnTo>
                    <a:pt x="3187" y="689"/>
                  </a:lnTo>
                  <a:lnTo>
                    <a:pt x="3149" y="693"/>
                  </a:lnTo>
                  <a:lnTo>
                    <a:pt x="3112" y="689"/>
                  </a:lnTo>
                  <a:lnTo>
                    <a:pt x="3076" y="680"/>
                  </a:lnTo>
                  <a:lnTo>
                    <a:pt x="3043" y="666"/>
                  </a:lnTo>
                  <a:lnTo>
                    <a:pt x="3012" y="644"/>
                  </a:lnTo>
                  <a:lnTo>
                    <a:pt x="2987" y="617"/>
                  </a:lnTo>
                  <a:lnTo>
                    <a:pt x="2965" y="582"/>
                  </a:lnTo>
                  <a:lnTo>
                    <a:pt x="2901" y="575"/>
                  </a:lnTo>
                  <a:lnTo>
                    <a:pt x="2840" y="578"/>
                  </a:lnTo>
                  <a:lnTo>
                    <a:pt x="2783" y="589"/>
                  </a:lnTo>
                  <a:lnTo>
                    <a:pt x="2730" y="607"/>
                  </a:lnTo>
                  <a:lnTo>
                    <a:pt x="2680" y="631"/>
                  </a:lnTo>
                  <a:lnTo>
                    <a:pt x="2632" y="660"/>
                  </a:lnTo>
                  <a:lnTo>
                    <a:pt x="2589" y="695"/>
                  </a:lnTo>
                  <a:lnTo>
                    <a:pt x="2547" y="731"/>
                  </a:lnTo>
                  <a:lnTo>
                    <a:pt x="2509" y="773"/>
                  </a:lnTo>
                  <a:lnTo>
                    <a:pt x="2472" y="815"/>
                  </a:lnTo>
                  <a:lnTo>
                    <a:pt x="2438" y="858"/>
                  </a:lnTo>
                  <a:lnTo>
                    <a:pt x="2403" y="904"/>
                  </a:lnTo>
                  <a:lnTo>
                    <a:pt x="2372" y="949"/>
                  </a:lnTo>
                  <a:lnTo>
                    <a:pt x="2341" y="993"/>
                  </a:lnTo>
                  <a:lnTo>
                    <a:pt x="2312" y="1035"/>
                  </a:lnTo>
                  <a:lnTo>
                    <a:pt x="2285" y="1073"/>
                  </a:lnTo>
                  <a:lnTo>
                    <a:pt x="2078" y="1326"/>
                  </a:lnTo>
                  <a:lnTo>
                    <a:pt x="1861" y="1627"/>
                  </a:lnTo>
                  <a:lnTo>
                    <a:pt x="1645" y="1931"/>
                  </a:lnTo>
                  <a:lnTo>
                    <a:pt x="1430" y="2235"/>
                  </a:lnTo>
                  <a:lnTo>
                    <a:pt x="1220" y="2542"/>
                  </a:lnTo>
                  <a:lnTo>
                    <a:pt x="1012" y="2853"/>
                  </a:lnTo>
                  <a:lnTo>
                    <a:pt x="972" y="2917"/>
                  </a:lnTo>
                  <a:lnTo>
                    <a:pt x="929" y="2984"/>
                  </a:lnTo>
                  <a:lnTo>
                    <a:pt x="887" y="3053"/>
                  </a:lnTo>
                  <a:lnTo>
                    <a:pt x="852" y="3126"/>
                  </a:lnTo>
                  <a:lnTo>
                    <a:pt x="825" y="3197"/>
                  </a:lnTo>
                  <a:lnTo>
                    <a:pt x="820" y="3224"/>
                  </a:lnTo>
                  <a:lnTo>
                    <a:pt x="820" y="3247"/>
                  </a:lnTo>
                  <a:lnTo>
                    <a:pt x="823" y="3271"/>
                  </a:lnTo>
                  <a:lnTo>
                    <a:pt x="829" y="3295"/>
                  </a:lnTo>
                  <a:lnTo>
                    <a:pt x="836" y="3317"/>
                  </a:lnTo>
                  <a:lnTo>
                    <a:pt x="841" y="3340"/>
                  </a:lnTo>
                  <a:lnTo>
                    <a:pt x="847" y="3364"/>
                  </a:lnTo>
                  <a:lnTo>
                    <a:pt x="850" y="3389"/>
                  </a:lnTo>
                  <a:lnTo>
                    <a:pt x="849" y="3415"/>
                  </a:lnTo>
                  <a:lnTo>
                    <a:pt x="841" y="3444"/>
                  </a:lnTo>
                  <a:lnTo>
                    <a:pt x="829" y="3475"/>
                  </a:lnTo>
                  <a:lnTo>
                    <a:pt x="809" y="3509"/>
                  </a:lnTo>
                  <a:lnTo>
                    <a:pt x="789" y="3533"/>
                  </a:lnTo>
                  <a:lnTo>
                    <a:pt x="761" y="3557"/>
                  </a:lnTo>
                  <a:lnTo>
                    <a:pt x="729" y="3577"/>
                  </a:lnTo>
                  <a:lnTo>
                    <a:pt x="694" y="3593"/>
                  </a:lnTo>
                  <a:lnTo>
                    <a:pt x="656" y="3607"/>
                  </a:lnTo>
                  <a:lnTo>
                    <a:pt x="616" y="3617"/>
                  </a:lnTo>
                  <a:lnTo>
                    <a:pt x="576" y="3624"/>
                  </a:lnTo>
                  <a:lnTo>
                    <a:pt x="538" y="3626"/>
                  </a:lnTo>
                  <a:lnTo>
                    <a:pt x="501" y="3622"/>
                  </a:lnTo>
                  <a:lnTo>
                    <a:pt x="467" y="3615"/>
                  </a:lnTo>
                  <a:lnTo>
                    <a:pt x="436" y="3602"/>
                  </a:lnTo>
                  <a:lnTo>
                    <a:pt x="412" y="3586"/>
                  </a:lnTo>
                  <a:lnTo>
                    <a:pt x="392" y="3560"/>
                  </a:lnTo>
                  <a:lnTo>
                    <a:pt x="374" y="3520"/>
                  </a:lnTo>
                  <a:lnTo>
                    <a:pt x="363" y="3482"/>
                  </a:lnTo>
                  <a:lnTo>
                    <a:pt x="358" y="3446"/>
                  </a:lnTo>
                  <a:lnTo>
                    <a:pt x="358" y="3413"/>
                  </a:lnTo>
                  <a:lnTo>
                    <a:pt x="358" y="3382"/>
                  </a:lnTo>
                  <a:lnTo>
                    <a:pt x="361" y="3351"/>
                  </a:lnTo>
                  <a:lnTo>
                    <a:pt x="361" y="3322"/>
                  </a:lnTo>
                  <a:lnTo>
                    <a:pt x="358" y="3291"/>
                  </a:lnTo>
                  <a:lnTo>
                    <a:pt x="349" y="3262"/>
                  </a:lnTo>
                  <a:lnTo>
                    <a:pt x="338" y="3238"/>
                  </a:lnTo>
                  <a:lnTo>
                    <a:pt x="321" y="3218"/>
                  </a:lnTo>
                  <a:lnTo>
                    <a:pt x="301" y="3200"/>
                  </a:lnTo>
                  <a:lnTo>
                    <a:pt x="278" y="3184"/>
                  </a:lnTo>
                  <a:lnTo>
                    <a:pt x="252" y="3167"/>
                  </a:lnTo>
                  <a:lnTo>
                    <a:pt x="225" y="3153"/>
                  </a:lnTo>
                  <a:lnTo>
                    <a:pt x="198" y="3138"/>
                  </a:lnTo>
                  <a:lnTo>
                    <a:pt x="169" y="3126"/>
                  </a:lnTo>
                  <a:lnTo>
                    <a:pt x="140" y="3111"/>
                  </a:lnTo>
                  <a:lnTo>
                    <a:pt x="112" y="3095"/>
                  </a:lnTo>
                  <a:lnTo>
                    <a:pt x="87" y="3078"/>
                  </a:lnTo>
                  <a:lnTo>
                    <a:pt x="61" y="3060"/>
                  </a:lnTo>
                  <a:lnTo>
                    <a:pt x="41" y="3040"/>
                  </a:lnTo>
                  <a:lnTo>
                    <a:pt x="23" y="3017"/>
                  </a:lnTo>
                  <a:lnTo>
                    <a:pt x="10" y="2991"/>
                  </a:lnTo>
                  <a:lnTo>
                    <a:pt x="1" y="2964"/>
                  </a:lnTo>
                  <a:lnTo>
                    <a:pt x="0" y="2931"/>
                  </a:lnTo>
                  <a:lnTo>
                    <a:pt x="1" y="2895"/>
                  </a:lnTo>
                  <a:lnTo>
                    <a:pt x="12" y="2855"/>
                  </a:lnTo>
                  <a:lnTo>
                    <a:pt x="29" y="2809"/>
                  </a:lnTo>
                  <a:lnTo>
                    <a:pt x="49" y="2775"/>
                  </a:lnTo>
                  <a:lnTo>
                    <a:pt x="74" y="2747"/>
                  </a:lnTo>
                  <a:lnTo>
                    <a:pt x="101" y="2727"/>
                  </a:lnTo>
                  <a:lnTo>
                    <a:pt x="134" y="2713"/>
                  </a:lnTo>
                  <a:lnTo>
                    <a:pt x="170" y="2702"/>
                  </a:lnTo>
                  <a:lnTo>
                    <a:pt x="209" y="2695"/>
                  </a:lnTo>
                  <a:lnTo>
                    <a:pt x="247" y="2689"/>
                  </a:lnTo>
                  <a:lnTo>
                    <a:pt x="289" y="2684"/>
                  </a:lnTo>
                  <a:lnTo>
                    <a:pt x="330" y="2678"/>
                  </a:lnTo>
                  <a:lnTo>
                    <a:pt x="372" y="2671"/>
                  </a:lnTo>
                  <a:lnTo>
                    <a:pt x="412" y="2660"/>
                  </a:lnTo>
                  <a:lnTo>
                    <a:pt x="469" y="2640"/>
                  </a:lnTo>
                  <a:lnTo>
                    <a:pt x="527" y="2609"/>
                  </a:lnTo>
                  <a:lnTo>
                    <a:pt x="585" y="2573"/>
                  </a:lnTo>
                  <a:lnTo>
                    <a:pt x="643" y="2529"/>
                  </a:lnTo>
                  <a:lnTo>
                    <a:pt x="701" y="2484"/>
                  </a:lnTo>
                  <a:lnTo>
                    <a:pt x="760" y="2437"/>
                  </a:lnTo>
                  <a:lnTo>
                    <a:pt x="816" y="2389"/>
                  </a:lnTo>
                  <a:lnTo>
                    <a:pt x="869" y="2346"/>
                  </a:lnTo>
                  <a:lnTo>
                    <a:pt x="941" y="2282"/>
                  </a:lnTo>
                  <a:lnTo>
                    <a:pt x="1009" y="2215"/>
                  </a:lnTo>
                  <a:lnTo>
                    <a:pt x="1074" y="2142"/>
                  </a:lnTo>
                  <a:lnTo>
                    <a:pt x="1136" y="2066"/>
                  </a:lnTo>
                  <a:lnTo>
                    <a:pt x="1196" y="1989"/>
                  </a:lnTo>
                  <a:lnTo>
                    <a:pt x="1252" y="1913"/>
                  </a:lnTo>
                  <a:lnTo>
                    <a:pt x="1347" y="1791"/>
                  </a:lnTo>
                  <a:lnTo>
                    <a:pt x="1440" y="1671"/>
                  </a:lnTo>
                  <a:lnTo>
                    <a:pt x="1534" y="1549"/>
                  </a:lnTo>
                  <a:lnTo>
                    <a:pt x="1625" y="1426"/>
                  </a:lnTo>
                  <a:lnTo>
                    <a:pt x="1678" y="1355"/>
                  </a:lnTo>
                  <a:lnTo>
                    <a:pt x="1736" y="1289"/>
                  </a:lnTo>
                  <a:lnTo>
                    <a:pt x="1796" y="1226"/>
                  </a:lnTo>
                  <a:lnTo>
                    <a:pt x="1854" y="1160"/>
                  </a:lnTo>
                  <a:lnTo>
                    <a:pt x="1909" y="1093"/>
                  </a:lnTo>
                  <a:lnTo>
                    <a:pt x="2201" y="689"/>
                  </a:lnTo>
                  <a:lnTo>
                    <a:pt x="2409" y="369"/>
                  </a:lnTo>
                  <a:lnTo>
                    <a:pt x="2423" y="349"/>
                  </a:lnTo>
                  <a:lnTo>
                    <a:pt x="2430" y="327"/>
                  </a:lnTo>
                  <a:lnTo>
                    <a:pt x="2432" y="304"/>
                  </a:lnTo>
                  <a:lnTo>
                    <a:pt x="2432" y="280"/>
                  </a:lnTo>
                  <a:lnTo>
                    <a:pt x="2429" y="257"/>
                  </a:lnTo>
                  <a:lnTo>
                    <a:pt x="2423" y="231"/>
                  </a:lnTo>
                  <a:lnTo>
                    <a:pt x="2420" y="207"/>
                  </a:lnTo>
                  <a:lnTo>
                    <a:pt x="2416" y="182"/>
                  </a:lnTo>
                  <a:lnTo>
                    <a:pt x="2418" y="157"/>
                  </a:lnTo>
                  <a:lnTo>
                    <a:pt x="2425" y="131"/>
                  </a:lnTo>
                  <a:lnTo>
                    <a:pt x="2438" y="106"/>
                  </a:lnTo>
                  <a:lnTo>
                    <a:pt x="2458" y="82"/>
                  </a:lnTo>
                  <a:lnTo>
                    <a:pt x="2489" y="57"/>
                  </a:lnTo>
                  <a:lnTo>
                    <a:pt x="2529" y="33"/>
                  </a:lnTo>
                  <a:lnTo>
                    <a:pt x="2629" y="0"/>
                  </a:lnTo>
                  <a:close/>
                </a:path>
              </a:pathLst>
            </a:custGeom>
            <a:grpFill/>
            <a:ln>
              <a:noFill/>
            </a:ln>
          </p:spPr>
          <p:txBody>
            <a:bodyPr vert="horz" wrap="square" lIns="91440" tIns="45720" rIns="91440" bIns="45720" numCol="1" anchor="t" anchorCtr="0" compatLnSpc="1"/>
            <a:lstStyle/>
            <a:p>
              <a:endParaRPr lang="ko-KR" altLang="en-US" sz="2700"/>
            </a:p>
          </p:txBody>
        </p:sp>
        <p:sp>
          <p:nvSpPr>
            <p:cNvPr id="166" name="Oval 7"/>
            <p:cNvSpPr/>
            <p:nvPr/>
          </p:nvSpPr>
          <p:spPr>
            <a:xfrm>
              <a:off x="5235611" y="1064229"/>
              <a:ext cx="251451" cy="251451"/>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7" name="Chord 1"/>
            <p:cNvSpPr/>
            <p:nvPr/>
          </p:nvSpPr>
          <p:spPr>
            <a:xfrm rot="16200000">
              <a:off x="5434155" y="1230709"/>
              <a:ext cx="272228" cy="272559"/>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8" name="Round Same Side Corner Rectangle 5"/>
            <p:cNvSpPr/>
            <p:nvPr/>
          </p:nvSpPr>
          <p:spPr>
            <a:xfrm>
              <a:off x="3262532" y="335827"/>
              <a:ext cx="305482" cy="214459"/>
            </a:xfrm>
            <a:custGeom>
              <a:avLst/>
              <a:gdLst/>
              <a:ahLst/>
              <a:cxnLst/>
              <a:rect l="l" t="t" r="r" b="b"/>
              <a:pathLst>
                <a:path w="3934890" h="3325069">
                  <a:moveTo>
                    <a:pt x="3256955" y="2654903"/>
                  </a:moveTo>
                  <a:cubicBezTo>
                    <a:pt x="3442016" y="2654903"/>
                    <a:pt x="3592038" y="2804925"/>
                    <a:pt x="3592038" y="2989986"/>
                  </a:cubicBezTo>
                  <a:cubicBezTo>
                    <a:pt x="3592038" y="3175047"/>
                    <a:pt x="3442016" y="3325069"/>
                    <a:pt x="3256955" y="3325069"/>
                  </a:cubicBezTo>
                  <a:cubicBezTo>
                    <a:pt x="3071894" y="3325069"/>
                    <a:pt x="2921872" y="3175047"/>
                    <a:pt x="2921872" y="2989986"/>
                  </a:cubicBezTo>
                  <a:cubicBezTo>
                    <a:pt x="2921872" y="2804925"/>
                    <a:pt x="3071894" y="2654903"/>
                    <a:pt x="3256955" y="2654903"/>
                  </a:cubicBezTo>
                  <a:close/>
                  <a:moveTo>
                    <a:pt x="1163958" y="2654903"/>
                  </a:moveTo>
                  <a:cubicBezTo>
                    <a:pt x="1349019" y="2654903"/>
                    <a:pt x="1499041" y="2804925"/>
                    <a:pt x="1499041" y="2989986"/>
                  </a:cubicBezTo>
                  <a:cubicBezTo>
                    <a:pt x="1499041" y="3175047"/>
                    <a:pt x="1349019" y="3325069"/>
                    <a:pt x="1163958" y="3325069"/>
                  </a:cubicBezTo>
                  <a:cubicBezTo>
                    <a:pt x="978897" y="3325069"/>
                    <a:pt x="828875" y="3175047"/>
                    <a:pt x="828875" y="2989986"/>
                  </a:cubicBezTo>
                  <a:cubicBezTo>
                    <a:pt x="828875" y="2804925"/>
                    <a:pt x="978897" y="2654903"/>
                    <a:pt x="1163958" y="2654903"/>
                  </a:cubicBezTo>
                  <a:close/>
                  <a:moveTo>
                    <a:pt x="76162" y="2262658"/>
                  </a:moveTo>
                  <a:lnTo>
                    <a:pt x="3934890" y="2262658"/>
                  </a:lnTo>
                  <a:lnTo>
                    <a:pt x="3934890" y="2865907"/>
                  </a:lnTo>
                  <a:lnTo>
                    <a:pt x="3688794" y="2865907"/>
                  </a:lnTo>
                  <a:cubicBezTo>
                    <a:pt x="3630311" y="2683593"/>
                    <a:pt x="3458928" y="2552630"/>
                    <a:pt x="3256956" y="2552630"/>
                  </a:cubicBezTo>
                  <a:cubicBezTo>
                    <a:pt x="3054984" y="2552630"/>
                    <a:pt x="2883601" y="2683593"/>
                    <a:pt x="2825119" y="2865907"/>
                  </a:cubicBezTo>
                  <a:lnTo>
                    <a:pt x="1595797" y="2865907"/>
                  </a:lnTo>
                  <a:cubicBezTo>
                    <a:pt x="1537314" y="2683593"/>
                    <a:pt x="1365931" y="2552630"/>
                    <a:pt x="1163959" y="2552630"/>
                  </a:cubicBezTo>
                  <a:cubicBezTo>
                    <a:pt x="952624" y="2552630"/>
                    <a:pt x="774779" y="2696018"/>
                    <a:pt x="724237" y="2891307"/>
                  </a:cubicBezTo>
                  <a:lnTo>
                    <a:pt x="398213" y="2891307"/>
                  </a:lnTo>
                  <a:cubicBezTo>
                    <a:pt x="178286" y="2891307"/>
                    <a:pt x="0" y="2713021"/>
                    <a:pt x="0" y="2493094"/>
                  </a:cubicBezTo>
                  <a:lnTo>
                    <a:pt x="0" y="2267371"/>
                  </a:lnTo>
                  <a:lnTo>
                    <a:pt x="76162" y="2267371"/>
                  </a:lnTo>
                  <a:close/>
                  <a:moveTo>
                    <a:pt x="940438" y="986308"/>
                  </a:moveTo>
                  <a:cubicBezTo>
                    <a:pt x="831368" y="986308"/>
                    <a:pt x="742949" y="1041027"/>
                    <a:pt x="742949" y="1108525"/>
                  </a:cubicBezTo>
                  <a:lnTo>
                    <a:pt x="742949" y="1420858"/>
                  </a:lnTo>
                  <a:lnTo>
                    <a:pt x="1337996" y="1420858"/>
                  </a:lnTo>
                  <a:lnTo>
                    <a:pt x="1337996" y="986308"/>
                  </a:lnTo>
                  <a:close/>
                  <a:moveTo>
                    <a:pt x="2566126" y="947333"/>
                  </a:moveTo>
                  <a:cubicBezTo>
                    <a:pt x="2490968" y="947333"/>
                    <a:pt x="2430039" y="1008262"/>
                    <a:pt x="2430039" y="1083421"/>
                  </a:cubicBezTo>
                  <a:lnTo>
                    <a:pt x="2430039" y="1283715"/>
                  </a:lnTo>
                  <a:lnTo>
                    <a:pt x="2240561" y="1283715"/>
                  </a:lnTo>
                  <a:cubicBezTo>
                    <a:pt x="2165402" y="1283715"/>
                    <a:pt x="2104473" y="1344644"/>
                    <a:pt x="2104473" y="1419803"/>
                  </a:cubicBezTo>
                  <a:lnTo>
                    <a:pt x="2104473" y="1443548"/>
                  </a:lnTo>
                  <a:cubicBezTo>
                    <a:pt x="2104473" y="1518707"/>
                    <a:pt x="2165402" y="1579635"/>
                    <a:pt x="2240561" y="1579635"/>
                  </a:cubicBezTo>
                  <a:lnTo>
                    <a:pt x="2430039" y="1579635"/>
                  </a:lnTo>
                  <a:lnTo>
                    <a:pt x="2430039" y="1758296"/>
                  </a:lnTo>
                  <a:cubicBezTo>
                    <a:pt x="2430039" y="1833454"/>
                    <a:pt x="2490968" y="1894383"/>
                    <a:pt x="2566126" y="1894383"/>
                  </a:cubicBezTo>
                  <a:lnTo>
                    <a:pt x="2589871" y="1894383"/>
                  </a:lnTo>
                  <a:cubicBezTo>
                    <a:pt x="2665030" y="1894383"/>
                    <a:pt x="2725959" y="1833454"/>
                    <a:pt x="2725959" y="1758296"/>
                  </a:cubicBezTo>
                  <a:lnTo>
                    <a:pt x="2725959" y="1579635"/>
                  </a:lnTo>
                  <a:lnTo>
                    <a:pt x="2915437" y="1579635"/>
                  </a:lnTo>
                  <a:cubicBezTo>
                    <a:pt x="2990595" y="1579635"/>
                    <a:pt x="3051524" y="1518707"/>
                    <a:pt x="3051524" y="1443548"/>
                  </a:cubicBezTo>
                  <a:lnTo>
                    <a:pt x="3051524" y="1419803"/>
                  </a:lnTo>
                  <a:cubicBezTo>
                    <a:pt x="3051524" y="1344644"/>
                    <a:pt x="2990595" y="1283715"/>
                    <a:pt x="2915437" y="1283715"/>
                  </a:cubicBezTo>
                  <a:lnTo>
                    <a:pt x="2725959" y="1283715"/>
                  </a:lnTo>
                  <a:lnTo>
                    <a:pt x="2725959" y="1083421"/>
                  </a:lnTo>
                  <a:cubicBezTo>
                    <a:pt x="2725959" y="1008262"/>
                    <a:pt x="2665030" y="947333"/>
                    <a:pt x="2589871" y="947333"/>
                  </a:cubicBezTo>
                  <a:close/>
                  <a:moveTo>
                    <a:pt x="2175584" y="448446"/>
                  </a:moveTo>
                  <a:lnTo>
                    <a:pt x="2342436" y="448446"/>
                  </a:lnTo>
                  <a:cubicBezTo>
                    <a:pt x="2365949" y="448446"/>
                    <a:pt x="2385010" y="467507"/>
                    <a:pt x="2385010" y="491020"/>
                  </a:cubicBezTo>
                  <a:lnTo>
                    <a:pt x="2385010" y="513872"/>
                  </a:lnTo>
                  <a:cubicBezTo>
                    <a:pt x="2385010" y="537385"/>
                    <a:pt x="2365949" y="556446"/>
                    <a:pt x="2342436" y="556446"/>
                  </a:cubicBezTo>
                  <a:lnTo>
                    <a:pt x="2175584" y="556446"/>
                  </a:lnTo>
                  <a:cubicBezTo>
                    <a:pt x="2152071" y="556446"/>
                    <a:pt x="2133010" y="537385"/>
                    <a:pt x="2133010" y="513872"/>
                  </a:cubicBezTo>
                  <a:lnTo>
                    <a:pt x="2133010" y="491020"/>
                  </a:lnTo>
                  <a:cubicBezTo>
                    <a:pt x="2133010" y="467507"/>
                    <a:pt x="2152071" y="448446"/>
                    <a:pt x="2175584" y="448446"/>
                  </a:cubicBezTo>
                  <a:close/>
                  <a:moveTo>
                    <a:pt x="1313354" y="439278"/>
                  </a:moveTo>
                  <a:lnTo>
                    <a:pt x="1480043" y="446666"/>
                  </a:lnTo>
                  <a:cubicBezTo>
                    <a:pt x="1503533" y="447707"/>
                    <a:pt x="1521731" y="467594"/>
                    <a:pt x="1520690" y="491084"/>
                  </a:cubicBezTo>
                  <a:lnTo>
                    <a:pt x="1519678" y="513913"/>
                  </a:lnTo>
                  <a:cubicBezTo>
                    <a:pt x="1518636" y="537403"/>
                    <a:pt x="1498750" y="555601"/>
                    <a:pt x="1475260" y="554560"/>
                  </a:cubicBezTo>
                  <a:lnTo>
                    <a:pt x="1308572" y="547172"/>
                  </a:lnTo>
                  <a:cubicBezTo>
                    <a:pt x="1285082" y="546130"/>
                    <a:pt x="1266884" y="526244"/>
                    <a:pt x="1267925" y="502754"/>
                  </a:cubicBezTo>
                  <a:lnTo>
                    <a:pt x="1268937" y="479925"/>
                  </a:lnTo>
                  <a:cubicBezTo>
                    <a:pt x="1269978" y="456435"/>
                    <a:pt x="1289864" y="438236"/>
                    <a:pt x="1313354" y="439278"/>
                  </a:cubicBezTo>
                  <a:close/>
                  <a:moveTo>
                    <a:pt x="1782480" y="391192"/>
                  </a:moveTo>
                  <a:lnTo>
                    <a:pt x="1854488" y="391192"/>
                  </a:lnTo>
                  <a:cubicBezTo>
                    <a:pt x="1947917" y="391192"/>
                    <a:pt x="2023656" y="466931"/>
                    <a:pt x="2023656" y="560360"/>
                  </a:cubicBezTo>
                  <a:lnTo>
                    <a:pt x="2023656" y="721195"/>
                  </a:lnTo>
                  <a:lnTo>
                    <a:pt x="3934890" y="721195"/>
                  </a:lnTo>
                  <a:lnTo>
                    <a:pt x="3934890" y="2109731"/>
                  </a:lnTo>
                  <a:lnTo>
                    <a:pt x="14197" y="2109731"/>
                  </a:lnTo>
                  <a:lnTo>
                    <a:pt x="14197" y="2114574"/>
                  </a:lnTo>
                  <a:lnTo>
                    <a:pt x="0" y="2114574"/>
                  </a:lnTo>
                  <a:lnTo>
                    <a:pt x="0" y="1828455"/>
                  </a:lnTo>
                  <a:cubicBezTo>
                    <a:pt x="0" y="1608528"/>
                    <a:pt x="178286" y="1430242"/>
                    <a:pt x="398213" y="1430242"/>
                  </a:cubicBezTo>
                  <a:lnTo>
                    <a:pt x="519518" y="1430242"/>
                  </a:lnTo>
                  <a:lnTo>
                    <a:pt x="519518" y="977203"/>
                  </a:lnTo>
                  <a:cubicBezTo>
                    <a:pt x="519518" y="876538"/>
                    <a:pt x="601123" y="794933"/>
                    <a:pt x="701788" y="794933"/>
                  </a:cubicBezTo>
                  <a:lnTo>
                    <a:pt x="1349377" y="794933"/>
                  </a:lnTo>
                  <a:lnTo>
                    <a:pt x="1349377" y="721195"/>
                  </a:lnTo>
                  <a:lnTo>
                    <a:pt x="1613312" y="721195"/>
                  </a:lnTo>
                  <a:lnTo>
                    <a:pt x="1613312" y="560360"/>
                  </a:lnTo>
                  <a:cubicBezTo>
                    <a:pt x="1613312" y="466931"/>
                    <a:pt x="1689051" y="391192"/>
                    <a:pt x="1782480" y="391192"/>
                  </a:cubicBezTo>
                  <a:close/>
                  <a:moveTo>
                    <a:pt x="2217013" y="121841"/>
                  </a:moveTo>
                  <a:cubicBezTo>
                    <a:pt x="2228118" y="123263"/>
                    <a:pt x="2238680" y="128922"/>
                    <a:pt x="2246068" y="138480"/>
                  </a:cubicBezTo>
                  <a:lnTo>
                    <a:pt x="2260428" y="157060"/>
                  </a:lnTo>
                  <a:cubicBezTo>
                    <a:pt x="2275203" y="176176"/>
                    <a:pt x="2271684" y="203650"/>
                    <a:pt x="2252568" y="218425"/>
                  </a:cubicBezTo>
                  <a:lnTo>
                    <a:pt x="2122407" y="319028"/>
                  </a:lnTo>
                  <a:cubicBezTo>
                    <a:pt x="2103291" y="333803"/>
                    <a:pt x="2075817" y="330283"/>
                    <a:pt x="2061042" y="311168"/>
                  </a:cubicBezTo>
                  <a:lnTo>
                    <a:pt x="2046682" y="292588"/>
                  </a:lnTo>
                  <a:cubicBezTo>
                    <a:pt x="2031907" y="273472"/>
                    <a:pt x="2035426" y="245997"/>
                    <a:pt x="2054542" y="231223"/>
                  </a:cubicBezTo>
                  <a:lnTo>
                    <a:pt x="2184703" y="130620"/>
                  </a:lnTo>
                  <a:cubicBezTo>
                    <a:pt x="2194261" y="123232"/>
                    <a:pt x="2205908" y="120418"/>
                    <a:pt x="2217013" y="121841"/>
                  </a:cubicBezTo>
                  <a:close/>
                  <a:moveTo>
                    <a:pt x="1478016" y="112448"/>
                  </a:moveTo>
                  <a:cubicBezTo>
                    <a:pt x="1488894" y="113071"/>
                    <a:pt x="1499534" y="117844"/>
                    <a:pt x="1507358" y="126619"/>
                  </a:cubicBezTo>
                  <a:lnTo>
                    <a:pt x="1618401" y="251155"/>
                  </a:lnTo>
                  <a:cubicBezTo>
                    <a:pt x="1634050" y="268704"/>
                    <a:pt x="1632508" y="295617"/>
                    <a:pt x="1614958" y="311265"/>
                  </a:cubicBezTo>
                  <a:lnTo>
                    <a:pt x="1597902" y="326473"/>
                  </a:lnTo>
                  <a:cubicBezTo>
                    <a:pt x="1580352" y="342122"/>
                    <a:pt x="1553440" y="340580"/>
                    <a:pt x="1537792" y="323030"/>
                  </a:cubicBezTo>
                  <a:lnTo>
                    <a:pt x="1426749" y="198495"/>
                  </a:lnTo>
                  <a:cubicBezTo>
                    <a:pt x="1411101" y="180945"/>
                    <a:pt x="1412642" y="154033"/>
                    <a:pt x="1430192" y="138385"/>
                  </a:cubicBezTo>
                  <a:lnTo>
                    <a:pt x="1447248" y="123176"/>
                  </a:lnTo>
                  <a:cubicBezTo>
                    <a:pt x="1456023" y="115352"/>
                    <a:pt x="1467139" y="111825"/>
                    <a:pt x="1478016" y="112448"/>
                  </a:cubicBezTo>
                  <a:close/>
                  <a:moveTo>
                    <a:pt x="1837237" y="58"/>
                  </a:moveTo>
                  <a:lnTo>
                    <a:pt x="1861379" y="1283"/>
                  </a:lnTo>
                  <a:cubicBezTo>
                    <a:pt x="1886217" y="2543"/>
                    <a:pt x="1905332" y="23700"/>
                    <a:pt x="1904072" y="48538"/>
                  </a:cubicBezTo>
                  <a:lnTo>
                    <a:pt x="1895868" y="210266"/>
                  </a:lnTo>
                  <a:cubicBezTo>
                    <a:pt x="1894608" y="235105"/>
                    <a:pt x="1873451" y="254219"/>
                    <a:pt x="1848613" y="252959"/>
                  </a:cubicBezTo>
                  <a:lnTo>
                    <a:pt x="1824471" y="251735"/>
                  </a:lnTo>
                  <a:cubicBezTo>
                    <a:pt x="1799633" y="250475"/>
                    <a:pt x="1780518" y="229317"/>
                    <a:pt x="1781778" y="204479"/>
                  </a:cubicBezTo>
                  <a:lnTo>
                    <a:pt x="1789981" y="42751"/>
                  </a:lnTo>
                  <a:cubicBezTo>
                    <a:pt x="1791241" y="17913"/>
                    <a:pt x="1812399" y="-1201"/>
                    <a:pt x="1837237" y="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Parallelogram 8"/>
            <p:cNvSpPr/>
            <p:nvPr/>
          </p:nvSpPr>
          <p:spPr>
            <a:xfrm>
              <a:off x="4863131" y="1826407"/>
              <a:ext cx="330566" cy="201637"/>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0" name="Freeform 9"/>
            <p:cNvSpPr>
              <a:spLocks noEditPoints="1"/>
            </p:cNvSpPr>
            <p:nvPr/>
          </p:nvSpPr>
          <p:spPr bwMode="auto">
            <a:xfrm rot="21253676">
              <a:off x="3149259" y="539297"/>
              <a:ext cx="226547" cy="281295"/>
            </a:xfrm>
            <a:custGeom>
              <a:avLst/>
              <a:gdLst>
                <a:gd name="T0" fmla="*/ 284 w 1949"/>
                <a:gd name="T1" fmla="*/ 218 h 2420"/>
                <a:gd name="T2" fmla="*/ 313 w 1949"/>
                <a:gd name="T3" fmla="*/ 242 h 2420"/>
                <a:gd name="T4" fmla="*/ 313 w 1949"/>
                <a:gd name="T5" fmla="*/ 258 h 2420"/>
                <a:gd name="T6" fmla="*/ 171 w 1949"/>
                <a:gd name="T7" fmla="*/ 423 h 2420"/>
                <a:gd name="T8" fmla="*/ 362 w 1949"/>
                <a:gd name="T9" fmla="*/ 309 h 2420"/>
                <a:gd name="T10" fmla="*/ 398 w 1949"/>
                <a:gd name="T11" fmla="*/ 349 h 2420"/>
                <a:gd name="T12" fmla="*/ 286 w 1949"/>
                <a:gd name="T13" fmla="*/ 469 h 2420"/>
                <a:gd name="T14" fmla="*/ 262 w 1949"/>
                <a:gd name="T15" fmla="*/ 531 h 2420"/>
                <a:gd name="T16" fmla="*/ 273 w 1949"/>
                <a:gd name="T17" fmla="*/ 532 h 2420"/>
                <a:gd name="T18" fmla="*/ 482 w 1949"/>
                <a:gd name="T19" fmla="*/ 438 h 2420"/>
                <a:gd name="T20" fmla="*/ 337 w 1949"/>
                <a:gd name="T21" fmla="*/ 616 h 2420"/>
                <a:gd name="T22" fmla="*/ 351 w 1949"/>
                <a:gd name="T23" fmla="*/ 629 h 2420"/>
                <a:gd name="T24" fmla="*/ 449 w 1949"/>
                <a:gd name="T25" fmla="*/ 560 h 2420"/>
                <a:gd name="T26" fmla="*/ 533 w 1949"/>
                <a:gd name="T27" fmla="*/ 516 h 2420"/>
                <a:gd name="T28" fmla="*/ 546 w 1949"/>
                <a:gd name="T29" fmla="*/ 565 h 2420"/>
                <a:gd name="T30" fmla="*/ 469 w 1949"/>
                <a:gd name="T31" fmla="*/ 642 h 2420"/>
                <a:gd name="T32" fmla="*/ 422 w 1949"/>
                <a:gd name="T33" fmla="*/ 712 h 2420"/>
                <a:gd name="T34" fmla="*/ 606 w 1949"/>
                <a:gd name="T35" fmla="*/ 598 h 2420"/>
                <a:gd name="T36" fmla="*/ 626 w 1949"/>
                <a:gd name="T37" fmla="*/ 598 h 2420"/>
                <a:gd name="T38" fmla="*/ 646 w 1949"/>
                <a:gd name="T39" fmla="*/ 614 h 2420"/>
                <a:gd name="T40" fmla="*/ 653 w 1949"/>
                <a:gd name="T41" fmla="*/ 638 h 2420"/>
                <a:gd name="T42" fmla="*/ 609 w 1949"/>
                <a:gd name="T43" fmla="*/ 702 h 2420"/>
                <a:gd name="T44" fmla="*/ 506 w 1949"/>
                <a:gd name="T45" fmla="*/ 791 h 2420"/>
                <a:gd name="T46" fmla="*/ 633 w 1949"/>
                <a:gd name="T47" fmla="*/ 872 h 2420"/>
                <a:gd name="T48" fmla="*/ 1162 w 1949"/>
                <a:gd name="T49" fmla="*/ 1307 h 2420"/>
                <a:gd name="T50" fmla="*/ 1709 w 1949"/>
                <a:gd name="T51" fmla="*/ 1996 h 2420"/>
                <a:gd name="T52" fmla="*/ 1944 w 1949"/>
                <a:gd name="T53" fmla="*/ 2387 h 2420"/>
                <a:gd name="T54" fmla="*/ 1884 w 1949"/>
                <a:gd name="T55" fmla="*/ 2420 h 2420"/>
                <a:gd name="T56" fmla="*/ 1515 w 1949"/>
                <a:gd name="T57" fmla="*/ 1932 h 2420"/>
                <a:gd name="T58" fmla="*/ 1037 w 1949"/>
                <a:gd name="T59" fmla="*/ 1343 h 2420"/>
                <a:gd name="T60" fmla="*/ 617 w 1949"/>
                <a:gd name="T61" fmla="*/ 1000 h 2420"/>
                <a:gd name="T62" fmla="*/ 391 w 1949"/>
                <a:gd name="T63" fmla="*/ 863 h 2420"/>
                <a:gd name="T64" fmla="*/ 257 w 1949"/>
                <a:gd name="T65" fmla="*/ 707 h 2420"/>
                <a:gd name="T66" fmla="*/ 118 w 1949"/>
                <a:gd name="T67" fmla="*/ 552 h 2420"/>
                <a:gd name="T68" fmla="*/ 20 w 1949"/>
                <a:gd name="T69" fmla="*/ 447 h 2420"/>
                <a:gd name="T70" fmla="*/ 7 w 1949"/>
                <a:gd name="T71" fmla="*/ 371 h 2420"/>
                <a:gd name="T72" fmla="*/ 75 w 1949"/>
                <a:gd name="T73" fmla="*/ 327 h 2420"/>
                <a:gd name="T74" fmla="*/ 115 w 1949"/>
                <a:gd name="T75" fmla="*/ 338 h 2420"/>
                <a:gd name="T76" fmla="*/ 555 w 1949"/>
                <a:gd name="T77" fmla="*/ 3 h 2420"/>
                <a:gd name="T78" fmla="*/ 529 w 1949"/>
                <a:gd name="T79" fmla="*/ 36 h 2420"/>
                <a:gd name="T80" fmla="*/ 560 w 1949"/>
                <a:gd name="T81" fmla="*/ 132 h 2420"/>
                <a:gd name="T82" fmla="*/ 660 w 1949"/>
                <a:gd name="T83" fmla="*/ 220 h 2420"/>
                <a:gd name="T84" fmla="*/ 780 w 1949"/>
                <a:gd name="T85" fmla="*/ 300 h 2420"/>
                <a:gd name="T86" fmla="*/ 855 w 1949"/>
                <a:gd name="T87" fmla="*/ 411 h 2420"/>
                <a:gd name="T88" fmla="*/ 822 w 1949"/>
                <a:gd name="T89" fmla="*/ 540 h 2420"/>
                <a:gd name="T90" fmla="*/ 709 w 1949"/>
                <a:gd name="T91" fmla="*/ 560 h 2420"/>
                <a:gd name="T92" fmla="*/ 597 w 1949"/>
                <a:gd name="T93" fmla="*/ 483 h 2420"/>
                <a:gd name="T94" fmla="*/ 462 w 1949"/>
                <a:gd name="T95" fmla="*/ 349 h 2420"/>
                <a:gd name="T96" fmla="*/ 360 w 1949"/>
                <a:gd name="T97" fmla="*/ 194 h 2420"/>
                <a:gd name="T98" fmla="*/ 358 w 1949"/>
                <a:gd name="T99" fmla="*/ 87 h 2420"/>
                <a:gd name="T100" fmla="*/ 427 w 1949"/>
                <a:gd name="T101" fmla="*/ 14 h 2420"/>
                <a:gd name="T102" fmla="*/ 533 w 1949"/>
                <a:gd name="T103" fmla="*/ 0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9" h="2420">
                  <a:moveTo>
                    <a:pt x="262" y="214"/>
                  </a:moveTo>
                  <a:lnTo>
                    <a:pt x="267" y="214"/>
                  </a:lnTo>
                  <a:lnTo>
                    <a:pt x="277" y="216"/>
                  </a:lnTo>
                  <a:lnTo>
                    <a:pt x="284" y="218"/>
                  </a:lnTo>
                  <a:lnTo>
                    <a:pt x="289" y="218"/>
                  </a:lnTo>
                  <a:lnTo>
                    <a:pt x="302" y="225"/>
                  </a:lnTo>
                  <a:lnTo>
                    <a:pt x="309" y="234"/>
                  </a:lnTo>
                  <a:lnTo>
                    <a:pt x="313" y="242"/>
                  </a:lnTo>
                  <a:lnTo>
                    <a:pt x="315" y="247"/>
                  </a:lnTo>
                  <a:lnTo>
                    <a:pt x="315" y="251"/>
                  </a:lnTo>
                  <a:lnTo>
                    <a:pt x="315" y="252"/>
                  </a:lnTo>
                  <a:lnTo>
                    <a:pt x="313" y="258"/>
                  </a:lnTo>
                  <a:lnTo>
                    <a:pt x="311" y="263"/>
                  </a:lnTo>
                  <a:lnTo>
                    <a:pt x="309" y="271"/>
                  </a:lnTo>
                  <a:lnTo>
                    <a:pt x="166" y="405"/>
                  </a:lnTo>
                  <a:lnTo>
                    <a:pt x="171" y="423"/>
                  </a:lnTo>
                  <a:lnTo>
                    <a:pt x="180" y="434"/>
                  </a:lnTo>
                  <a:lnTo>
                    <a:pt x="198" y="438"/>
                  </a:lnTo>
                  <a:lnTo>
                    <a:pt x="349" y="311"/>
                  </a:lnTo>
                  <a:lnTo>
                    <a:pt x="362" y="309"/>
                  </a:lnTo>
                  <a:lnTo>
                    <a:pt x="375" y="314"/>
                  </a:lnTo>
                  <a:lnTo>
                    <a:pt x="386" y="322"/>
                  </a:lnTo>
                  <a:lnTo>
                    <a:pt x="395" y="336"/>
                  </a:lnTo>
                  <a:lnTo>
                    <a:pt x="398" y="349"/>
                  </a:lnTo>
                  <a:lnTo>
                    <a:pt x="398" y="362"/>
                  </a:lnTo>
                  <a:lnTo>
                    <a:pt x="362" y="400"/>
                  </a:lnTo>
                  <a:lnTo>
                    <a:pt x="324" y="434"/>
                  </a:lnTo>
                  <a:lnTo>
                    <a:pt x="286" y="469"/>
                  </a:lnTo>
                  <a:lnTo>
                    <a:pt x="249" y="507"/>
                  </a:lnTo>
                  <a:lnTo>
                    <a:pt x="255" y="525"/>
                  </a:lnTo>
                  <a:lnTo>
                    <a:pt x="258" y="529"/>
                  </a:lnTo>
                  <a:lnTo>
                    <a:pt x="262" y="531"/>
                  </a:lnTo>
                  <a:lnTo>
                    <a:pt x="264" y="532"/>
                  </a:lnTo>
                  <a:lnTo>
                    <a:pt x="267" y="534"/>
                  </a:lnTo>
                  <a:lnTo>
                    <a:pt x="269" y="534"/>
                  </a:lnTo>
                  <a:lnTo>
                    <a:pt x="273" y="532"/>
                  </a:lnTo>
                  <a:lnTo>
                    <a:pt x="278" y="531"/>
                  </a:lnTo>
                  <a:lnTo>
                    <a:pt x="438" y="405"/>
                  </a:lnTo>
                  <a:lnTo>
                    <a:pt x="469" y="418"/>
                  </a:lnTo>
                  <a:lnTo>
                    <a:pt x="482" y="438"/>
                  </a:lnTo>
                  <a:lnTo>
                    <a:pt x="482" y="465"/>
                  </a:lnTo>
                  <a:lnTo>
                    <a:pt x="335" y="602"/>
                  </a:lnTo>
                  <a:lnTo>
                    <a:pt x="335" y="611"/>
                  </a:lnTo>
                  <a:lnTo>
                    <a:pt x="337" y="616"/>
                  </a:lnTo>
                  <a:lnTo>
                    <a:pt x="338" y="622"/>
                  </a:lnTo>
                  <a:lnTo>
                    <a:pt x="342" y="623"/>
                  </a:lnTo>
                  <a:lnTo>
                    <a:pt x="347" y="625"/>
                  </a:lnTo>
                  <a:lnTo>
                    <a:pt x="351" y="629"/>
                  </a:lnTo>
                  <a:lnTo>
                    <a:pt x="358" y="631"/>
                  </a:lnTo>
                  <a:lnTo>
                    <a:pt x="387" y="612"/>
                  </a:lnTo>
                  <a:lnTo>
                    <a:pt x="417" y="587"/>
                  </a:lnTo>
                  <a:lnTo>
                    <a:pt x="449" y="560"/>
                  </a:lnTo>
                  <a:lnTo>
                    <a:pt x="480" y="532"/>
                  </a:lnTo>
                  <a:lnTo>
                    <a:pt x="515" y="511"/>
                  </a:lnTo>
                  <a:lnTo>
                    <a:pt x="524" y="512"/>
                  </a:lnTo>
                  <a:lnTo>
                    <a:pt x="533" y="516"/>
                  </a:lnTo>
                  <a:lnTo>
                    <a:pt x="542" y="522"/>
                  </a:lnTo>
                  <a:lnTo>
                    <a:pt x="549" y="534"/>
                  </a:lnTo>
                  <a:lnTo>
                    <a:pt x="553" y="549"/>
                  </a:lnTo>
                  <a:lnTo>
                    <a:pt x="546" y="565"/>
                  </a:lnTo>
                  <a:lnTo>
                    <a:pt x="531" y="583"/>
                  </a:lnTo>
                  <a:lnTo>
                    <a:pt x="513" y="602"/>
                  </a:lnTo>
                  <a:lnTo>
                    <a:pt x="491" y="622"/>
                  </a:lnTo>
                  <a:lnTo>
                    <a:pt x="469" y="642"/>
                  </a:lnTo>
                  <a:lnTo>
                    <a:pt x="447" y="660"/>
                  </a:lnTo>
                  <a:lnTo>
                    <a:pt x="429" y="680"/>
                  </a:lnTo>
                  <a:lnTo>
                    <a:pt x="418" y="698"/>
                  </a:lnTo>
                  <a:lnTo>
                    <a:pt x="422" y="712"/>
                  </a:lnTo>
                  <a:lnTo>
                    <a:pt x="427" y="722"/>
                  </a:lnTo>
                  <a:lnTo>
                    <a:pt x="437" y="727"/>
                  </a:lnTo>
                  <a:lnTo>
                    <a:pt x="449" y="727"/>
                  </a:lnTo>
                  <a:lnTo>
                    <a:pt x="606" y="598"/>
                  </a:lnTo>
                  <a:lnTo>
                    <a:pt x="611" y="598"/>
                  </a:lnTo>
                  <a:lnTo>
                    <a:pt x="617" y="598"/>
                  </a:lnTo>
                  <a:lnTo>
                    <a:pt x="622" y="598"/>
                  </a:lnTo>
                  <a:lnTo>
                    <a:pt x="626" y="598"/>
                  </a:lnTo>
                  <a:lnTo>
                    <a:pt x="633" y="602"/>
                  </a:lnTo>
                  <a:lnTo>
                    <a:pt x="638" y="605"/>
                  </a:lnTo>
                  <a:lnTo>
                    <a:pt x="642" y="609"/>
                  </a:lnTo>
                  <a:lnTo>
                    <a:pt x="646" y="614"/>
                  </a:lnTo>
                  <a:lnTo>
                    <a:pt x="649" y="620"/>
                  </a:lnTo>
                  <a:lnTo>
                    <a:pt x="655" y="625"/>
                  </a:lnTo>
                  <a:lnTo>
                    <a:pt x="653" y="631"/>
                  </a:lnTo>
                  <a:lnTo>
                    <a:pt x="653" y="638"/>
                  </a:lnTo>
                  <a:lnTo>
                    <a:pt x="651" y="645"/>
                  </a:lnTo>
                  <a:lnTo>
                    <a:pt x="649" y="651"/>
                  </a:lnTo>
                  <a:lnTo>
                    <a:pt x="633" y="678"/>
                  </a:lnTo>
                  <a:lnTo>
                    <a:pt x="609" y="702"/>
                  </a:lnTo>
                  <a:lnTo>
                    <a:pt x="582" y="723"/>
                  </a:lnTo>
                  <a:lnTo>
                    <a:pt x="555" y="743"/>
                  </a:lnTo>
                  <a:lnTo>
                    <a:pt x="527" y="765"/>
                  </a:lnTo>
                  <a:lnTo>
                    <a:pt x="506" y="791"/>
                  </a:lnTo>
                  <a:lnTo>
                    <a:pt x="506" y="803"/>
                  </a:lnTo>
                  <a:lnTo>
                    <a:pt x="511" y="814"/>
                  </a:lnTo>
                  <a:lnTo>
                    <a:pt x="522" y="822"/>
                  </a:lnTo>
                  <a:lnTo>
                    <a:pt x="633" y="872"/>
                  </a:lnTo>
                  <a:lnTo>
                    <a:pt x="746" y="927"/>
                  </a:lnTo>
                  <a:lnTo>
                    <a:pt x="862" y="987"/>
                  </a:lnTo>
                  <a:lnTo>
                    <a:pt x="1013" y="1143"/>
                  </a:lnTo>
                  <a:lnTo>
                    <a:pt x="1162" y="1307"/>
                  </a:lnTo>
                  <a:lnTo>
                    <a:pt x="1306" y="1476"/>
                  </a:lnTo>
                  <a:lnTo>
                    <a:pt x="1446" y="1649"/>
                  </a:lnTo>
                  <a:lnTo>
                    <a:pt x="1580" y="1823"/>
                  </a:lnTo>
                  <a:lnTo>
                    <a:pt x="1709" y="1996"/>
                  </a:lnTo>
                  <a:lnTo>
                    <a:pt x="1833" y="2169"/>
                  </a:lnTo>
                  <a:lnTo>
                    <a:pt x="1949" y="2338"/>
                  </a:lnTo>
                  <a:lnTo>
                    <a:pt x="1949" y="2367"/>
                  </a:lnTo>
                  <a:lnTo>
                    <a:pt x="1944" y="2387"/>
                  </a:lnTo>
                  <a:lnTo>
                    <a:pt x="1931" y="2403"/>
                  </a:lnTo>
                  <a:lnTo>
                    <a:pt x="1915" y="2414"/>
                  </a:lnTo>
                  <a:lnTo>
                    <a:pt x="1898" y="2420"/>
                  </a:lnTo>
                  <a:lnTo>
                    <a:pt x="1884" y="2420"/>
                  </a:lnTo>
                  <a:lnTo>
                    <a:pt x="1866" y="2418"/>
                  </a:lnTo>
                  <a:lnTo>
                    <a:pt x="1747" y="2252"/>
                  </a:lnTo>
                  <a:lnTo>
                    <a:pt x="1629" y="2091"/>
                  </a:lnTo>
                  <a:lnTo>
                    <a:pt x="1515" y="1932"/>
                  </a:lnTo>
                  <a:lnTo>
                    <a:pt x="1398" y="1778"/>
                  </a:lnTo>
                  <a:lnTo>
                    <a:pt x="1280" y="1629"/>
                  </a:lnTo>
                  <a:lnTo>
                    <a:pt x="1160" y="1483"/>
                  </a:lnTo>
                  <a:lnTo>
                    <a:pt x="1037" y="1343"/>
                  </a:lnTo>
                  <a:lnTo>
                    <a:pt x="906" y="1207"/>
                  </a:lnTo>
                  <a:lnTo>
                    <a:pt x="769" y="1078"/>
                  </a:lnTo>
                  <a:lnTo>
                    <a:pt x="693" y="1038"/>
                  </a:lnTo>
                  <a:lnTo>
                    <a:pt x="617" y="1000"/>
                  </a:lnTo>
                  <a:lnTo>
                    <a:pt x="535" y="963"/>
                  </a:lnTo>
                  <a:lnTo>
                    <a:pt x="446" y="927"/>
                  </a:lnTo>
                  <a:lnTo>
                    <a:pt x="420" y="896"/>
                  </a:lnTo>
                  <a:lnTo>
                    <a:pt x="391" y="863"/>
                  </a:lnTo>
                  <a:lnTo>
                    <a:pt x="360" y="827"/>
                  </a:lnTo>
                  <a:lnTo>
                    <a:pt x="327" y="789"/>
                  </a:lnTo>
                  <a:lnTo>
                    <a:pt x="291" y="749"/>
                  </a:lnTo>
                  <a:lnTo>
                    <a:pt x="257" y="707"/>
                  </a:lnTo>
                  <a:lnTo>
                    <a:pt x="220" y="667"/>
                  </a:lnTo>
                  <a:lnTo>
                    <a:pt x="184" y="627"/>
                  </a:lnTo>
                  <a:lnTo>
                    <a:pt x="151" y="589"/>
                  </a:lnTo>
                  <a:lnTo>
                    <a:pt x="118" y="552"/>
                  </a:lnTo>
                  <a:lnTo>
                    <a:pt x="87" y="520"/>
                  </a:lnTo>
                  <a:lnTo>
                    <a:pt x="62" y="491"/>
                  </a:lnTo>
                  <a:lnTo>
                    <a:pt x="38" y="465"/>
                  </a:lnTo>
                  <a:lnTo>
                    <a:pt x="20" y="447"/>
                  </a:lnTo>
                  <a:lnTo>
                    <a:pt x="6" y="434"/>
                  </a:lnTo>
                  <a:lnTo>
                    <a:pt x="0" y="414"/>
                  </a:lnTo>
                  <a:lnTo>
                    <a:pt x="0" y="392"/>
                  </a:lnTo>
                  <a:lnTo>
                    <a:pt x="7" y="371"/>
                  </a:lnTo>
                  <a:lnTo>
                    <a:pt x="26" y="347"/>
                  </a:lnTo>
                  <a:lnTo>
                    <a:pt x="47" y="334"/>
                  </a:lnTo>
                  <a:lnTo>
                    <a:pt x="62" y="329"/>
                  </a:lnTo>
                  <a:lnTo>
                    <a:pt x="75" y="327"/>
                  </a:lnTo>
                  <a:lnTo>
                    <a:pt x="86" y="329"/>
                  </a:lnTo>
                  <a:lnTo>
                    <a:pt x="95" y="332"/>
                  </a:lnTo>
                  <a:lnTo>
                    <a:pt x="104" y="336"/>
                  </a:lnTo>
                  <a:lnTo>
                    <a:pt x="115" y="338"/>
                  </a:lnTo>
                  <a:lnTo>
                    <a:pt x="262" y="214"/>
                  </a:lnTo>
                  <a:close/>
                  <a:moveTo>
                    <a:pt x="533" y="0"/>
                  </a:moveTo>
                  <a:lnTo>
                    <a:pt x="546" y="2"/>
                  </a:lnTo>
                  <a:lnTo>
                    <a:pt x="555" y="3"/>
                  </a:lnTo>
                  <a:lnTo>
                    <a:pt x="558" y="7"/>
                  </a:lnTo>
                  <a:lnTo>
                    <a:pt x="544" y="12"/>
                  </a:lnTo>
                  <a:lnTo>
                    <a:pt x="535" y="22"/>
                  </a:lnTo>
                  <a:lnTo>
                    <a:pt x="529" y="36"/>
                  </a:lnTo>
                  <a:lnTo>
                    <a:pt x="529" y="54"/>
                  </a:lnTo>
                  <a:lnTo>
                    <a:pt x="535" y="78"/>
                  </a:lnTo>
                  <a:lnTo>
                    <a:pt x="546" y="105"/>
                  </a:lnTo>
                  <a:lnTo>
                    <a:pt x="560" y="132"/>
                  </a:lnTo>
                  <a:lnTo>
                    <a:pt x="580" y="158"/>
                  </a:lnTo>
                  <a:lnTo>
                    <a:pt x="604" y="180"/>
                  </a:lnTo>
                  <a:lnTo>
                    <a:pt x="631" y="200"/>
                  </a:lnTo>
                  <a:lnTo>
                    <a:pt x="660" y="220"/>
                  </a:lnTo>
                  <a:lnTo>
                    <a:pt x="691" y="238"/>
                  </a:lnTo>
                  <a:lnTo>
                    <a:pt x="722" y="258"/>
                  </a:lnTo>
                  <a:lnTo>
                    <a:pt x="751" y="278"/>
                  </a:lnTo>
                  <a:lnTo>
                    <a:pt x="780" y="300"/>
                  </a:lnTo>
                  <a:lnTo>
                    <a:pt x="804" y="323"/>
                  </a:lnTo>
                  <a:lnTo>
                    <a:pt x="826" y="349"/>
                  </a:lnTo>
                  <a:lnTo>
                    <a:pt x="842" y="378"/>
                  </a:lnTo>
                  <a:lnTo>
                    <a:pt x="855" y="411"/>
                  </a:lnTo>
                  <a:lnTo>
                    <a:pt x="858" y="447"/>
                  </a:lnTo>
                  <a:lnTo>
                    <a:pt x="855" y="489"/>
                  </a:lnTo>
                  <a:lnTo>
                    <a:pt x="844" y="516"/>
                  </a:lnTo>
                  <a:lnTo>
                    <a:pt x="822" y="540"/>
                  </a:lnTo>
                  <a:lnTo>
                    <a:pt x="795" y="556"/>
                  </a:lnTo>
                  <a:lnTo>
                    <a:pt x="762" y="565"/>
                  </a:lnTo>
                  <a:lnTo>
                    <a:pt x="727" y="565"/>
                  </a:lnTo>
                  <a:lnTo>
                    <a:pt x="709" y="560"/>
                  </a:lnTo>
                  <a:lnTo>
                    <a:pt x="686" y="549"/>
                  </a:lnTo>
                  <a:lnTo>
                    <a:pt x="660" y="532"/>
                  </a:lnTo>
                  <a:lnTo>
                    <a:pt x="629" y="511"/>
                  </a:lnTo>
                  <a:lnTo>
                    <a:pt x="597" y="483"/>
                  </a:lnTo>
                  <a:lnTo>
                    <a:pt x="564" y="454"/>
                  </a:lnTo>
                  <a:lnTo>
                    <a:pt x="529" y="422"/>
                  </a:lnTo>
                  <a:lnTo>
                    <a:pt x="495" y="385"/>
                  </a:lnTo>
                  <a:lnTo>
                    <a:pt x="462" y="349"/>
                  </a:lnTo>
                  <a:lnTo>
                    <a:pt x="431" y="311"/>
                  </a:lnTo>
                  <a:lnTo>
                    <a:pt x="404" y="271"/>
                  </a:lnTo>
                  <a:lnTo>
                    <a:pt x="380" y="232"/>
                  </a:lnTo>
                  <a:lnTo>
                    <a:pt x="360" y="194"/>
                  </a:lnTo>
                  <a:lnTo>
                    <a:pt x="353" y="171"/>
                  </a:lnTo>
                  <a:lnTo>
                    <a:pt x="349" y="143"/>
                  </a:lnTo>
                  <a:lnTo>
                    <a:pt x="351" y="114"/>
                  </a:lnTo>
                  <a:lnTo>
                    <a:pt x="358" y="87"/>
                  </a:lnTo>
                  <a:lnTo>
                    <a:pt x="369" y="62"/>
                  </a:lnTo>
                  <a:lnTo>
                    <a:pt x="386" y="42"/>
                  </a:lnTo>
                  <a:lnTo>
                    <a:pt x="406" y="27"/>
                  </a:lnTo>
                  <a:lnTo>
                    <a:pt x="427" y="14"/>
                  </a:lnTo>
                  <a:lnTo>
                    <a:pt x="457" y="5"/>
                  </a:lnTo>
                  <a:lnTo>
                    <a:pt x="487" y="0"/>
                  </a:lnTo>
                  <a:lnTo>
                    <a:pt x="518" y="2"/>
                  </a:lnTo>
                  <a:lnTo>
                    <a:pt x="533" y="0"/>
                  </a:lnTo>
                  <a:close/>
                </a:path>
              </a:pathLst>
            </a:custGeom>
            <a:grpFill/>
            <a:ln>
              <a:noFill/>
            </a:ln>
          </p:spPr>
          <p:txBody>
            <a:bodyPr vert="horz" wrap="square" lIns="91440" tIns="45720" rIns="91440" bIns="45720" numCol="1" anchor="t" anchorCtr="0" compatLnSpc="1"/>
            <a:lstStyle/>
            <a:p>
              <a:endParaRPr lang="ko-KR" altLang="en-US" sz="2700"/>
            </a:p>
          </p:txBody>
        </p:sp>
        <p:sp>
          <p:nvSpPr>
            <p:cNvPr id="171" name="Freeform 18"/>
            <p:cNvSpPr/>
            <p:nvPr/>
          </p:nvSpPr>
          <p:spPr bwMode="auto">
            <a:xfrm>
              <a:off x="5652196" y="464392"/>
              <a:ext cx="272557" cy="272111"/>
            </a:xfrm>
            <a:custGeom>
              <a:avLst/>
              <a:gdLst/>
              <a:ahLst/>
              <a:cxnLst/>
              <a:rect l="l" t="t" r="r" b="b"/>
              <a:pathLst>
                <a:path w="3788345" h="3782142">
                  <a:moveTo>
                    <a:pt x="3559909" y="1946081"/>
                  </a:moveTo>
                  <a:lnTo>
                    <a:pt x="3571003" y="1946081"/>
                  </a:lnTo>
                  <a:lnTo>
                    <a:pt x="3598234" y="1951628"/>
                  </a:lnTo>
                  <a:lnTo>
                    <a:pt x="3623952" y="1957680"/>
                  </a:lnTo>
                  <a:lnTo>
                    <a:pt x="3648661" y="1965244"/>
                  </a:lnTo>
                  <a:lnTo>
                    <a:pt x="3671858" y="1975329"/>
                  </a:lnTo>
                  <a:lnTo>
                    <a:pt x="3692029" y="1986927"/>
                  </a:lnTo>
                  <a:lnTo>
                    <a:pt x="3710183" y="2001047"/>
                  </a:lnTo>
                  <a:lnTo>
                    <a:pt x="3725815" y="2018192"/>
                  </a:lnTo>
                  <a:lnTo>
                    <a:pt x="3746995" y="2049457"/>
                  </a:lnTo>
                  <a:lnTo>
                    <a:pt x="3763636" y="2082739"/>
                  </a:lnTo>
                  <a:lnTo>
                    <a:pt x="3775234" y="2116526"/>
                  </a:lnTo>
                  <a:lnTo>
                    <a:pt x="3783807" y="2151321"/>
                  </a:lnTo>
                  <a:lnTo>
                    <a:pt x="3787337" y="2187124"/>
                  </a:lnTo>
                  <a:lnTo>
                    <a:pt x="3788345" y="2223936"/>
                  </a:lnTo>
                  <a:lnTo>
                    <a:pt x="3785320" y="2259235"/>
                  </a:lnTo>
                  <a:lnTo>
                    <a:pt x="3779772" y="2296047"/>
                  </a:lnTo>
                  <a:lnTo>
                    <a:pt x="3772713" y="2331851"/>
                  </a:lnTo>
                  <a:lnTo>
                    <a:pt x="3762627" y="2367654"/>
                  </a:lnTo>
                  <a:lnTo>
                    <a:pt x="3750525" y="2402449"/>
                  </a:lnTo>
                  <a:lnTo>
                    <a:pt x="3736909" y="2436235"/>
                  </a:lnTo>
                  <a:lnTo>
                    <a:pt x="3722285" y="2468509"/>
                  </a:lnTo>
                  <a:lnTo>
                    <a:pt x="3706653" y="2499774"/>
                  </a:lnTo>
                  <a:lnTo>
                    <a:pt x="3691020" y="2529022"/>
                  </a:lnTo>
                  <a:lnTo>
                    <a:pt x="3674379" y="2555748"/>
                  </a:lnTo>
                  <a:lnTo>
                    <a:pt x="3657234" y="2580458"/>
                  </a:lnTo>
                  <a:lnTo>
                    <a:pt x="3641602" y="2603150"/>
                  </a:lnTo>
                  <a:lnTo>
                    <a:pt x="3617396" y="2630885"/>
                  </a:lnTo>
                  <a:lnTo>
                    <a:pt x="3591174" y="2657612"/>
                  </a:lnTo>
                  <a:lnTo>
                    <a:pt x="3560918" y="2682321"/>
                  </a:lnTo>
                  <a:lnTo>
                    <a:pt x="3527636" y="2704005"/>
                  </a:lnTo>
                  <a:lnTo>
                    <a:pt x="3491832" y="2723167"/>
                  </a:lnTo>
                  <a:lnTo>
                    <a:pt x="3454516" y="2738800"/>
                  </a:lnTo>
                  <a:lnTo>
                    <a:pt x="3415183" y="2750902"/>
                  </a:lnTo>
                  <a:lnTo>
                    <a:pt x="3395012" y="2753424"/>
                  </a:lnTo>
                  <a:lnTo>
                    <a:pt x="3373832" y="2754432"/>
                  </a:lnTo>
                  <a:lnTo>
                    <a:pt x="3352653" y="2754432"/>
                  </a:lnTo>
                  <a:lnTo>
                    <a:pt x="3329960" y="2752919"/>
                  </a:lnTo>
                  <a:lnTo>
                    <a:pt x="3307772" y="2751911"/>
                  </a:lnTo>
                  <a:lnTo>
                    <a:pt x="3284576" y="2750902"/>
                  </a:lnTo>
                  <a:lnTo>
                    <a:pt x="3263900" y="2751911"/>
                  </a:lnTo>
                  <a:lnTo>
                    <a:pt x="3242721" y="2754432"/>
                  </a:lnTo>
                  <a:lnTo>
                    <a:pt x="3223559" y="2759979"/>
                  </a:lnTo>
                  <a:lnTo>
                    <a:pt x="3204900" y="2768552"/>
                  </a:lnTo>
                  <a:lnTo>
                    <a:pt x="3189268" y="2781159"/>
                  </a:lnTo>
                  <a:lnTo>
                    <a:pt x="3172123" y="2800321"/>
                  </a:lnTo>
                  <a:lnTo>
                    <a:pt x="3156490" y="2823518"/>
                  </a:lnTo>
                  <a:lnTo>
                    <a:pt x="3142875" y="2847219"/>
                  </a:lnTo>
                  <a:lnTo>
                    <a:pt x="3129764" y="2870919"/>
                  </a:lnTo>
                  <a:lnTo>
                    <a:pt x="3117157" y="2895629"/>
                  </a:lnTo>
                  <a:lnTo>
                    <a:pt x="3097994" y="2927902"/>
                  </a:lnTo>
                  <a:lnTo>
                    <a:pt x="3078328" y="2961689"/>
                  </a:lnTo>
                  <a:lnTo>
                    <a:pt x="3058157" y="2995475"/>
                  </a:lnTo>
                  <a:lnTo>
                    <a:pt x="3037482" y="3028757"/>
                  </a:lnTo>
                  <a:lnTo>
                    <a:pt x="3015294" y="3061535"/>
                  </a:lnTo>
                  <a:lnTo>
                    <a:pt x="2991593" y="3092800"/>
                  </a:lnTo>
                  <a:lnTo>
                    <a:pt x="2966883" y="3122048"/>
                  </a:lnTo>
                  <a:lnTo>
                    <a:pt x="2940157" y="3147766"/>
                  </a:lnTo>
                  <a:lnTo>
                    <a:pt x="2910909" y="3169954"/>
                  </a:lnTo>
                  <a:lnTo>
                    <a:pt x="2867541" y="3196680"/>
                  </a:lnTo>
                  <a:lnTo>
                    <a:pt x="2820140" y="3221390"/>
                  </a:lnTo>
                  <a:lnTo>
                    <a:pt x="2768704" y="3241561"/>
                  </a:lnTo>
                  <a:lnTo>
                    <a:pt x="2715251" y="3257193"/>
                  </a:lnTo>
                  <a:lnTo>
                    <a:pt x="2688020" y="3261732"/>
                  </a:lnTo>
                  <a:lnTo>
                    <a:pt x="2659276" y="3266270"/>
                  </a:lnTo>
                  <a:lnTo>
                    <a:pt x="2630028" y="3268791"/>
                  </a:lnTo>
                  <a:lnTo>
                    <a:pt x="2600781" y="3272826"/>
                  </a:lnTo>
                  <a:lnTo>
                    <a:pt x="2572541" y="3276356"/>
                  </a:lnTo>
                  <a:lnTo>
                    <a:pt x="2544806" y="3280894"/>
                  </a:lnTo>
                  <a:lnTo>
                    <a:pt x="2518080" y="3287450"/>
                  </a:lnTo>
                  <a:lnTo>
                    <a:pt x="2493370" y="3295518"/>
                  </a:lnTo>
                  <a:lnTo>
                    <a:pt x="2470678" y="3306612"/>
                  </a:lnTo>
                  <a:lnTo>
                    <a:pt x="2451516" y="3321236"/>
                  </a:lnTo>
                  <a:lnTo>
                    <a:pt x="2434875" y="3339390"/>
                  </a:lnTo>
                  <a:lnTo>
                    <a:pt x="2421259" y="3359561"/>
                  </a:lnTo>
                  <a:lnTo>
                    <a:pt x="2411174" y="3382757"/>
                  </a:lnTo>
                  <a:lnTo>
                    <a:pt x="2402097" y="3407467"/>
                  </a:lnTo>
                  <a:lnTo>
                    <a:pt x="2394533" y="3433185"/>
                  </a:lnTo>
                  <a:lnTo>
                    <a:pt x="2386464" y="3460416"/>
                  </a:lnTo>
                  <a:lnTo>
                    <a:pt x="2377892" y="3489159"/>
                  </a:lnTo>
                  <a:lnTo>
                    <a:pt x="2370832" y="3517398"/>
                  </a:lnTo>
                  <a:lnTo>
                    <a:pt x="2362259" y="3545638"/>
                  </a:lnTo>
                  <a:lnTo>
                    <a:pt x="2354191" y="3574381"/>
                  </a:lnTo>
                  <a:lnTo>
                    <a:pt x="2344105" y="3602621"/>
                  </a:lnTo>
                  <a:lnTo>
                    <a:pt x="2334020" y="3630356"/>
                  </a:lnTo>
                  <a:lnTo>
                    <a:pt x="2322926" y="3656074"/>
                  </a:lnTo>
                  <a:lnTo>
                    <a:pt x="2310319" y="3680783"/>
                  </a:lnTo>
                  <a:lnTo>
                    <a:pt x="2295695" y="3702467"/>
                  </a:lnTo>
                  <a:lnTo>
                    <a:pt x="2279054" y="3723646"/>
                  </a:lnTo>
                  <a:lnTo>
                    <a:pt x="2259892" y="3741800"/>
                  </a:lnTo>
                  <a:lnTo>
                    <a:pt x="2238712" y="3756929"/>
                  </a:lnTo>
                  <a:lnTo>
                    <a:pt x="2215011" y="3769535"/>
                  </a:lnTo>
                  <a:lnTo>
                    <a:pt x="2190806" y="3777099"/>
                  </a:lnTo>
                  <a:lnTo>
                    <a:pt x="2165088" y="3780629"/>
                  </a:lnTo>
                  <a:lnTo>
                    <a:pt x="2138866" y="3782142"/>
                  </a:lnTo>
                  <a:lnTo>
                    <a:pt x="2111131" y="3781638"/>
                  </a:lnTo>
                  <a:lnTo>
                    <a:pt x="2082892" y="3779621"/>
                  </a:lnTo>
                  <a:lnTo>
                    <a:pt x="2054148" y="3776091"/>
                  </a:lnTo>
                  <a:lnTo>
                    <a:pt x="2025909" y="3772057"/>
                  </a:lnTo>
                  <a:lnTo>
                    <a:pt x="1997669" y="3768527"/>
                  </a:lnTo>
                  <a:lnTo>
                    <a:pt x="1970943" y="3766005"/>
                  </a:lnTo>
                  <a:lnTo>
                    <a:pt x="1944216" y="3764997"/>
                  </a:lnTo>
                  <a:lnTo>
                    <a:pt x="1947242" y="3756929"/>
                  </a:lnTo>
                  <a:lnTo>
                    <a:pt x="1975481" y="3756929"/>
                  </a:lnTo>
                  <a:lnTo>
                    <a:pt x="2005738" y="3756929"/>
                  </a:lnTo>
                  <a:lnTo>
                    <a:pt x="2037003" y="3755920"/>
                  </a:lnTo>
                  <a:lnTo>
                    <a:pt x="2067259" y="3753903"/>
                  </a:lnTo>
                  <a:lnTo>
                    <a:pt x="2097515" y="3751382"/>
                  </a:lnTo>
                  <a:lnTo>
                    <a:pt x="2125755" y="3747347"/>
                  </a:lnTo>
                  <a:lnTo>
                    <a:pt x="2152481" y="3741800"/>
                  </a:lnTo>
                  <a:lnTo>
                    <a:pt x="2177191" y="3733732"/>
                  </a:lnTo>
                  <a:lnTo>
                    <a:pt x="2199379" y="3724655"/>
                  </a:lnTo>
                  <a:lnTo>
                    <a:pt x="2216524" y="3712552"/>
                  </a:lnTo>
                  <a:lnTo>
                    <a:pt x="2230644" y="3697928"/>
                  </a:lnTo>
                  <a:lnTo>
                    <a:pt x="2242242" y="3680783"/>
                  </a:lnTo>
                  <a:lnTo>
                    <a:pt x="2253336" y="3658595"/>
                  </a:lnTo>
                  <a:lnTo>
                    <a:pt x="2262413" y="3633886"/>
                  </a:lnTo>
                  <a:lnTo>
                    <a:pt x="2270986" y="3605646"/>
                  </a:lnTo>
                  <a:lnTo>
                    <a:pt x="2278045" y="3575894"/>
                  </a:lnTo>
                  <a:lnTo>
                    <a:pt x="2284601" y="3545134"/>
                  </a:lnTo>
                  <a:lnTo>
                    <a:pt x="2291157" y="3512860"/>
                  </a:lnTo>
                  <a:lnTo>
                    <a:pt x="2297208" y="3479578"/>
                  </a:lnTo>
                  <a:lnTo>
                    <a:pt x="2303763" y="3447809"/>
                  </a:lnTo>
                  <a:lnTo>
                    <a:pt x="2310319" y="3414527"/>
                  </a:lnTo>
                  <a:lnTo>
                    <a:pt x="2317379" y="3383766"/>
                  </a:lnTo>
                  <a:lnTo>
                    <a:pt x="2324943" y="3353509"/>
                  </a:lnTo>
                  <a:lnTo>
                    <a:pt x="2333011" y="3325774"/>
                  </a:lnTo>
                  <a:lnTo>
                    <a:pt x="2343097" y="3300056"/>
                  </a:lnTo>
                  <a:lnTo>
                    <a:pt x="2354191" y="3277868"/>
                  </a:lnTo>
                  <a:lnTo>
                    <a:pt x="2366293" y="3258706"/>
                  </a:lnTo>
                  <a:lnTo>
                    <a:pt x="2385456" y="3238535"/>
                  </a:lnTo>
                  <a:lnTo>
                    <a:pt x="2406635" y="3221390"/>
                  </a:lnTo>
                  <a:lnTo>
                    <a:pt x="2430336" y="3206766"/>
                  </a:lnTo>
                  <a:lnTo>
                    <a:pt x="2456054" y="3193655"/>
                  </a:lnTo>
                  <a:lnTo>
                    <a:pt x="2483285" y="3183569"/>
                  </a:lnTo>
                  <a:lnTo>
                    <a:pt x="2512028" y="3174492"/>
                  </a:lnTo>
                  <a:lnTo>
                    <a:pt x="2542285" y="3166928"/>
                  </a:lnTo>
                  <a:lnTo>
                    <a:pt x="2573550" y="3159868"/>
                  </a:lnTo>
                  <a:lnTo>
                    <a:pt x="2604311" y="3152304"/>
                  </a:lnTo>
                  <a:lnTo>
                    <a:pt x="2635575" y="3146253"/>
                  </a:lnTo>
                  <a:lnTo>
                    <a:pt x="2667849" y="3138689"/>
                  </a:lnTo>
                  <a:lnTo>
                    <a:pt x="2699114" y="3130620"/>
                  </a:lnTo>
                  <a:lnTo>
                    <a:pt x="2729370" y="3121543"/>
                  </a:lnTo>
                  <a:lnTo>
                    <a:pt x="2758618" y="3111458"/>
                  </a:lnTo>
                  <a:lnTo>
                    <a:pt x="2786858" y="3098347"/>
                  </a:lnTo>
                  <a:lnTo>
                    <a:pt x="2813584" y="3083723"/>
                  </a:lnTo>
                  <a:lnTo>
                    <a:pt x="2838294" y="3065569"/>
                  </a:lnTo>
                  <a:lnTo>
                    <a:pt x="2860482" y="3045398"/>
                  </a:lnTo>
                  <a:lnTo>
                    <a:pt x="2880653" y="3020689"/>
                  </a:lnTo>
                  <a:lnTo>
                    <a:pt x="2906370" y="2980851"/>
                  </a:lnTo>
                  <a:lnTo>
                    <a:pt x="2929063" y="2938996"/>
                  </a:lnTo>
                  <a:lnTo>
                    <a:pt x="2950242" y="2894620"/>
                  </a:lnTo>
                  <a:lnTo>
                    <a:pt x="2970413" y="2849236"/>
                  </a:lnTo>
                  <a:lnTo>
                    <a:pt x="2988567" y="2803347"/>
                  </a:lnTo>
                  <a:lnTo>
                    <a:pt x="3007225" y="2756449"/>
                  </a:lnTo>
                  <a:lnTo>
                    <a:pt x="3026388" y="2709552"/>
                  </a:lnTo>
                  <a:lnTo>
                    <a:pt x="3032439" y="2692911"/>
                  </a:lnTo>
                  <a:lnTo>
                    <a:pt x="3041012" y="2673748"/>
                  </a:lnTo>
                  <a:lnTo>
                    <a:pt x="3048071" y="2652569"/>
                  </a:lnTo>
                  <a:lnTo>
                    <a:pt x="3053618" y="2629877"/>
                  </a:lnTo>
                  <a:lnTo>
                    <a:pt x="3055635" y="2606176"/>
                  </a:lnTo>
                  <a:lnTo>
                    <a:pt x="3053618" y="2582979"/>
                  </a:lnTo>
                  <a:lnTo>
                    <a:pt x="3052106" y="2576928"/>
                  </a:lnTo>
                  <a:lnTo>
                    <a:pt x="3048071" y="2566842"/>
                  </a:lnTo>
                  <a:lnTo>
                    <a:pt x="3042524" y="2553731"/>
                  </a:lnTo>
                  <a:lnTo>
                    <a:pt x="3036473" y="2537090"/>
                  </a:lnTo>
                  <a:lnTo>
                    <a:pt x="3028909" y="2517928"/>
                  </a:lnTo>
                  <a:lnTo>
                    <a:pt x="3022353" y="2494227"/>
                  </a:lnTo>
                  <a:lnTo>
                    <a:pt x="3017815" y="2467500"/>
                  </a:lnTo>
                  <a:lnTo>
                    <a:pt x="3013276" y="2438252"/>
                  </a:lnTo>
                  <a:lnTo>
                    <a:pt x="3014285" y="2441782"/>
                  </a:lnTo>
                  <a:lnTo>
                    <a:pt x="3015294" y="2441782"/>
                  </a:lnTo>
                  <a:lnTo>
                    <a:pt x="3015294" y="2437244"/>
                  </a:lnTo>
                  <a:lnTo>
                    <a:pt x="3015294" y="2430184"/>
                  </a:lnTo>
                  <a:lnTo>
                    <a:pt x="3016302" y="2419090"/>
                  </a:lnTo>
                  <a:lnTo>
                    <a:pt x="3017311" y="2404466"/>
                  </a:lnTo>
                  <a:lnTo>
                    <a:pt x="3018823" y="2387825"/>
                  </a:lnTo>
                  <a:lnTo>
                    <a:pt x="3021849" y="2368663"/>
                  </a:lnTo>
                  <a:lnTo>
                    <a:pt x="3026388" y="2346475"/>
                  </a:lnTo>
                  <a:lnTo>
                    <a:pt x="3032439" y="2323782"/>
                  </a:lnTo>
                  <a:lnTo>
                    <a:pt x="3040003" y="2299073"/>
                  </a:lnTo>
                  <a:lnTo>
                    <a:pt x="3050088" y="2272346"/>
                  </a:lnTo>
                  <a:lnTo>
                    <a:pt x="3062191" y="2244611"/>
                  </a:lnTo>
                  <a:lnTo>
                    <a:pt x="3076815" y="2217381"/>
                  </a:lnTo>
                  <a:lnTo>
                    <a:pt x="3093960" y="2188637"/>
                  </a:lnTo>
                  <a:lnTo>
                    <a:pt x="3114131" y="2160398"/>
                  </a:lnTo>
                  <a:lnTo>
                    <a:pt x="3138336" y="2132158"/>
                  </a:lnTo>
                  <a:lnTo>
                    <a:pt x="3165567" y="2104423"/>
                  </a:lnTo>
                  <a:lnTo>
                    <a:pt x="3195824" y="2077192"/>
                  </a:lnTo>
                  <a:lnTo>
                    <a:pt x="3231627" y="2051474"/>
                  </a:lnTo>
                  <a:lnTo>
                    <a:pt x="3269952" y="2026765"/>
                  </a:lnTo>
                  <a:lnTo>
                    <a:pt x="3314328" y="2003568"/>
                  </a:lnTo>
                  <a:lnTo>
                    <a:pt x="3426781" y="1959697"/>
                  </a:lnTo>
                  <a:lnTo>
                    <a:pt x="3438883" y="1957680"/>
                  </a:lnTo>
                  <a:lnTo>
                    <a:pt x="3453507" y="1956167"/>
                  </a:lnTo>
                  <a:lnTo>
                    <a:pt x="3471157" y="1954150"/>
                  </a:lnTo>
                  <a:lnTo>
                    <a:pt x="3490319" y="1951628"/>
                  </a:lnTo>
                  <a:lnTo>
                    <a:pt x="3509482" y="1949611"/>
                  </a:lnTo>
                  <a:lnTo>
                    <a:pt x="3528644" y="1947594"/>
                  </a:lnTo>
                  <a:lnTo>
                    <a:pt x="3546294" y="1946586"/>
                  </a:lnTo>
                  <a:close/>
                  <a:moveTo>
                    <a:pt x="3271797" y="76200"/>
                  </a:moveTo>
                  <a:lnTo>
                    <a:pt x="3292421" y="76200"/>
                  </a:lnTo>
                  <a:lnTo>
                    <a:pt x="3343044" y="86512"/>
                  </a:lnTo>
                  <a:lnTo>
                    <a:pt x="3390855" y="97762"/>
                  </a:lnTo>
                  <a:lnTo>
                    <a:pt x="3436791" y="111824"/>
                  </a:lnTo>
                  <a:lnTo>
                    <a:pt x="3479914" y="130573"/>
                  </a:lnTo>
                  <a:lnTo>
                    <a:pt x="3517412" y="152135"/>
                  </a:lnTo>
                  <a:lnTo>
                    <a:pt x="3551161" y="178384"/>
                  </a:lnTo>
                  <a:lnTo>
                    <a:pt x="3580223" y="210257"/>
                  </a:lnTo>
                  <a:lnTo>
                    <a:pt x="3619596" y="268380"/>
                  </a:lnTo>
                  <a:lnTo>
                    <a:pt x="3650532" y="330253"/>
                  </a:lnTo>
                  <a:lnTo>
                    <a:pt x="3672094" y="393063"/>
                  </a:lnTo>
                  <a:lnTo>
                    <a:pt x="3688031" y="457748"/>
                  </a:lnTo>
                  <a:lnTo>
                    <a:pt x="3694593" y="524308"/>
                  </a:lnTo>
                  <a:lnTo>
                    <a:pt x="3696468" y="592743"/>
                  </a:lnTo>
                  <a:lnTo>
                    <a:pt x="3690843" y="658365"/>
                  </a:lnTo>
                  <a:lnTo>
                    <a:pt x="3680531" y="726800"/>
                  </a:lnTo>
                  <a:lnTo>
                    <a:pt x="3667407" y="793360"/>
                  </a:lnTo>
                  <a:lnTo>
                    <a:pt x="3648657" y="859920"/>
                  </a:lnTo>
                  <a:lnTo>
                    <a:pt x="3626158" y="924605"/>
                  </a:lnTo>
                  <a:lnTo>
                    <a:pt x="3600847" y="987415"/>
                  </a:lnTo>
                  <a:lnTo>
                    <a:pt x="3573660" y="1047413"/>
                  </a:lnTo>
                  <a:lnTo>
                    <a:pt x="3544599" y="1105535"/>
                  </a:lnTo>
                  <a:lnTo>
                    <a:pt x="3515538" y="1159908"/>
                  </a:lnTo>
                  <a:lnTo>
                    <a:pt x="3484601" y="1209594"/>
                  </a:lnTo>
                  <a:lnTo>
                    <a:pt x="3452727" y="1255530"/>
                  </a:lnTo>
                  <a:lnTo>
                    <a:pt x="3423666" y="1297716"/>
                  </a:lnTo>
                  <a:lnTo>
                    <a:pt x="3378668" y="1349276"/>
                  </a:lnTo>
                  <a:lnTo>
                    <a:pt x="3329920" y="1398962"/>
                  </a:lnTo>
                  <a:lnTo>
                    <a:pt x="3273672" y="1444897"/>
                  </a:lnTo>
                  <a:lnTo>
                    <a:pt x="3211799" y="1485208"/>
                  </a:lnTo>
                  <a:lnTo>
                    <a:pt x="3145239" y="1520832"/>
                  </a:lnTo>
                  <a:lnTo>
                    <a:pt x="3075867" y="1549893"/>
                  </a:lnTo>
                  <a:lnTo>
                    <a:pt x="3002745" y="1572393"/>
                  </a:lnTo>
                  <a:lnTo>
                    <a:pt x="2965246" y="1577080"/>
                  </a:lnTo>
                  <a:lnTo>
                    <a:pt x="2925873" y="1578955"/>
                  </a:lnTo>
                  <a:lnTo>
                    <a:pt x="2886499" y="1578955"/>
                  </a:lnTo>
                  <a:lnTo>
                    <a:pt x="2844313" y="1576142"/>
                  </a:lnTo>
                  <a:lnTo>
                    <a:pt x="2803065" y="1574267"/>
                  </a:lnTo>
                  <a:lnTo>
                    <a:pt x="2759942" y="1572393"/>
                  </a:lnTo>
                  <a:lnTo>
                    <a:pt x="2721506" y="1574267"/>
                  </a:lnTo>
                  <a:lnTo>
                    <a:pt x="2682132" y="1578955"/>
                  </a:lnTo>
                  <a:lnTo>
                    <a:pt x="2646509" y="1589267"/>
                  </a:lnTo>
                  <a:lnTo>
                    <a:pt x="2611822" y="1605204"/>
                  </a:lnTo>
                  <a:lnTo>
                    <a:pt x="2582761" y="1628640"/>
                  </a:lnTo>
                  <a:lnTo>
                    <a:pt x="2550887" y="1664264"/>
                  </a:lnTo>
                  <a:lnTo>
                    <a:pt x="2521826" y="1707387"/>
                  </a:lnTo>
                  <a:lnTo>
                    <a:pt x="2496514" y="1751448"/>
                  </a:lnTo>
                  <a:lnTo>
                    <a:pt x="2472140" y="1795509"/>
                  </a:lnTo>
                  <a:lnTo>
                    <a:pt x="2448704" y="1841445"/>
                  </a:lnTo>
                  <a:lnTo>
                    <a:pt x="2413080" y="1901442"/>
                  </a:lnTo>
                  <a:lnTo>
                    <a:pt x="2376519" y="1964252"/>
                  </a:lnTo>
                  <a:lnTo>
                    <a:pt x="2339021" y="2027062"/>
                  </a:lnTo>
                  <a:lnTo>
                    <a:pt x="2300585" y="2088935"/>
                  </a:lnTo>
                  <a:lnTo>
                    <a:pt x="2259336" y="2149870"/>
                  </a:lnTo>
                  <a:lnTo>
                    <a:pt x="2215275" y="2207993"/>
                  </a:lnTo>
                  <a:lnTo>
                    <a:pt x="2169340" y="2262366"/>
                  </a:lnTo>
                  <a:lnTo>
                    <a:pt x="2119654" y="2310177"/>
                  </a:lnTo>
                  <a:lnTo>
                    <a:pt x="2065281" y="2351425"/>
                  </a:lnTo>
                  <a:lnTo>
                    <a:pt x="1984659" y="2401111"/>
                  </a:lnTo>
                  <a:lnTo>
                    <a:pt x="1896538" y="2447046"/>
                  </a:lnTo>
                  <a:lnTo>
                    <a:pt x="1800916" y="2484545"/>
                  </a:lnTo>
                  <a:lnTo>
                    <a:pt x="1701545" y="2513606"/>
                  </a:lnTo>
                  <a:lnTo>
                    <a:pt x="1650922" y="2522043"/>
                  </a:lnTo>
                  <a:lnTo>
                    <a:pt x="1597487" y="2530481"/>
                  </a:lnTo>
                  <a:lnTo>
                    <a:pt x="1543114" y="2535168"/>
                  </a:lnTo>
                  <a:lnTo>
                    <a:pt x="1488741" y="2542668"/>
                  </a:lnTo>
                  <a:lnTo>
                    <a:pt x="1436243" y="2549230"/>
                  </a:lnTo>
                  <a:lnTo>
                    <a:pt x="1384683" y="2557667"/>
                  </a:lnTo>
                  <a:lnTo>
                    <a:pt x="1334997" y="2569854"/>
                  </a:lnTo>
                  <a:lnTo>
                    <a:pt x="1289061" y="2584853"/>
                  </a:lnTo>
                  <a:lnTo>
                    <a:pt x="1246875" y="2605478"/>
                  </a:lnTo>
                  <a:lnTo>
                    <a:pt x="1211252" y="2632664"/>
                  </a:lnTo>
                  <a:lnTo>
                    <a:pt x="1180315" y="2666413"/>
                  </a:lnTo>
                  <a:lnTo>
                    <a:pt x="1155004" y="2703911"/>
                  </a:lnTo>
                  <a:lnTo>
                    <a:pt x="1136255" y="2747035"/>
                  </a:lnTo>
                  <a:lnTo>
                    <a:pt x="1119380" y="2792970"/>
                  </a:lnTo>
                  <a:lnTo>
                    <a:pt x="1105318" y="2840781"/>
                  </a:lnTo>
                  <a:lnTo>
                    <a:pt x="1090319" y="2891404"/>
                  </a:lnTo>
                  <a:lnTo>
                    <a:pt x="1074382" y="2944840"/>
                  </a:lnTo>
                  <a:lnTo>
                    <a:pt x="1061257" y="2997338"/>
                  </a:lnTo>
                  <a:lnTo>
                    <a:pt x="1045321" y="3049836"/>
                  </a:lnTo>
                  <a:lnTo>
                    <a:pt x="1030321" y="3103271"/>
                  </a:lnTo>
                  <a:lnTo>
                    <a:pt x="1011572" y="3155769"/>
                  </a:lnTo>
                  <a:lnTo>
                    <a:pt x="992823" y="3207329"/>
                  </a:lnTo>
                  <a:lnTo>
                    <a:pt x="972198" y="3255140"/>
                  </a:lnTo>
                  <a:lnTo>
                    <a:pt x="948762" y="3301076"/>
                  </a:lnTo>
                  <a:lnTo>
                    <a:pt x="921575" y="3341387"/>
                  </a:lnTo>
                  <a:lnTo>
                    <a:pt x="890639" y="3380760"/>
                  </a:lnTo>
                  <a:lnTo>
                    <a:pt x="855015" y="3414509"/>
                  </a:lnTo>
                  <a:lnTo>
                    <a:pt x="815642" y="3442633"/>
                  </a:lnTo>
                  <a:lnTo>
                    <a:pt x="771581" y="3466069"/>
                  </a:lnTo>
                  <a:lnTo>
                    <a:pt x="726583" y="3480131"/>
                  </a:lnTo>
                  <a:lnTo>
                    <a:pt x="678772" y="3486694"/>
                  </a:lnTo>
                  <a:lnTo>
                    <a:pt x="630024" y="3489506"/>
                  </a:lnTo>
                  <a:lnTo>
                    <a:pt x="578464" y="3488569"/>
                  </a:lnTo>
                  <a:lnTo>
                    <a:pt x="525966" y="3484819"/>
                  </a:lnTo>
                  <a:lnTo>
                    <a:pt x="472530" y="3478256"/>
                  </a:lnTo>
                  <a:lnTo>
                    <a:pt x="420032" y="3470757"/>
                  </a:lnTo>
                  <a:lnTo>
                    <a:pt x="367534" y="3464195"/>
                  </a:lnTo>
                  <a:lnTo>
                    <a:pt x="317849" y="3459507"/>
                  </a:lnTo>
                  <a:lnTo>
                    <a:pt x="268163" y="3457632"/>
                  </a:lnTo>
                  <a:lnTo>
                    <a:pt x="273788" y="3442633"/>
                  </a:lnTo>
                  <a:lnTo>
                    <a:pt x="326286" y="3442633"/>
                  </a:lnTo>
                  <a:lnTo>
                    <a:pt x="382534" y="3442633"/>
                  </a:lnTo>
                  <a:lnTo>
                    <a:pt x="440656" y="3440758"/>
                  </a:lnTo>
                  <a:lnTo>
                    <a:pt x="496904" y="3437008"/>
                  </a:lnTo>
                  <a:lnTo>
                    <a:pt x="553152" y="3432321"/>
                  </a:lnTo>
                  <a:lnTo>
                    <a:pt x="605650" y="3424821"/>
                  </a:lnTo>
                  <a:lnTo>
                    <a:pt x="655336" y="3414509"/>
                  </a:lnTo>
                  <a:lnTo>
                    <a:pt x="701271" y="3399510"/>
                  </a:lnTo>
                  <a:lnTo>
                    <a:pt x="742520" y="3382635"/>
                  </a:lnTo>
                  <a:lnTo>
                    <a:pt x="774394" y="3360136"/>
                  </a:lnTo>
                  <a:lnTo>
                    <a:pt x="800643" y="3332950"/>
                  </a:lnTo>
                  <a:lnTo>
                    <a:pt x="822204" y="3301076"/>
                  </a:lnTo>
                  <a:lnTo>
                    <a:pt x="842828" y="3259827"/>
                  </a:lnTo>
                  <a:lnTo>
                    <a:pt x="859703" y="3213892"/>
                  </a:lnTo>
                  <a:lnTo>
                    <a:pt x="875640" y="3161394"/>
                  </a:lnTo>
                  <a:lnTo>
                    <a:pt x="888764" y="3106083"/>
                  </a:lnTo>
                  <a:lnTo>
                    <a:pt x="900951" y="3048898"/>
                  </a:lnTo>
                  <a:lnTo>
                    <a:pt x="913138" y="2988900"/>
                  </a:lnTo>
                  <a:lnTo>
                    <a:pt x="924388" y="2927028"/>
                  </a:lnTo>
                  <a:lnTo>
                    <a:pt x="936575" y="2867968"/>
                  </a:lnTo>
                  <a:lnTo>
                    <a:pt x="948762" y="2806095"/>
                  </a:lnTo>
                  <a:lnTo>
                    <a:pt x="961886" y="2748910"/>
                  </a:lnTo>
                  <a:lnTo>
                    <a:pt x="975948" y="2692662"/>
                  </a:lnTo>
                  <a:lnTo>
                    <a:pt x="990948" y="2641101"/>
                  </a:lnTo>
                  <a:lnTo>
                    <a:pt x="1009697" y="2593291"/>
                  </a:lnTo>
                  <a:lnTo>
                    <a:pt x="1030321" y="2552042"/>
                  </a:lnTo>
                  <a:lnTo>
                    <a:pt x="1052820" y="2516419"/>
                  </a:lnTo>
                  <a:lnTo>
                    <a:pt x="1088444" y="2478920"/>
                  </a:lnTo>
                  <a:lnTo>
                    <a:pt x="1127817" y="2447046"/>
                  </a:lnTo>
                  <a:lnTo>
                    <a:pt x="1171878" y="2419860"/>
                  </a:lnTo>
                  <a:lnTo>
                    <a:pt x="1219689" y="2395486"/>
                  </a:lnTo>
                  <a:lnTo>
                    <a:pt x="1270312" y="2376736"/>
                  </a:lnTo>
                  <a:lnTo>
                    <a:pt x="1323747" y="2359862"/>
                  </a:lnTo>
                  <a:lnTo>
                    <a:pt x="1379995" y="2345800"/>
                  </a:lnTo>
                  <a:lnTo>
                    <a:pt x="1438118" y="2332676"/>
                  </a:lnTo>
                  <a:lnTo>
                    <a:pt x="1495303" y="2318614"/>
                  </a:lnTo>
                  <a:lnTo>
                    <a:pt x="1553426" y="2307364"/>
                  </a:lnTo>
                  <a:lnTo>
                    <a:pt x="1613424" y="2293302"/>
                  </a:lnTo>
                  <a:lnTo>
                    <a:pt x="1671546" y="2278303"/>
                  </a:lnTo>
                  <a:lnTo>
                    <a:pt x="1727794" y="2261428"/>
                  </a:lnTo>
                  <a:lnTo>
                    <a:pt x="1782167" y="2242679"/>
                  </a:lnTo>
                  <a:lnTo>
                    <a:pt x="1834665" y="2218305"/>
                  </a:lnTo>
                  <a:lnTo>
                    <a:pt x="1884351" y="2191119"/>
                  </a:lnTo>
                  <a:lnTo>
                    <a:pt x="1930286" y="2157370"/>
                  </a:lnTo>
                  <a:lnTo>
                    <a:pt x="1971535" y="2119871"/>
                  </a:lnTo>
                  <a:lnTo>
                    <a:pt x="2009033" y="2073936"/>
                  </a:lnTo>
                  <a:lnTo>
                    <a:pt x="2056844" y="1999876"/>
                  </a:lnTo>
                  <a:lnTo>
                    <a:pt x="2099030" y="1922067"/>
                  </a:lnTo>
                  <a:lnTo>
                    <a:pt x="2138403" y="1839570"/>
                  </a:lnTo>
                  <a:lnTo>
                    <a:pt x="2175902" y="1755198"/>
                  </a:lnTo>
                  <a:lnTo>
                    <a:pt x="2209651" y="1669889"/>
                  </a:lnTo>
                  <a:lnTo>
                    <a:pt x="2244337" y="1582705"/>
                  </a:lnTo>
                  <a:lnTo>
                    <a:pt x="2279960" y="1495520"/>
                  </a:lnTo>
                  <a:lnTo>
                    <a:pt x="2291210" y="1464584"/>
                  </a:lnTo>
                  <a:lnTo>
                    <a:pt x="2307147" y="1428961"/>
                  </a:lnTo>
                  <a:lnTo>
                    <a:pt x="2320271" y="1389587"/>
                  </a:lnTo>
                  <a:lnTo>
                    <a:pt x="2330583" y="1347401"/>
                  </a:lnTo>
                  <a:lnTo>
                    <a:pt x="2334333" y="1303340"/>
                  </a:lnTo>
                  <a:lnTo>
                    <a:pt x="2330583" y="1260217"/>
                  </a:lnTo>
                  <a:lnTo>
                    <a:pt x="2327771" y="1248967"/>
                  </a:lnTo>
                  <a:lnTo>
                    <a:pt x="2320271" y="1230218"/>
                  </a:lnTo>
                  <a:lnTo>
                    <a:pt x="2309959" y="1205844"/>
                  </a:lnTo>
                  <a:lnTo>
                    <a:pt x="2298710" y="1174908"/>
                  </a:lnTo>
                  <a:lnTo>
                    <a:pt x="2284648" y="1139284"/>
                  </a:lnTo>
                  <a:lnTo>
                    <a:pt x="2272461" y="1095223"/>
                  </a:lnTo>
                  <a:lnTo>
                    <a:pt x="2264024" y="1045538"/>
                  </a:lnTo>
                  <a:lnTo>
                    <a:pt x="2255586" y="991165"/>
                  </a:lnTo>
                  <a:lnTo>
                    <a:pt x="2257461" y="997727"/>
                  </a:lnTo>
                  <a:lnTo>
                    <a:pt x="2259336" y="997727"/>
                  </a:lnTo>
                  <a:lnTo>
                    <a:pt x="2259336" y="989290"/>
                  </a:lnTo>
                  <a:lnTo>
                    <a:pt x="2259336" y="976165"/>
                  </a:lnTo>
                  <a:lnTo>
                    <a:pt x="2261211" y="955541"/>
                  </a:lnTo>
                  <a:lnTo>
                    <a:pt x="2263086" y="928355"/>
                  </a:lnTo>
                  <a:lnTo>
                    <a:pt x="2265898" y="897419"/>
                  </a:lnTo>
                  <a:lnTo>
                    <a:pt x="2271523" y="861795"/>
                  </a:lnTo>
                  <a:lnTo>
                    <a:pt x="2279960" y="820546"/>
                  </a:lnTo>
                  <a:lnTo>
                    <a:pt x="2291210" y="778361"/>
                  </a:lnTo>
                  <a:lnTo>
                    <a:pt x="2305272" y="732425"/>
                  </a:lnTo>
                  <a:lnTo>
                    <a:pt x="2324021" y="682739"/>
                  </a:lnTo>
                  <a:lnTo>
                    <a:pt x="2346520" y="631179"/>
                  </a:lnTo>
                  <a:lnTo>
                    <a:pt x="2373707" y="580556"/>
                  </a:lnTo>
                  <a:lnTo>
                    <a:pt x="2405580" y="527120"/>
                  </a:lnTo>
                  <a:lnTo>
                    <a:pt x="2443079" y="474622"/>
                  </a:lnTo>
                  <a:lnTo>
                    <a:pt x="2488077" y="422124"/>
                  </a:lnTo>
                  <a:lnTo>
                    <a:pt x="2538700" y="370564"/>
                  </a:lnTo>
                  <a:lnTo>
                    <a:pt x="2594948" y="319941"/>
                  </a:lnTo>
                  <a:lnTo>
                    <a:pt x="2661508" y="272130"/>
                  </a:lnTo>
                  <a:lnTo>
                    <a:pt x="2732755" y="226194"/>
                  </a:lnTo>
                  <a:lnTo>
                    <a:pt x="2815252" y="183071"/>
                  </a:lnTo>
                  <a:lnTo>
                    <a:pt x="3024307" y="101512"/>
                  </a:lnTo>
                  <a:lnTo>
                    <a:pt x="3046806" y="97762"/>
                  </a:lnTo>
                  <a:lnTo>
                    <a:pt x="3073992" y="94949"/>
                  </a:lnTo>
                  <a:lnTo>
                    <a:pt x="3106803" y="91200"/>
                  </a:lnTo>
                  <a:lnTo>
                    <a:pt x="3142427" y="86512"/>
                  </a:lnTo>
                  <a:lnTo>
                    <a:pt x="3178051" y="82762"/>
                  </a:lnTo>
                  <a:lnTo>
                    <a:pt x="3213674" y="79013"/>
                  </a:lnTo>
                  <a:lnTo>
                    <a:pt x="3246485" y="77138"/>
                  </a:lnTo>
                  <a:close/>
                  <a:moveTo>
                    <a:pt x="1863056" y="0"/>
                  </a:moveTo>
                  <a:lnTo>
                    <a:pt x="1875848" y="0"/>
                  </a:lnTo>
                  <a:lnTo>
                    <a:pt x="1907248" y="6396"/>
                  </a:lnTo>
                  <a:lnTo>
                    <a:pt x="1936903" y="13374"/>
                  </a:lnTo>
                  <a:lnTo>
                    <a:pt x="1965396" y="22096"/>
                  </a:lnTo>
                  <a:lnTo>
                    <a:pt x="1992144" y="33726"/>
                  </a:lnTo>
                  <a:lnTo>
                    <a:pt x="2015403" y="47100"/>
                  </a:lnTo>
                  <a:lnTo>
                    <a:pt x="2036336" y="63381"/>
                  </a:lnTo>
                  <a:lnTo>
                    <a:pt x="2054362" y="83152"/>
                  </a:lnTo>
                  <a:lnTo>
                    <a:pt x="2078784" y="119203"/>
                  </a:lnTo>
                  <a:lnTo>
                    <a:pt x="2097973" y="157581"/>
                  </a:lnTo>
                  <a:lnTo>
                    <a:pt x="2111347" y="196540"/>
                  </a:lnTo>
                  <a:lnTo>
                    <a:pt x="2121232" y="236662"/>
                  </a:lnTo>
                  <a:lnTo>
                    <a:pt x="2125302" y="277947"/>
                  </a:lnTo>
                  <a:lnTo>
                    <a:pt x="2126465" y="320395"/>
                  </a:lnTo>
                  <a:lnTo>
                    <a:pt x="2122976" y="361098"/>
                  </a:lnTo>
                  <a:lnTo>
                    <a:pt x="2116580" y="403546"/>
                  </a:lnTo>
                  <a:lnTo>
                    <a:pt x="2108439" y="444831"/>
                  </a:lnTo>
                  <a:lnTo>
                    <a:pt x="2096810" y="486116"/>
                  </a:lnTo>
                  <a:lnTo>
                    <a:pt x="2082854" y="526238"/>
                  </a:lnTo>
                  <a:lnTo>
                    <a:pt x="2067154" y="565197"/>
                  </a:lnTo>
                  <a:lnTo>
                    <a:pt x="2050291" y="602412"/>
                  </a:lnTo>
                  <a:lnTo>
                    <a:pt x="2032266" y="638463"/>
                  </a:lnTo>
                  <a:lnTo>
                    <a:pt x="2014240" y="672189"/>
                  </a:lnTo>
                  <a:lnTo>
                    <a:pt x="1995051" y="703007"/>
                  </a:lnTo>
                  <a:lnTo>
                    <a:pt x="1975281" y="731500"/>
                  </a:lnTo>
                  <a:lnTo>
                    <a:pt x="1957255" y="757666"/>
                  </a:lnTo>
                  <a:lnTo>
                    <a:pt x="1929344" y="789647"/>
                  </a:lnTo>
                  <a:lnTo>
                    <a:pt x="1899107" y="820466"/>
                  </a:lnTo>
                  <a:lnTo>
                    <a:pt x="1864219" y="848958"/>
                  </a:lnTo>
                  <a:lnTo>
                    <a:pt x="1825841" y="873962"/>
                  </a:lnTo>
                  <a:lnTo>
                    <a:pt x="1784556" y="896058"/>
                  </a:lnTo>
                  <a:lnTo>
                    <a:pt x="1741527" y="914084"/>
                  </a:lnTo>
                  <a:lnTo>
                    <a:pt x="1696171" y="928039"/>
                  </a:lnTo>
                  <a:lnTo>
                    <a:pt x="1672912" y="930947"/>
                  </a:lnTo>
                  <a:lnTo>
                    <a:pt x="1648490" y="932110"/>
                  </a:lnTo>
                  <a:lnTo>
                    <a:pt x="1624068" y="932110"/>
                  </a:lnTo>
                  <a:lnTo>
                    <a:pt x="1597902" y="930365"/>
                  </a:lnTo>
                  <a:lnTo>
                    <a:pt x="1572317" y="929202"/>
                  </a:lnTo>
                  <a:lnTo>
                    <a:pt x="1545569" y="928039"/>
                  </a:lnTo>
                  <a:lnTo>
                    <a:pt x="1521728" y="929202"/>
                  </a:lnTo>
                  <a:lnTo>
                    <a:pt x="1497306" y="932110"/>
                  </a:lnTo>
                  <a:lnTo>
                    <a:pt x="1475210" y="938506"/>
                  </a:lnTo>
                  <a:lnTo>
                    <a:pt x="1453695" y="948391"/>
                  </a:lnTo>
                  <a:lnTo>
                    <a:pt x="1435669" y="962928"/>
                  </a:lnTo>
                  <a:lnTo>
                    <a:pt x="1415899" y="985024"/>
                  </a:lnTo>
                  <a:lnTo>
                    <a:pt x="1397873" y="1011772"/>
                  </a:lnTo>
                  <a:lnTo>
                    <a:pt x="1382173" y="1039102"/>
                  </a:lnTo>
                  <a:lnTo>
                    <a:pt x="1367055" y="1066431"/>
                  </a:lnTo>
                  <a:lnTo>
                    <a:pt x="1352518" y="1094924"/>
                  </a:lnTo>
                  <a:lnTo>
                    <a:pt x="1330422" y="1132138"/>
                  </a:lnTo>
                  <a:lnTo>
                    <a:pt x="1307744" y="1171097"/>
                  </a:lnTo>
                  <a:lnTo>
                    <a:pt x="1284485" y="1210056"/>
                  </a:lnTo>
                  <a:lnTo>
                    <a:pt x="1260644" y="1248434"/>
                  </a:lnTo>
                  <a:lnTo>
                    <a:pt x="1235059" y="1286230"/>
                  </a:lnTo>
                  <a:lnTo>
                    <a:pt x="1207730" y="1322281"/>
                  </a:lnTo>
                  <a:lnTo>
                    <a:pt x="1179238" y="1356007"/>
                  </a:lnTo>
                  <a:lnTo>
                    <a:pt x="1148419" y="1385663"/>
                  </a:lnTo>
                  <a:lnTo>
                    <a:pt x="1114693" y="1411248"/>
                  </a:lnTo>
                  <a:lnTo>
                    <a:pt x="1064686" y="1442066"/>
                  </a:lnTo>
                  <a:lnTo>
                    <a:pt x="1010027" y="1470558"/>
                  </a:lnTo>
                  <a:lnTo>
                    <a:pt x="950717" y="1493818"/>
                  </a:lnTo>
                  <a:lnTo>
                    <a:pt x="889080" y="1511843"/>
                  </a:lnTo>
                  <a:lnTo>
                    <a:pt x="857680" y="1517077"/>
                  </a:lnTo>
                  <a:lnTo>
                    <a:pt x="824536" y="1522310"/>
                  </a:lnTo>
                  <a:lnTo>
                    <a:pt x="790810" y="1525217"/>
                  </a:lnTo>
                  <a:lnTo>
                    <a:pt x="757084" y="1529869"/>
                  </a:lnTo>
                  <a:lnTo>
                    <a:pt x="724522" y="1533940"/>
                  </a:lnTo>
                  <a:lnTo>
                    <a:pt x="692540" y="1539173"/>
                  </a:lnTo>
                  <a:lnTo>
                    <a:pt x="661722" y="1546732"/>
                  </a:lnTo>
                  <a:lnTo>
                    <a:pt x="633230" y="1556036"/>
                  </a:lnTo>
                  <a:lnTo>
                    <a:pt x="607063" y="1568828"/>
                  </a:lnTo>
                  <a:lnTo>
                    <a:pt x="584967" y="1585691"/>
                  </a:lnTo>
                  <a:lnTo>
                    <a:pt x="565778" y="1606624"/>
                  </a:lnTo>
                  <a:lnTo>
                    <a:pt x="550078" y="1629883"/>
                  </a:lnTo>
                  <a:lnTo>
                    <a:pt x="538449" y="1656631"/>
                  </a:lnTo>
                  <a:lnTo>
                    <a:pt x="527982" y="1685124"/>
                  </a:lnTo>
                  <a:lnTo>
                    <a:pt x="519260" y="1714779"/>
                  </a:lnTo>
                  <a:lnTo>
                    <a:pt x="509956" y="1746179"/>
                  </a:lnTo>
                  <a:lnTo>
                    <a:pt x="500071" y="1779323"/>
                  </a:lnTo>
                  <a:lnTo>
                    <a:pt x="491931" y="1811886"/>
                  </a:lnTo>
                  <a:lnTo>
                    <a:pt x="482045" y="1844449"/>
                  </a:lnTo>
                  <a:lnTo>
                    <a:pt x="472742" y="1877593"/>
                  </a:lnTo>
                  <a:lnTo>
                    <a:pt x="461112" y="1910156"/>
                  </a:lnTo>
                  <a:lnTo>
                    <a:pt x="449483" y="1942137"/>
                  </a:lnTo>
                  <a:lnTo>
                    <a:pt x="436690" y="1971793"/>
                  </a:lnTo>
                  <a:lnTo>
                    <a:pt x="422153" y="2000285"/>
                  </a:lnTo>
                  <a:lnTo>
                    <a:pt x="405290" y="2025289"/>
                  </a:lnTo>
                  <a:lnTo>
                    <a:pt x="386102" y="2049711"/>
                  </a:lnTo>
                  <a:lnTo>
                    <a:pt x="364005" y="2070644"/>
                  </a:lnTo>
                  <a:lnTo>
                    <a:pt x="339583" y="2088088"/>
                  </a:lnTo>
                  <a:lnTo>
                    <a:pt x="312254" y="2102625"/>
                  </a:lnTo>
                  <a:lnTo>
                    <a:pt x="284343" y="2111347"/>
                  </a:lnTo>
                  <a:lnTo>
                    <a:pt x="254687" y="2115418"/>
                  </a:lnTo>
                  <a:lnTo>
                    <a:pt x="224450" y="2117162"/>
                  </a:lnTo>
                  <a:lnTo>
                    <a:pt x="192469" y="2116581"/>
                  </a:lnTo>
                  <a:lnTo>
                    <a:pt x="159906" y="2114255"/>
                  </a:lnTo>
                  <a:lnTo>
                    <a:pt x="126762" y="2110184"/>
                  </a:lnTo>
                  <a:lnTo>
                    <a:pt x="94199" y="2105533"/>
                  </a:lnTo>
                  <a:lnTo>
                    <a:pt x="61637" y="2101462"/>
                  </a:lnTo>
                  <a:lnTo>
                    <a:pt x="30818" y="2098555"/>
                  </a:lnTo>
                  <a:lnTo>
                    <a:pt x="0" y="2097392"/>
                  </a:lnTo>
                  <a:lnTo>
                    <a:pt x="3489" y="2088088"/>
                  </a:lnTo>
                  <a:lnTo>
                    <a:pt x="36052" y="2088088"/>
                  </a:lnTo>
                  <a:lnTo>
                    <a:pt x="70940" y="2088088"/>
                  </a:lnTo>
                  <a:lnTo>
                    <a:pt x="106992" y="2086925"/>
                  </a:lnTo>
                  <a:lnTo>
                    <a:pt x="141880" y="2084599"/>
                  </a:lnTo>
                  <a:lnTo>
                    <a:pt x="176769" y="2081692"/>
                  </a:lnTo>
                  <a:lnTo>
                    <a:pt x="209332" y="2077040"/>
                  </a:lnTo>
                  <a:lnTo>
                    <a:pt x="240150" y="2070644"/>
                  </a:lnTo>
                  <a:lnTo>
                    <a:pt x="268643" y="2061340"/>
                  </a:lnTo>
                  <a:lnTo>
                    <a:pt x="294228" y="2050874"/>
                  </a:lnTo>
                  <a:lnTo>
                    <a:pt x="313998" y="2036918"/>
                  </a:lnTo>
                  <a:lnTo>
                    <a:pt x="330280" y="2020055"/>
                  </a:lnTo>
                  <a:lnTo>
                    <a:pt x="343654" y="2000285"/>
                  </a:lnTo>
                  <a:lnTo>
                    <a:pt x="356446" y="1974700"/>
                  </a:lnTo>
                  <a:lnTo>
                    <a:pt x="366913" y="1946208"/>
                  </a:lnTo>
                  <a:lnTo>
                    <a:pt x="376798" y="1913645"/>
                  </a:lnTo>
                  <a:lnTo>
                    <a:pt x="384939" y="1879338"/>
                  </a:lnTo>
                  <a:lnTo>
                    <a:pt x="392498" y="1843867"/>
                  </a:lnTo>
                  <a:lnTo>
                    <a:pt x="400057" y="1806653"/>
                  </a:lnTo>
                  <a:lnTo>
                    <a:pt x="407035" y="1768275"/>
                  </a:lnTo>
                  <a:lnTo>
                    <a:pt x="414594" y="1731642"/>
                  </a:lnTo>
                  <a:lnTo>
                    <a:pt x="422153" y="1693265"/>
                  </a:lnTo>
                  <a:lnTo>
                    <a:pt x="430294" y="1657794"/>
                  </a:lnTo>
                  <a:lnTo>
                    <a:pt x="439016" y="1622906"/>
                  </a:lnTo>
                  <a:lnTo>
                    <a:pt x="448320" y="1590924"/>
                  </a:lnTo>
                  <a:lnTo>
                    <a:pt x="459949" y="1561269"/>
                  </a:lnTo>
                  <a:lnTo>
                    <a:pt x="472742" y="1535684"/>
                  </a:lnTo>
                  <a:lnTo>
                    <a:pt x="486697" y="1513588"/>
                  </a:lnTo>
                  <a:lnTo>
                    <a:pt x="508793" y="1490329"/>
                  </a:lnTo>
                  <a:lnTo>
                    <a:pt x="533215" y="1470558"/>
                  </a:lnTo>
                  <a:lnTo>
                    <a:pt x="560545" y="1453696"/>
                  </a:lnTo>
                  <a:lnTo>
                    <a:pt x="590200" y="1438577"/>
                  </a:lnTo>
                  <a:lnTo>
                    <a:pt x="621600" y="1426948"/>
                  </a:lnTo>
                  <a:lnTo>
                    <a:pt x="654744" y="1416481"/>
                  </a:lnTo>
                  <a:lnTo>
                    <a:pt x="689633" y="1407759"/>
                  </a:lnTo>
                  <a:lnTo>
                    <a:pt x="725685" y="1399618"/>
                  </a:lnTo>
                  <a:lnTo>
                    <a:pt x="761155" y="1390896"/>
                  </a:lnTo>
                  <a:lnTo>
                    <a:pt x="797206" y="1383918"/>
                  </a:lnTo>
                  <a:lnTo>
                    <a:pt x="834421" y="1375196"/>
                  </a:lnTo>
                  <a:lnTo>
                    <a:pt x="870473" y="1365892"/>
                  </a:lnTo>
                  <a:lnTo>
                    <a:pt x="905361" y="1355426"/>
                  </a:lnTo>
                  <a:lnTo>
                    <a:pt x="939087" y="1343796"/>
                  </a:lnTo>
                  <a:lnTo>
                    <a:pt x="971650" y="1328678"/>
                  </a:lnTo>
                  <a:lnTo>
                    <a:pt x="1002468" y="1311815"/>
                  </a:lnTo>
                  <a:lnTo>
                    <a:pt x="1030961" y="1290882"/>
                  </a:lnTo>
                  <a:lnTo>
                    <a:pt x="1056546" y="1267623"/>
                  </a:lnTo>
                  <a:lnTo>
                    <a:pt x="1079805" y="1239130"/>
                  </a:lnTo>
                  <a:lnTo>
                    <a:pt x="1109460" y="1193193"/>
                  </a:lnTo>
                  <a:lnTo>
                    <a:pt x="1135627" y="1144931"/>
                  </a:lnTo>
                  <a:lnTo>
                    <a:pt x="1160049" y="1093761"/>
                  </a:lnTo>
                  <a:lnTo>
                    <a:pt x="1183308" y="1041428"/>
                  </a:lnTo>
                  <a:lnTo>
                    <a:pt x="1204241" y="988513"/>
                  </a:lnTo>
                  <a:lnTo>
                    <a:pt x="1225756" y="934436"/>
                  </a:lnTo>
                  <a:lnTo>
                    <a:pt x="1247852" y="880358"/>
                  </a:lnTo>
                  <a:lnTo>
                    <a:pt x="1254830" y="861169"/>
                  </a:lnTo>
                  <a:lnTo>
                    <a:pt x="1264715" y="839073"/>
                  </a:lnTo>
                  <a:lnTo>
                    <a:pt x="1272855" y="814651"/>
                  </a:lnTo>
                  <a:lnTo>
                    <a:pt x="1279252" y="788485"/>
                  </a:lnTo>
                  <a:lnTo>
                    <a:pt x="1281578" y="761155"/>
                  </a:lnTo>
                  <a:lnTo>
                    <a:pt x="1279252" y="734407"/>
                  </a:lnTo>
                  <a:lnTo>
                    <a:pt x="1277507" y="727429"/>
                  </a:lnTo>
                  <a:lnTo>
                    <a:pt x="1272855" y="715800"/>
                  </a:lnTo>
                  <a:lnTo>
                    <a:pt x="1266459" y="700681"/>
                  </a:lnTo>
                  <a:lnTo>
                    <a:pt x="1259481" y="681493"/>
                  </a:lnTo>
                  <a:lnTo>
                    <a:pt x="1250759" y="659396"/>
                  </a:lnTo>
                  <a:lnTo>
                    <a:pt x="1243200" y="632067"/>
                  </a:lnTo>
                  <a:lnTo>
                    <a:pt x="1237967" y="601249"/>
                  </a:lnTo>
                  <a:lnTo>
                    <a:pt x="1232733" y="567523"/>
                  </a:lnTo>
                  <a:lnTo>
                    <a:pt x="1233896" y="571593"/>
                  </a:lnTo>
                  <a:lnTo>
                    <a:pt x="1235059" y="571593"/>
                  </a:lnTo>
                  <a:lnTo>
                    <a:pt x="1235059" y="566360"/>
                  </a:lnTo>
                  <a:lnTo>
                    <a:pt x="1235059" y="558219"/>
                  </a:lnTo>
                  <a:lnTo>
                    <a:pt x="1236222" y="545427"/>
                  </a:lnTo>
                  <a:lnTo>
                    <a:pt x="1237385" y="528564"/>
                  </a:lnTo>
                  <a:lnTo>
                    <a:pt x="1239130" y="509375"/>
                  </a:lnTo>
                  <a:lnTo>
                    <a:pt x="1242619" y="487279"/>
                  </a:lnTo>
                  <a:lnTo>
                    <a:pt x="1247852" y="461694"/>
                  </a:lnTo>
                  <a:lnTo>
                    <a:pt x="1254830" y="435527"/>
                  </a:lnTo>
                  <a:lnTo>
                    <a:pt x="1263552" y="407035"/>
                  </a:lnTo>
                  <a:lnTo>
                    <a:pt x="1275181" y="376217"/>
                  </a:lnTo>
                  <a:lnTo>
                    <a:pt x="1289137" y="344235"/>
                  </a:lnTo>
                  <a:lnTo>
                    <a:pt x="1306000" y="312835"/>
                  </a:lnTo>
                  <a:lnTo>
                    <a:pt x="1325770" y="279691"/>
                  </a:lnTo>
                  <a:lnTo>
                    <a:pt x="1349029" y="247128"/>
                  </a:lnTo>
                  <a:lnTo>
                    <a:pt x="1376940" y="214566"/>
                  </a:lnTo>
                  <a:lnTo>
                    <a:pt x="1408340" y="182584"/>
                  </a:lnTo>
                  <a:lnTo>
                    <a:pt x="1443228" y="151184"/>
                  </a:lnTo>
                  <a:lnTo>
                    <a:pt x="1484513" y="121529"/>
                  </a:lnTo>
                  <a:lnTo>
                    <a:pt x="1528706" y="93037"/>
                  </a:lnTo>
                  <a:lnTo>
                    <a:pt x="1579876" y="66288"/>
                  </a:lnTo>
                  <a:lnTo>
                    <a:pt x="1709545" y="15700"/>
                  </a:lnTo>
                  <a:lnTo>
                    <a:pt x="1723501" y="13374"/>
                  </a:lnTo>
                  <a:lnTo>
                    <a:pt x="1740364" y="11629"/>
                  </a:lnTo>
                  <a:lnTo>
                    <a:pt x="1760715" y="9304"/>
                  </a:lnTo>
                  <a:lnTo>
                    <a:pt x="1782812" y="6396"/>
                  </a:lnTo>
                  <a:lnTo>
                    <a:pt x="1804908" y="4070"/>
                  </a:lnTo>
                  <a:lnTo>
                    <a:pt x="1827004" y="1744"/>
                  </a:lnTo>
                  <a:lnTo>
                    <a:pt x="1847356" y="581"/>
                  </a:lnTo>
                  <a:close/>
                </a:path>
              </a:pathLst>
            </a:custGeom>
            <a:grpFill/>
            <a:ln>
              <a:noFill/>
            </a:ln>
          </p:spPr>
          <p:txBody>
            <a:bodyPr vert="horz" wrap="square" lIns="91440" tIns="45720" rIns="91440" bIns="45720" numCol="1" anchor="t" anchorCtr="0" compatLnSpc="1"/>
            <a:lstStyle/>
            <a:p>
              <a:endParaRPr lang="ko-KR" altLang="en-US" sz="2700"/>
            </a:p>
          </p:txBody>
        </p:sp>
        <p:sp>
          <p:nvSpPr>
            <p:cNvPr id="172" name="Oval 12287"/>
            <p:cNvSpPr/>
            <p:nvPr/>
          </p:nvSpPr>
          <p:spPr>
            <a:xfrm>
              <a:off x="3843077" y="415956"/>
              <a:ext cx="282062" cy="281027"/>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3" name="Freeform 18"/>
            <p:cNvSpPr/>
            <p:nvPr/>
          </p:nvSpPr>
          <p:spPr bwMode="auto">
            <a:xfrm>
              <a:off x="4612312" y="708937"/>
              <a:ext cx="277876" cy="316802"/>
            </a:xfrm>
            <a:custGeom>
              <a:avLst/>
              <a:gdLst>
                <a:gd name="T0" fmla="*/ 1764 w 2942"/>
                <a:gd name="T1" fmla="*/ 10 h 3247"/>
                <a:gd name="T2" fmla="*/ 2091 w 2942"/>
                <a:gd name="T3" fmla="*/ 74 h 3247"/>
                <a:gd name="T4" fmla="*/ 2365 w 2942"/>
                <a:gd name="T5" fmla="*/ 192 h 3247"/>
                <a:gd name="T6" fmla="*/ 2591 w 2942"/>
                <a:gd name="T7" fmla="*/ 361 h 3247"/>
                <a:gd name="T8" fmla="*/ 2765 w 2942"/>
                <a:gd name="T9" fmla="*/ 576 h 3247"/>
                <a:gd name="T10" fmla="*/ 2873 w 2942"/>
                <a:gd name="T11" fmla="*/ 798 h 3247"/>
                <a:gd name="T12" fmla="*/ 2933 w 2942"/>
                <a:gd name="T13" fmla="*/ 1060 h 3247"/>
                <a:gd name="T14" fmla="*/ 2936 w 2942"/>
                <a:gd name="T15" fmla="*/ 1345 h 3247"/>
                <a:gd name="T16" fmla="*/ 2873 w 2942"/>
                <a:gd name="T17" fmla="*/ 1607 h 3247"/>
                <a:gd name="T18" fmla="*/ 2753 w 2942"/>
                <a:gd name="T19" fmla="*/ 1812 h 3247"/>
                <a:gd name="T20" fmla="*/ 2611 w 2942"/>
                <a:gd name="T21" fmla="*/ 1998 h 3247"/>
                <a:gd name="T22" fmla="*/ 2509 w 2942"/>
                <a:gd name="T23" fmla="*/ 2167 h 3247"/>
                <a:gd name="T24" fmla="*/ 2471 w 2942"/>
                <a:gd name="T25" fmla="*/ 2323 h 3247"/>
                <a:gd name="T26" fmla="*/ 2485 w 2942"/>
                <a:gd name="T27" fmla="*/ 2452 h 3247"/>
                <a:gd name="T28" fmla="*/ 2522 w 2942"/>
                <a:gd name="T29" fmla="*/ 2603 h 3247"/>
                <a:gd name="T30" fmla="*/ 2562 w 2942"/>
                <a:gd name="T31" fmla="*/ 2729 h 3247"/>
                <a:gd name="T32" fmla="*/ 2604 w 2942"/>
                <a:gd name="T33" fmla="*/ 2845 h 3247"/>
                <a:gd name="T34" fmla="*/ 2654 w 2942"/>
                <a:gd name="T35" fmla="*/ 3007 h 3247"/>
                <a:gd name="T36" fmla="*/ 2336 w 2942"/>
                <a:gd name="T37" fmla="*/ 3154 h 3247"/>
                <a:gd name="T38" fmla="*/ 1874 w 2942"/>
                <a:gd name="T39" fmla="*/ 3240 h 3247"/>
                <a:gd name="T40" fmla="*/ 1449 w 2942"/>
                <a:gd name="T41" fmla="*/ 3232 h 3247"/>
                <a:gd name="T42" fmla="*/ 1300 w 2942"/>
                <a:gd name="T43" fmla="*/ 3138 h 3247"/>
                <a:gd name="T44" fmla="*/ 1274 w 2942"/>
                <a:gd name="T45" fmla="*/ 2990 h 3247"/>
                <a:gd name="T46" fmla="*/ 1240 w 2942"/>
                <a:gd name="T47" fmla="*/ 2832 h 3247"/>
                <a:gd name="T48" fmla="*/ 1194 w 2942"/>
                <a:gd name="T49" fmla="*/ 2703 h 3247"/>
                <a:gd name="T50" fmla="*/ 1134 w 2942"/>
                <a:gd name="T51" fmla="*/ 2647 h 3247"/>
                <a:gd name="T52" fmla="*/ 1051 w 2942"/>
                <a:gd name="T53" fmla="*/ 2649 h 3247"/>
                <a:gd name="T54" fmla="*/ 974 w 2942"/>
                <a:gd name="T55" fmla="*/ 2670 h 3247"/>
                <a:gd name="T56" fmla="*/ 864 w 2942"/>
                <a:gd name="T57" fmla="*/ 2703 h 3247"/>
                <a:gd name="T58" fmla="*/ 693 w 2942"/>
                <a:gd name="T59" fmla="*/ 2727 h 3247"/>
                <a:gd name="T60" fmla="*/ 525 w 2942"/>
                <a:gd name="T61" fmla="*/ 2716 h 3247"/>
                <a:gd name="T62" fmla="*/ 438 w 2942"/>
                <a:gd name="T63" fmla="*/ 2681 h 3247"/>
                <a:gd name="T64" fmla="*/ 367 w 2942"/>
                <a:gd name="T65" fmla="*/ 2618 h 3247"/>
                <a:gd name="T66" fmla="*/ 338 w 2942"/>
                <a:gd name="T67" fmla="*/ 2520 h 3247"/>
                <a:gd name="T68" fmla="*/ 354 w 2942"/>
                <a:gd name="T69" fmla="*/ 2421 h 3247"/>
                <a:gd name="T70" fmla="*/ 365 w 2942"/>
                <a:gd name="T71" fmla="*/ 2325 h 3247"/>
                <a:gd name="T72" fmla="*/ 331 w 2942"/>
                <a:gd name="T73" fmla="*/ 2265 h 3247"/>
                <a:gd name="T74" fmla="*/ 278 w 2942"/>
                <a:gd name="T75" fmla="*/ 2232 h 3247"/>
                <a:gd name="T76" fmla="*/ 249 w 2942"/>
                <a:gd name="T77" fmla="*/ 2180 h 3247"/>
                <a:gd name="T78" fmla="*/ 267 w 2942"/>
                <a:gd name="T79" fmla="*/ 2125 h 3247"/>
                <a:gd name="T80" fmla="*/ 224 w 2942"/>
                <a:gd name="T81" fmla="*/ 2069 h 3247"/>
                <a:gd name="T82" fmla="*/ 214 w 2942"/>
                <a:gd name="T83" fmla="*/ 2007 h 3247"/>
                <a:gd name="T84" fmla="*/ 245 w 2942"/>
                <a:gd name="T85" fmla="*/ 1941 h 3247"/>
                <a:gd name="T86" fmla="*/ 273 w 2942"/>
                <a:gd name="T87" fmla="*/ 1872 h 3247"/>
                <a:gd name="T88" fmla="*/ 194 w 2942"/>
                <a:gd name="T89" fmla="*/ 1827 h 3247"/>
                <a:gd name="T90" fmla="*/ 96 w 2942"/>
                <a:gd name="T91" fmla="*/ 1794 h 3247"/>
                <a:gd name="T92" fmla="*/ 18 w 2942"/>
                <a:gd name="T93" fmla="*/ 1747 h 3247"/>
                <a:gd name="T94" fmla="*/ 4 w 2942"/>
                <a:gd name="T95" fmla="*/ 1674 h 3247"/>
                <a:gd name="T96" fmla="*/ 44 w 2942"/>
                <a:gd name="T97" fmla="*/ 1616 h 3247"/>
                <a:gd name="T98" fmla="*/ 111 w 2942"/>
                <a:gd name="T99" fmla="*/ 1545 h 3247"/>
                <a:gd name="T100" fmla="*/ 229 w 2942"/>
                <a:gd name="T101" fmla="*/ 1421 h 3247"/>
                <a:gd name="T102" fmla="*/ 325 w 2942"/>
                <a:gd name="T103" fmla="*/ 1276 h 3247"/>
                <a:gd name="T104" fmla="*/ 345 w 2942"/>
                <a:gd name="T105" fmla="*/ 1143 h 3247"/>
                <a:gd name="T106" fmla="*/ 344 w 2942"/>
                <a:gd name="T107" fmla="*/ 992 h 3247"/>
                <a:gd name="T108" fmla="*/ 440 w 2942"/>
                <a:gd name="T109" fmla="*/ 621 h 3247"/>
                <a:gd name="T110" fmla="*/ 587 w 2942"/>
                <a:gd name="T111" fmla="*/ 401 h 3247"/>
                <a:gd name="T112" fmla="*/ 789 w 2942"/>
                <a:gd name="T113" fmla="*/ 227 h 3247"/>
                <a:gd name="T114" fmla="*/ 1031 w 2942"/>
                <a:gd name="T115" fmla="*/ 103 h 3247"/>
                <a:gd name="T116" fmla="*/ 1516 w 2942"/>
                <a:gd name="T117"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2" h="3247">
                  <a:moveTo>
                    <a:pt x="1516" y="0"/>
                  </a:moveTo>
                  <a:lnTo>
                    <a:pt x="1644" y="1"/>
                  </a:lnTo>
                  <a:lnTo>
                    <a:pt x="1764" y="10"/>
                  </a:lnTo>
                  <a:lnTo>
                    <a:pt x="1878" y="25"/>
                  </a:lnTo>
                  <a:lnTo>
                    <a:pt x="1987" y="47"/>
                  </a:lnTo>
                  <a:lnTo>
                    <a:pt x="2091" y="74"/>
                  </a:lnTo>
                  <a:lnTo>
                    <a:pt x="2187" y="109"/>
                  </a:lnTo>
                  <a:lnTo>
                    <a:pt x="2280" y="147"/>
                  </a:lnTo>
                  <a:lnTo>
                    <a:pt x="2365" y="192"/>
                  </a:lnTo>
                  <a:lnTo>
                    <a:pt x="2445" y="243"/>
                  </a:lnTo>
                  <a:lnTo>
                    <a:pt x="2522" y="300"/>
                  </a:lnTo>
                  <a:lnTo>
                    <a:pt x="2591" y="361"/>
                  </a:lnTo>
                  <a:lnTo>
                    <a:pt x="2654" y="429"/>
                  </a:lnTo>
                  <a:lnTo>
                    <a:pt x="2713" y="500"/>
                  </a:lnTo>
                  <a:lnTo>
                    <a:pt x="2765" y="576"/>
                  </a:lnTo>
                  <a:lnTo>
                    <a:pt x="2813" y="656"/>
                  </a:lnTo>
                  <a:lnTo>
                    <a:pt x="2845" y="723"/>
                  </a:lnTo>
                  <a:lnTo>
                    <a:pt x="2873" y="798"/>
                  </a:lnTo>
                  <a:lnTo>
                    <a:pt x="2898" y="880"/>
                  </a:lnTo>
                  <a:lnTo>
                    <a:pt x="2918" y="969"/>
                  </a:lnTo>
                  <a:lnTo>
                    <a:pt x="2933" y="1060"/>
                  </a:lnTo>
                  <a:lnTo>
                    <a:pt x="2940" y="1154"/>
                  </a:lnTo>
                  <a:lnTo>
                    <a:pt x="2942" y="1250"/>
                  </a:lnTo>
                  <a:lnTo>
                    <a:pt x="2936" y="1345"/>
                  </a:lnTo>
                  <a:lnTo>
                    <a:pt x="2924" y="1438"/>
                  </a:lnTo>
                  <a:lnTo>
                    <a:pt x="2902" y="1529"/>
                  </a:lnTo>
                  <a:lnTo>
                    <a:pt x="2873" y="1607"/>
                  </a:lnTo>
                  <a:lnTo>
                    <a:pt x="2838" y="1680"/>
                  </a:lnTo>
                  <a:lnTo>
                    <a:pt x="2796" y="1747"/>
                  </a:lnTo>
                  <a:lnTo>
                    <a:pt x="2753" y="1812"/>
                  </a:lnTo>
                  <a:lnTo>
                    <a:pt x="2705" y="1876"/>
                  </a:lnTo>
                  <a:lnTo>
                    <a:pt x="2658" y="1936"/>
                  </a:lnTo>
                  <a:lnTo>
                    <a:pt x="2611" y="1998"/>
                  </a:lnTo>
                  <a:lnTo>
                    <a:pt x="2565" y="2060"/>
                  </a:lnTo>
                  <a:lnTo>
                    <a:pt x="2534" y="2110"/>
                  </a:lnTo>
                  <a:lnTo>
                    <a:pt x="2509" y="2167"/>
                  </a:lnTo>
                  <a:lnTo>
                    <a:pt x="2489" y="2227"/>
                  </a:lnTo>
                  <a:lnTo>
                    <a:pt x="2473" y="2292"/>
                  </a:lnTo>
                  <a:lnTo>
                    <a:pt x="2471" y="2323"/>
                  </a:lnTo>
                  <a:lnTo>
                    <a:pt x="2473" y="2360"/>
                  </a:lnTo>
                  <a:lnTo>
                    <a:pt x="2478" y="2405"/>
                  </a:lnTo>
                  <a:lnTo>
                    <a:pt x="2485" y="2452"/>
                  </a:lnTo>
                  <a:lnTo>
                    <a:pt x="2496" y="2503"/>
                  </a:lnTo>
                  <a:lnTo>
                    <a:pt x="2509" y="2554"/>
                  </a:lnTo>
                  <a:lnTo>
                    <a:pt x="2522" y="2603"/>
                  </a:lnTo>
                  <a:lnTo>
                    <a:pt x="2536" y="2650"/>
                  </a:lnTo>
                  <a:lnTo>
                    <a:pt x="2549" y="2692"/>
                  </a:lnTo>
                  <a:lnTo>
                    <a:pt x="2562" y="2729"/>
                  </a:lnTo>
                  <a:lnTo>
                    <a:pt x="2573" y="2756"/>
                  </a:lnTo>
                  <a:lnTo>
                    <a:pt x="2589" y="2796"/>
                  </a:lnTo>
                  <a:lnTo>
                    <a:pt x="2604" y="2845"/>
                  </a:lnTo>
                  <a:lnTo>
                    <a:pt x="2620" y="2900"/>
                  </a:lnTo>
                  <a:lnTo>
                    <a:pt x="2636" y="2956"/>
                  </a:lnTo>
                  <a:lnTo>
                    <a:pt x="2654" y="3007"/>
                  </a:lnTo>
                  <a:lnTo>
                    <a:pt x="2673" y="3052"/>
                  </a:lnTo>
                  <a:lnTo>
                    <a:pt x="2502" y="3107"/>
                  </a:lnTo>
                  <a:lnTo>
                    <a:pt x="2336" y="3154"/>
                  </a:lnTo>
                  <a:lnTo>
                    <a:pt x="2178" y="3192"/>
                  </a:lnTo>
                  <a:lnTo>
                    <a:pt x="2024" y="3220"/>
                  </a:lnTo>
                  <a:lnTo>
                    <a:pt x="1874" y="3240"/>
                  </a:lnTo>
                  <a:lnTo>
                    <a:pt x="1729" y="3247"/>
                  </a:lnTo>
                  <a:lnTo>
                    <a:pt x="1587" y="3245"/>
                  </a:lnTo>
                  <a:lnTo>
                    <a:pt x="1449" y="3232"/>
                  </a:lnTo>
                  <a:lnTo>
                    <a:pt x="1313" y="3209"/>
                  </a:lnTo>
                  <a:lnTo>
                    <a:pt x="1307" y="3176"/>
                  </a:lnTo>
                  <a:lnTo>
                    <a:pt x="1300" y="3138"/>
                  </a:lnTo>
                  <a:lnTo>
                    <a:pt x="1291" y="3092"/>
                  </a:lnTo>
                  <a:lnTo>
                    <a:pt x="1284" y="3043"/>
                  </a:lnTo>
                  <a:lnTo>
                    <a:pt x="1274" y="2990"/>
                  </a:lnTo>
                  <a:lnTo>
                    <a:pt x="1264" y="2936"/>
                  </a:lnTo>
                  <a:lnTo>
                    <a:pt x="1253" y="2883"/>
                  </a:lnTo>
                  <a:lnTo>
                    <a:pt x="1240" y="2832"/>
                  </a:lnTo>
                  <a:lnTo>
                    <a:pt x="1227" y="2783"/>
                  </a:lnTo>
                  <a:lnTo>
                    <a:pt x="1211" y="2740"/>
                  </a:lnTo>
                  <a:lnTo>
                    <a:pt x="1194" y="2703"/>
                  </a:lnTo>
                  <a:lnTo>
                    <a:pt x="1176" y="2674"/>
                  </a:lnTo>
                  <a:lnTo>
                    <a:pt x="1156" y="2656"/>
                  </a:lnTo>
                  <a:lnTo>
                    <a:pt x="1134" y="2647"/>
                  </a:lnTo>
                  <a:lnTo>
                    <a:pt x="1109" y="2643"/>
                  </a:lnTo>
                  <a:lnTo>
                    <a:pt x="1080" y="2645"/>
                  </a:lnTo>
                  <a:lnTo>
                    <a:pt x="1051" y="2649"/>
                  </a:lnTo>
                  <a:lnTo>
                    <a:pt x="1024" y="2656"/>
                  </a:lnTo>
                  <a:lnTo>
                    <a:pt x="998" y="2663"/>
                  </a:lnTo>
                  <a:lnTo>
                    <a:pt x="974" y="2670"/>
                  </a:lnTo>
                  <a:lnTo>
                    <a:pt x="956" y="2676"/>
                  </a:lnTo>
                  <a:lnTo>
                    <a:pt x="913" y="2690"/>
                  </a:lnTo>
                  <a:lnTo>
                    <a:pt x="864" y="2703"/>
                  </a:lnTo>
                  <a:lnTo>
                    <a:pt x="809" y="2714"/>
                  </a:lnTo>
                  <a:lnTo>
                    <a:pt x="751" y="2721"/>
                  </a:lnTo>
                  <a:lnTo>
                    <a:pt x="693" y="2727"/>
                  </a:lnTo>
                  <a:lnTo>
                    <a:pt x="634" y="2729"/>
                  </a:lnTo>
                  <a:lnTo>
                    <a:pt x="578" y="2725"/>
                  </a:lnTo>
                  <a:lnTo>
                    <a:pt x="525" y="2716"/>
                  </a:lnTo>
                  <a:lnTo>
                    <a:pt x="496" y="2709"/>
                  </a:lnTo>
                  <a:lnTo>
                    <a:pt x="467" y="2696"/>
                  </a:lnTo>
                  <a:lnTo>
                    <a:pt x="438" y="2681"/>
                  </a:lnTo>
                  <a:lnTo>
                    <a:pt x="413" y="2663"/>
                  </a:lnTo>
                  <a:lnTo>
                    <a:pt x="387" y="2641"/>
                  </a:lnTo>
                  <a:lnTo>
                    <a:pt x="367" y="2618"/>
                  </a:lnTo>
                  <a:lnTo>
                    <a:pt x="353" y="2589"/>
                  </a:lnTo>
                  <a:lnTo>
                    <a:pt x="342" y="2556"/>
                  </a:lnTo>
                  <a:lnTo>
                    <a:pt x="338" y="2520"/>
                  </a:lnTo>
                  <a:lnTo>
                    <a:pt x="342" y="2480"/>
                  </a:lnTo>
                  <a:lnTo>
                    <a:pt x="347" y="2452"/>
                  </a:lnTo>
                  <a:lnTo>
                    <a:pt x="354" y="2421"/>
                  </a:lnTo>
                  <a:lnTo>
                    <a:pt x="362" y="2389"/>
                  </a:lnTo>
                  <a:lnTo>
                    <a:pt x="365" y="2358"/>
                  </a:lnTo>
                  <a:lnTo>
                    <a:pt x="365" y="2325"/>
                  </a:lnTo>
                  <a:lnTo>
                    <a:pt x="356" y="2296"/>
                  </a:lnTo>
                  <a:lnTo>
                    <a:pt x="347" y="2280"/>
                  </a:lnTo>
                  <a:lnTo>
                    <a:pt x="331" y="2265"/>
                  </a:lnTo>
                  <a:lnTo>
                    <a:pt x="314" y="2254"/>
                  </a:lnTo>
                  <a:lnTo>
                    <a:pt x="296" y="2245"/>
                  </a:lnTo>
                  <a:lnTo>
                    <a:pt x="278" y="2232"/>
                  </a:lnTo>
                  <a:lnTo>
                    <a:pt x="264" y="2218"/>
                  </a:lnTo>
                  <a:lnTo>
                    <a:pt x="253" y="2200"/>
                  </a:lnTo>
                  <a:lnTo>
                    <a:pt x="249" y="2180"/>
                  </a:lnTo>
                  <a:lnTo>
                    <a:pt x="251" y="2160"/>
                  </a:lnTo>
                  <a:lnTo>
                    <a:pt x="258" y="2141"/>
                  </a:lnTo>
                  <a:lnTo>
                    <a:pt x="267" y="2125"/>
                  </a:lnTo>
                  <a:lnTo>
                    <a:pt x="273" y="2109"/>
                  </a:lnTo>
                  <a:lnTo>
                    <a:pt x="244" y="2089"/>
                  </a:lnTo>
                  <a:lnTo>
                    <a:pt x="224" y="2069"/>
                  </a:lnTo>
                  <a:lnTo>
                    <a:pt x="213" y="2049"/>
                  </a:lnTo>
                  <a:lnTo>
                    <a:pt x="211" y="2027"/>
                  </a:lnTo>
                  <a:lnTo>
                    <a:pt x="214" y="2007"/>
                  </a:lnTo>
                  <a:lnTo>
                    <a:pt x="222" y="1985"/>
                  </a:lnTo>
                  <a:lnTo>
                    <a:pt x="233" y="1963"/>
                  </a:lnTo>
                  <a:lnTo>
                    <a:pt x="245" y="1941"/>
                  </a:lnTo>
                  <a:lnTo>
                    <a:pt x="256" y="1918"/>
                  </a:lnTo>
                  <a:lnTo>
                    <a:pt x="267" y="1896"/>
                  </a:lnTo>
                  <a:lnTo>
                    <a:pt x="273" y="1872"/>
                  </a:lnTo>
                  <a:lnTo>
                    <a:pt x="253" y="1854"/>
                  </a:lnTo>
                  <a:lnTo>
                    <a:pt x="225" y="1840"/>
                  </a:lnTo>
                  <a:lnTo>
                    <a:pt x="194" y="1827"/>
                  </a:lnTo>
                  <a:lnTo>
                    <a:pt x="162" y="1816"/>
                  </a:lnTo>
                  <a:lnTo>
                    <a:pt x="129" y="1805"/>
                  </a:lnTo>
                  <a:lnTo>
                    <a:pt x="96" y="1794"/>
                  </a:lnTo>
                  <a:lnTo>
                    <a:pt x="65" y="1781"/>
                  </a:lnTo>
                  <a:lnTo>
                    <a:pt x="40" y="1767"/>
                  </a:lnTo>
                  <a:lnTo>
                    <a:pt x="18" y="1747"/>
                  </a:lnTo>
                  <a:lnTo>
                    <a:pt x="5" y="1723"/>
                  </a:lnTo>
                  <a:lnTo>
                    <a:pt x="0" y="1698"/>
                  </a:lnTo>
                  <a:lnTo>
                    <a:pt x="4" y="1674"/>
                  </a:lnTo>
                  <a:lnTo>
                    <a:pt x="13" y="1652"/>
                  </a:lnTo>
                  <a:lnTo>
                    <a:pt x="27" y="1634"/>
                  </a:lnTo>
                  <a:lnTo>
                    <a:pt x="44" y="1616"/>
                  </a:lnTo>
                  <a:lnTo>
                    <a:pt x="60" y="1601"/>
                  </a:lnTo>
                  <a:lnTo>
                    <a:pt x="73" y="1589"/>
                  </a:lnTo>
                  <a:lnTo>
                    <a:pt x="111" y="1545"/>
                  </a:lnTo>
                  <a:lnTo>
                    <a:pt x="151" y="1505"/>
                  </a:lnTo>
                  <a:lnTo>
                    <a:pt x="191" y="1465"/>
                  </a:lnTo>
                  <a:lnTo>
                    <a:pt x="229" y="1421"/>
                  </a:lnTo>
                  <a:lnTo>
                    <a:pt x="265" y="1378"/>
                  </a:lnTo>
                  <a:lnTo>
                    <a:pt x="298" y="1329"/>
                  </a:lnTo>
                  <a:lnTo>
                    <a:pt x="325" y="1276"/>
                  </a:lnTo>
                  <a:lnTo>
                    <a:pt x="340" y="1232"/>
                  </a:lnTo>
                  <a:lnTo>
                    <a:pt x="345" y="1189"/>
                  </a:lnTo>
                  <a:lnTo>
                    <a:pt x="345" y="1143"/>
                  </a:lnTo>
                  <a:lnTo>
                    <a:pt x="344" y="1094"/>
                  </a:lnTo>
                  <a:lnTo>
                    <a:pt x="342" y="1045"/>
                  </a:lnTo>
                  <a:lnTo>
                    <a:pt x="344" y="992"/>
                  </a:lnTo>
                  <a:lnTo>
                    <a:pt x="349" y="936"/>
                  </a:lnTo>
                  <a:lnTo>
                    <a:pt x="405" y="705"/>
                  </a:lnTo>
                  <a:lnTo>
                    <a:pt x="440" y="621"/>
                  </a:lnTo>
                  <a:lnTo>
                    <a:pt x="482" y="543"/>
                  </a:lnTo>
                  <a:lnTo>
                    <a:pt x="531" y="470"/>
                  </a:lnTo>
                  <a:lnTo>
                    <a:pt x="587" y="401"/>
                  </a:lnTo>
                  <a:lnTo>
                    <a:pt x="649" y="338"/>
                  </a:lnTo>
                  <a:lnTo>
                    <a:pt x="716" y="280"/>
                  </a:lnTo>
                  <a:lnTo>
                    <a:pt x="789" y="227"/>
                  </a:lnTo>
                  <a:lnTo>
                    <a:pt x="865" y="180"/>
                  </a:lnTo>
                  <a:lnTo>
                    <a:pt x="947" y="138"/>
                  </a:lnTo>
                  <a:lnTo>
                    <a:pt x="1031" y="103"/>
                  </a:lnTo>
                  <a:lnTo>
                    <a:pt x="1116" y="72"/>
                  </a:lnTo>
                  <a:lnTo>
                    <a:pt x="1402" y="9"/>
                  </a:lnTo>
                  <a:lnTo>
                    <a:pt x="1516" y="0"/>
                  </a:lnTo>
                  <a:close/>
                </a:path>
              </a:pathLst>
            </a:custGeom>
            <a:grpFill/>
            <a:ln>
              <a:noFill/>
            </a:ln>
          </p:spPr>
          <p:txBody>
            <a:bodyPr vert="horz" wrap="square" lIns="91440" tIns="45720" rIns="91440" bIns="45720" numCol="1" anchor="t" anchorCtr="0" compatLnSpc="1"/>
            <a:lstStyle/>
            <a:p>
              <a:endParaRPr lang="ko-KR" altLang="en-US" sz="2700"/>
            </a:p>
          </p:txBody>
        </p:sp>
        <p:sp>
          <p:nvSpPr>
            <p:cNvPr id="174" name="Freeform 9"/>
            <p:cNvSpPr>
              <a:spLocks noEditPoints="1"/>
            </p:cNvSpPr>
            <p:nvPr/>
          </p:nvSpPr>
          <p:spPr bwMode="auto">
            <a:xfrm>
              <a:off x="4838792" y="48540"/>
              <a:ext cx="213534" cy="300406"/>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75" name="Freeform 18"/>
            <p:cNvSpPr>
              <a:spLocks noEditPoints="1"/>
            </p:cNvSpPr>
            <p:nvPr/>
          </p:nvSpPr>
          <p:spPr bwMode="auto">
            <a:xfrm>
              <a:off x="5793258" y="43425"/>
              <a:ext cx="273901" cy="333043"/>
            </a:xfrm>
            <a:custGeom>
              <a:avLst/>
              <a:gdLst>
                <a:gd name="T0" fmla="*/ 1033 w 2487"/>
                <a:gd name="T1" fmla="*/ 2647 h 3024"/>
                <a:gd name="T2" fmla="*/ 1169 w 2487"/>
                <a:gd name="T3" fmla="*/ 2318 h 3024"/>
                <a:gd name="T4" fmla="*/ 1260 w 2487"/>
                <a:gd name="T5" fmla="*/ 2242 h 3024"/>
                <a:gd name="T6" fmla="*/ 1367 w 2487"/>
                <a:gd name="T7" fmla="*/ 2700 h 3024"/>
                <a:gd name="T8" fmla="*/ 1462 w 2487"/>
                <a:gd name="T9" fmla="*/ 2265 h 3024"/>
                <a:gd name="T10" fmla="*/ 1118 w 2487"/>
                <a:gd name="T11" fmla="*/ 1982 h 3024"/>
                <a:gd name="T12" fmla="*/ 1140 w 2487"/>
                <a:gd name="T13" fmla="*/ 2189 h 3024"/>
                <a:gd name="T14" fmla="*/ 1475 w 2487"/>
                <a:gd name="T15" fmla="*/ 2080 h 3024"/>
                <a:gd name="T16" fmla="*/ 1698 w 2487"/>
                <a:gd name="T17" fmla="*/ 1654 h 3024"/>
                <a:gd name="T18" fmla="*/ 1509 w 2487"/>
                <a:gd name="T19" fmla="*/ 1891 h 3024"/>
                <a:gd name="T20" fmla="*/ 1675 w 2487"/>
                <a:gd name="T21" fmla="*/ 1876 h 3024"/>
                <a:gd name="T22" fmla="*/ 1787 w 2487"/>
                <a:gd name="T23" fmla="*/ 1649 h 3024"/>
                <a:gd name="T24" fmla="*/ 1784 w 2487"/>
                <a:gd name="T25" fmla="*/ 1573 h 3024"/>
                <a:gd name="T26" fmla="*/ 1896 w 2487"/>
                <a:gd name="T27" fmla="*/ 1634 h 3024"/>
                <a:gd name="T28" fmla="*/ 1971 w 2487"/>
                <a:gd name="T29" fmla="*/ 1433 h 3024"/>
                <a:gd name="T30" fmla="*/ 1380 w 2487"/>
                <a:gd name="T31" fmla="*/ 1365 h 3024"/>
                <a:gd name="T32" fmla="*/ 1335 w 2487"/>
                <a:gd name="T33" fmla="*/ 1805 h 3024"/>
                <a:gd name="T34" fmla="*/ 1289 w 2487"/>
                <a:gd name="T35" fmla="*/ 1393 h 3024"/>
                <a:gd name="T36" fmla="*/ 1171 w 2487"/>
                <a:gd name="T37" fmla="*/ 1469 h 3024"/>
                <a:gd name="T38" fmla="*/ 1149 w 2487"/>
                <a:gd name="T39" fmla="*/ 1791 h 3024"/>
                <a:gd name="T40" fmla="*/ 1038 w 2487"/>
                <a:gd name="T41" fmla="*/ 1416 h 3024"/>
                <a:gd name="T42" fmla="*/ 1033 w 2487"/>
                <a:gd name="T43" fmla="*/ 1638 h 3024"/>
                <a:gd name="T44" fmla="*/ 1047 w 2487"/>
                <a:gd name="T45" fmla="*/ 1831 h 3024"/>
                <a:gd name="T46" fmla="*/ 904 w 2487"/>
                <a:gd name="T47" fmla="*/ 1505 h 3024"/>
                <a:gd name="T48" fmla="*/ 945 w 2487"/>
                <a:gd name="T49" fmla="*/ 1756 h 3024"/>
                <a:gd name="T50" fmla="*/ 1316 w 2487"/>
                <a:gd name="T51" fmla="*/ 1891 h 3024"/>
                <a:gd name="T52" fmla="*/ 1480 w 2487"/>
                <a:gd name="T53" fmla="*/ 1520 h 3024"/>
                <a:gd name="T54" fmla="*/ 622 w 2487"/>
                <a:gd name="T55" fmla="*/ 1271 h 3024"/>
                <a:gd name="T56" fmla="*/ 831 w 2487"/>
                <a:gd name="T57" fmla="*/ 1405 h 3024"/>
                <a:gd name="T58" fmla="*/ 1925 w 2487"/>
                <a:gd name="T59" fmla="*/ 1156 h 3024"/>
                <a:gd name="T60" fmla="*/ 1987 w 2487"/>
                <a:gd name="T61" fmla="*/ 1218 h 3024"/>
                <a:gd name="T62" fmla="*/ 878 w 2487"/>
                <a:gd name="T63" fmla="*/ 1165 h 3024"/>
                <a:gd name="T64" fmla="*/ 929 w 2487"/>
                <a:gd name="T65" fmla="*/ 1384 h 3024"/>
                <a:gd name="T66" fmla="*/ 989 w 2487"/>
                <a:gd name="T67" fmla="*/ 1282 h 3024"/>
                <a:gd name="T68" fmla="*/ 913 w 2487"/>
                <a:gd name="T69" fmla="*/ 1064 h 3024"/>
                <a:gd name="T70" fmla="*/ 593 w 2487"/>
                <a:gd name="T71" fmla="*/ 1220 h 3024"/>
                <a:gd name="T72" fmla="*/ 1429 w 2487"/>
                <a:gd name="T73" fmla="*/ 976 h 3024"/>
                <a:gd name="T74" fmla="*/ 1387 w 2487"/>
                <a:gd name="T75" fmla="*/ 1276 h 3024"/>
                <a:gd name="T76" fmla="*/ 1518 w 2487"/>
                <a:gd name="T77" fmla="*/ 1231 h 3024"/>
                <a:gd name="T78" fmla="*/ 1556 w 2487"/>
                <a:gd name="T79" fmla="*/ 1002 h 3024"/>
                <a:gd name="T80" fmla="*/ 1142 w 2487"/>
                <a:gd name="T81" fmla="*/ 1094 h 3024"/>
                <a:gd name="T82" fmla="*/ 1165 w 2487"/>
                <a:gd name="T83" fmla="*/ 1298 h 3024"/>
                <a:gd name="T84" fmla="*/ 1222 w 2487"/>
                <a:gd name="T85" fmla="*/ 1136 h 3024"/>
                <a:gd name="T86" fmla="*/ 489 w 2487"/>
                <a:gd name="T87" fmla="*/ 916 h 3024"/>
                <a:gd name="T88" fmla="*/ 540 w 2487"/>
                <a:gd name="T89" fmla="*/ 902 h 3024"/>
                <a:gd name="T90" fmla="*/ 798 w 2487"/>
                <a:gd name="T91" fmla="*/ 938 h 3024"/>
                <a:gd name="T92" fmla="*/ 855 w 2487"/>
                <a:gd name="T93" fmla="*/ 927 h 3024"/>
                <a:gd name="T94" fmla="*/ 1491 w 2487"/>
                <a:gd name="T95" fmla="*/ 751 h 3024"/>
                <a:gd name="T96" fmla="*/ 1533 w 2487"/>
                <a:gd name="T97" fmla="*/ 840 h 3024"/>
                <a:gd name="T98" fmla="*/ 1125 w 2487"/>
                <a:gd name="T99" fmla="*/ 814 h 3024"/>
                <a:gd name="T100" fmla="*/ 1222 w 2487"/>
                <a:gd name="T101" fmla="*/ 898 h 3024"/>
                <a:gd name="T102" fmla="*/ 762 w 2487"/>
                <a:gd name="T103" fmla="*/ 596 h 3024"/>
                <a:gd name="T104" fmla="*/ 825 w 2487"/>
                <a:gd name="T105" fmla="*/ 734 h 3024"/>
                <a:gd name="T106" fmla="*/ 775 w 2487"/>
                <a:gd name="T107" fmla="*/ 604 h 3024"/>
                <a:gd name="T108" fmla="*/ 1475 w 2487"/>
                <a:gd name="T109" fmla="*/ 596 h 3024"/>
                <a:gd name="T110" fmla="*/ 1535 w 2487"/>
                <a:gd name="T111" fmla="*/ 433 h 3024"/>
                <a:gd name="T112" fmla="*/ 1120 w 2487"/>
                <a:gd name="T113" fmla="*/ 604 h 3024"/>
                <a:gd name="T114" fmla="*/ 2304 w 2487"/>
                <a:gd name="T115" fmla="*/ 173 h 3024"/>
                <a:gd name="T116" fmla="*/ 167 w 2487"/>
                <a:gd name="T117" fmla="*/ 2829 h 3024"/>
                <a:gd name="T118" fmla="*/ 95 w 2487"/>
                <a:gd name="T119" fmla="*/ 2914 h 3024"/>
                <a:gd name="T120" fmla="*/ 2367 w 2487"/>
                <a:gd name="T121" fmla="*/ 93 h 3024"/>
                <a:gd name="T122" fmla="*/ 2464 w 2487"/>
                <a:gd name="T123" fmla="*/ 3022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7" h="3024">
                  <a:moveTo>
                    <a:pt x="1073" y="2245"/>
                  </a:moveTo>
                  <a:lnTo>
                    <a:pt x="1058" y="2260"/>
                  </a:lnTo>
                  <a:lnTo>
                    <a:pt x="1047" y="2285"/>
                  </a:lnTo>
                  <a:lnTo>
                    <a:pt x="1038" y="2316"/>
                  </a:lnTo>
                  <a:lnTo>
                    <a:pt x="1031" y="2353"/>
                  </a:lnTo>
                  <a:lnTo>
                    <a:pt x="1027" y="2394"/>
                  </a:lnTo>
                  <a:lnTo>
                    <a:pt x="1025" y="2438"/>
                  </a:lnTo>
                  <a:lnTo>
                    <a:pt x="1025" y="2484"/>
                  </a:lnTo>
                  <a:lnTo>
                    <a:pt x="1025" y="2527"/>
                  </a:lnTo>
                  <a:lnTo>
                    <a:pt x="1027" y="2571"/>
                  </a:lnTo>
                  <a:lnTo>
                    <a:pt x="1031" y="2611"/>
                  </a:lnTo>
                  <a:lnTo>
                    <a:pt x="1033" y="2647"/>
                  </a:lnTo>
                  <a:lnTo>
                    <a:pt x="1035" y="2676"/>
                  </a:lnTo>
                  <a:lnTo>
                    <a:pt x="1036" y="2698"/>
                  </a:lnTo>
                  <a:lnTo>
                    <a:pt x="1149" y="2702"/>
                  </a:lnTo>
                  <a:lnTo>
                    <a:pt x="1153" y="2671"/>
                  </a:lnTo>
                  <a:lnTo>
                    <a:pt x="1160" y="2634"/>
                  </a:lnTo>
                  <a:lnTo>
                    <a:pt x="1165" y="2593"/>
                  </a:lnTo>
                  <a:lnTo>
                    <a:pt x="1171" y="2547"/>
                  </a:lnTo>
                  <a:lnTo>
                    <a:pt x="1175" y="2500"/>
                  </a:lnTo>
                  <a:lnTo>
                    <a:pt x="1176" y="2451"/>
                  </a:lnTo>
                  <a:lnTo>
                    <a:pt x="1178" y="2404"/>
                  </a:lnTo>
                  <a:lnTo>
                    <a:pt x="1175" y="2360"/>
                  </a:lnTo>
                  <a:lnTo>
                    <a:pt x="1169" y="2318"/>
                  </a:lnTo>
                  <a:lnTo>
                    <a:pt x="1160" y="2284"/>
                  </a:lnTo>
                  <a:lnTo>
                    <a:pt x="1147" y="2256"/>
                  </a:lnTo>
                  <a:lnTo>
                    <a:pt x="1131" y="2253"/>
                  </a:lnTo>
                  <a:lnTo>
                    <a:pt x="1115" y="2249"/>
                  </a:lnTo>
                  <a:lnTo>
                    <a:pt x="1096" y="2245"/>
                  </a:lnTo>
                  <a:lnTo>
                    <a:pt x="1073" y="2245"/>
                  </a:lnTo>
                  <a:close/>
                  <a:moveTo>
                    <a:pt x="1398" y="2191"/>
                  </a:moveTo>
                  <a:lnTo>
                    <a:pt x="1371" y="2202"/>
                  </a:lnTo>
                  <a:lnTo>
                    <a:pt x="1342" y="2211"/>
                  </a:lnTo>
                  <a:lnTo>
                    <a:pt x="1313" y="2220"/>
                  </a:lnTo>
                  <a:lnTo>
                    <a:pt x="1285" y="2229"/>
                  </a:lnTo>
                  <a:lnTo>
                    <a:pt x="1260" y="2242"/>
                  </a:lnTo>
                  <a:lnTo>
                    <a:pt x="1240" y="2260"/>
                  </a:lnTo>
                  <a:lnTo>
                    <a:pt x="1235" y="2298"/>
                  </a:lnTo>
                  <a:lnTo>
                    <a:pt x="1236" y="2338"/>
                  </a:lnTo>
                  <a:lnTo>
                    <a:pt x="1242" y="2382"/>
                  </a:lnTo>
                  <a:lnTo>
                    <a:pt x="1253" y="2427"/>
                  </a:lnTo>
                  <a:lnTo>
                    <a:pt x="1267" y="2473"/>
                  </a:lnTo>
                  <a:lnTo>
                    <a:pt x="1285" y="2518"/>
                  </a:lnTo>
                  <a:lnTo>
                    <a:pt x="1302" y="2562"/>
                  </a:lnTo>
                  <a:lnTo>
                    <a:pt x="1322" y="2604"/>
                  </a:lnTo>
                  <a:lnTo>
                    <a:pt x="1338" y="2640"/>
                  </a:lnTo>
                  <a:lnTo>
                    <a:pt x="1355" y="2673"/>
                  </a:lnTo>
                  <a:lnTo>
                    <a:pt x="1367" y="2700"/>
                  </a:lnTo>
                  <a:lnTo>
                    <a:pt x="1467" y="2689"/>
                  </a:lnTo>
                  <a:lnTo>
                    <a:pt x="1469" y="2678"/>
                  </a:lnTo>
                  <a:lnTo>
                    <a:pt x="1471" y="2656"/>
                  </a:lnTo>
                  <a:lnTo>
                    <a:pt x="1471" y="2625"/>
                  </a:lnTo>
                  <a:lnTo>
                    <a:pt x="1473" y="2587"/>
                  </a:lnTo>
                  <a:lnTo>
                    <a:pt x="1473" y="2544"/>
                  </a:lnTo>
                  <a:lnTo>
                    <a:pt x="1473" y="2496"/>
                  </a:lnTo>
                  <a:lnTo>
                    <a:pt x="1471" y="2447"/>
                  </a:lnTo>
                  <a:lnTo>
                    <a:pt x="1471" y="2396"/>
                  </a:lnTo>
                  <a:lnTo>
                    <a:pt x="1469" y="2349"/>
                  </a:lnTo>
                  <a:lnTo>
                    <a:pt x="1465" y="2305"/>
                  </a:lnTo>
                  <a:lnTo>
                    <a:pt x="1462" y="2265"/>
                  </a:lnTo>
                  <a:lnTo>
                    <a:pt x="1458" y="2234"/>
                  </a:lnTo>
                  <a:lnTo>
                    <a:pt x="1453" y="2213"/>
                  </a:lnTo>
                  <a:lnTo>
                    <a:pt x="1447" y="2202"/>
                  </a:lnTo>
                  <a:lnTo>
                    <a:pt x="1435" y="2194"/>
                  </a:lnTo>
                  <a:lnTo>
                    <a:pt x="1418" y="2191"/>
                  </a:lnTo>
                  <a:lnTo>
                    <a:pt x="1398" y="2191"/>
                  </a:lnTo>
                  <a:close/>
                  <a:moveTo>
                    <a:pt x="1282" y="1953"/>
                  </a:moveTo>
                  <a:lnTo>
                    <a:pt x="1231" y="1954"/>
                  </a:lnTo>
                  <a:lnTo>
                    <a:pt x="1205" y="1960"/>
                  </a:lnTo>
                  <a:lnTo>
                    <a:pt x="1176" y="1965"/>
                  </a:lnTo>
                  <a:lnTo>
                    <a:pt x="1147" y="1973"/>
                  </a:lnTo>
                  <a:lnTo>
                    <a:pt x="1118" y="1982"/>
                  </a:lnTo>
                  <a:lnTo>
                    <a:pt x="1089" y="1993"/>
                  </a:lnTo>
                  <a:lnTo>
                    <a:pt x="1064" y="2005"/>
                  </a:lnTo>
                  <a:lnTo>
                    <a:pt x="1040" y="2020"/>
                  </a:lnTo>
                  <a:lnTo>
                    <a:pt x="1020" y="2040"/>
                  </a:lnTo>
                  <a:lnTo>
                    <a:pt x="1005" y="2062"/>
                  </a:lnTo>
                  <a:lnTo>
                    <a:pt x="995" y="2089"/>
                  </a:lnTo>
                  <a:lnTo>
                    <a:pt x="993" y="2120"/>
                  </a:lnTo>
                  <a:lnTo>
                    <a:pt x="1011" y="2144"/>
                  </a:lnTo>
                  <a:lnTo>
                    <a:pt x="1036" y="2162"/>
                  </a:lnTo>
                  <a:lnTo>
                    <a:pt x="1067" y="2174"/>
                  </a:lnTo>
                  <a:lnTo>
                    <a:pt x="1102" y="2184"/>
                  </a:lnTo>
                  <a:lnTo>
                    <a:pt x="1140" y="2189"/>
                  </a:lnTo>
                  <a:lnTo>
                    <a:pt x="1180" y="2189"/>
                  </a:lnTo>
                  <a:lnTo>
                    <a:pt x="1220" y="2187"/>
                  </a:lnTo>
                  <a:lnTo>
                    <a:pt x="1262" y="2182"/>
                  </a:lnTo>
                  <a:lnTo>
                    <a:pt x="1302" y="2174"/>
                  </a:lnTo>
                  <a:lnTo>
                    <a:pt x="1338" y="2165"/>
                  </a:lnTo>
                  <a:lnTo>
                    <a:pt x="1371" y="2153"/>
                  </a:lnTo>
                  <a:lnTo>
                    <a:pt x="1400" y="2140"/>
                  </a:lnTo>
                  <a:lnTo>
                    <a:pt x="1415" y="2133"/>
                  </a:lnTo>
                  <a:lnTo>
                    <a:pt x="1431" y="2122"/>
                  </a:lnTo>
                  <a:lnTo>
                    <a:pt x="1447" y="2111"/>
                  </a:lnTo>
                  <a:lnTo>
                    <a:pt x="1462" y="2096"/>
                  </a:lnTo>
                  <a:lnTo>
                    <a:pt x="1475" y="2080"/>
                  </a:lnTo>
                  <a:lnTo>
                    <a:pt x="1480" y="2064"/>
                  </a:lnTo>
                  <a:lnTo>
                    <a:pt x="1480" y="2045"/>
                  </a:lnTo>
                  <a:lnTo>
                    <a:pt x="1473" y="2024"/>
                  </a:lnTo>
                  <a:lnTo>
                    <a:pt x="1456" y="2002"/>
                  </a:lnTo>
                  <a:lnTo>
                    <a:pt x="1433" y="1982"/>
                  </a:lnTo>
                  <a:lnTo>
                    <a:pt x="1404" y="1969"/>
                  </a:lnTo>
                  <a:lnTo>
                    <a:pt x="1369" y="1958"/>
                  </a:lnTo>
                  <a:lnTo>
                    <a:pt x="1327" y="1953"/>
                  </a:lnTo>
                  <a:lnTo>
                    <a:pt x="1282" y="1953"/>
                  </a:lnTo>
                  <a:close/>
                  <a:moveTo>
                    <a:pt x="1727" y="1634"/>
                  </a:moveTo>
                  <a:lnTo>
                    <a:pt x="1711" y="1642"/>
                  </a:lnTo>
                  <a:lnTo>
                    <a:pt x="1698" y="1654"/>
                  </a:lnTo>
                  <a:lnTo>
                    <a:pt x="1693" y="1669"/>
                  </a:lnTo>
                  <a:lnTo>
                    <a:pt x="1695" y="1685"/>
                  </a:lnTo>
                  <a:lnTo>
                    <a:pt x="1696" y="1702"/>
                  </a:lnTo>
                  <a:lnTo>
                    <a:pt x="1693" y="1722"/>
                  </a:lnTo>
                  <a:lnTo>
                    <a:pt x="1680" y="1747"/>
                  </a:lnTo>
                  <a:lnTo>
                    <a:pt x="1662" y="1774"/>
                  </a:lnTo>
                  <a:lnTo>
                    <a:pt x="1636" y="1802"/>
                  </a:lnTo>
                  <a:lnTo>
                    <a:pt x="1605" y="1829"/>
                  </a:lnTo>
                  <a:lnTo>
                    <a:pt x="1575" y="1853"/>
                  </a:lnTo>
                  <a:lnTo>
                    <a:pt x="1544" y="1869"/>
                  </a:lnTo>
                  <a:lnTo>
                    <a:pt x="1515" y="1880"/>
                  </a:lnTo>
                  <a:lnTo>
                    <a:pt x="1509" y="1891"/>
                  </a:lnTo>
                  <a:lnTo>
                    <a:pt x="1505" y="1900"/>
                  </a:lnTo>
                  <a:lnTo>
                    <a:pt x="1504" y="1909"/>
                  </a:lnTo>
                  <a:lnTo>
                    <a:pt x="1507" y="1922"/>
                  </a:lnTo>
                  <a:lnTo>
                    <a:pt x="1524" y="1949"/>
                  </a:lnTo>
                  <a:lnTo>
                    <a:pt x="1549" y="1971"/>
                  </a:lnTo>
                  <a:lnTo>
                    <a:pt x="1580" y="1985"/>
                  </a:lnTo>
                  <a:lnTo>
                    <a:pt x="1616" y="1989"/>
                  </a:lnTo>
                  <a:lnTo>
                    <a:pt x="1629" y="1971"/>
                  </a:lnTo>
                  <a:lnTo>
                    <a:pt x="1635" y="1953"/>
                  </a:lnTo>
                  <a:lnTo>
                    <a:pt x="1638" y="1933"/>
                  </a:lnTo>
                  <a:lnTo>
                    <a:pt x="1647" y="1911"/>
                  </a:lnTo>
                  <a:lnTo>
                    <a:pt x="1675" y="1876"/>
                  </a:lnTo>
                  <a:lnTo>
                    <a:pt x="1698" y="1844"/>
                  </a:lnTo>
                  <a:lnTo>
                    <a:pt x="1722" y="1811"/>
                  </a:lnTo>
                  <a:lnTo>
                    <a:pt x="1749" y="1776"/>
                  </a:lnTo>
                  <a:lnTo>
                    <a:pt x="1765" y="1764"/>
                  </a:lnTo>
                  <a:lnTo>
                    <a:pt x="1784" y="1754"/>
                  </a:lnTo>
                  <a:lnTo>
                    <a:pt x="1804" y="1747"/>
                  </a:lnTo>
                  <a:lnTo>
                    <a:pt x="1822" y="1738"/>
                  </a:lnTo>
                  <a:lnTo>
                    <a:pt x="1838" y="1725"/>
                  </a:lnTo>
                  <a:lnTo>
                    <a:pt x="1842" y="1707"/>
                  </a:lnTo>
                  <a:lnTo>
                    <a:pt x="1829" y="1684"/>
                  </a:lnTo>
                  <a:lnTo>
                    <a:pt x="1811" y="1665"/>
                  </a:lnTo>
                  <a:lnTo>
                    <a:pt x="1787" y="1649"/>
                  </a:lnTo>
                  <a:lnTo>
                    <a:pt x="1760" y="1638"/>
                  </a:lnTo>
                  <a:lnTo>
                    <a:pt x="1727" y="1634"/>
                  </a:lnTo>
                  <a:close/>
                  <a:moveTo>
                    <a:pt x="1887" y="1344"/>
                  </a:moveTo>
                  <a:lnTo>
                    <a:pt x="1869" y="1358"/>
                  </a:lnTo>
                  <a:lnTo>
                    <a:pt x="1860" y="1373"/>
                  </a:lnTo>
                  <a:lnTo>
                    <a:pt x="1860" y="1387"/>
                  </a:lnTo>
                  <a:lnTo>
                    <a:pt x="1867" y="1405"/>
                  </a:lnTo>
                  <a:lnTo>
                    <a:pt x="1880" y="1424"/>
                  </a:lnTo>
                  <a:lnTo>
                    <a:pt x="1825" y="1549"/>
                  </a:lnTo>
                  <a:lnTo>
                    <a:pt x="1815" y="1558"/>
                  </a:lnTo>
                  <a:lnTo>
                    <a:pt x="1798" y="1565"/>
                  </a:lnTo>
                  <a:lnTo>
                    <a:pt x="1784" y="1573"/>
                  </a:lnTo>
                  <a:lnTo>
                    <a:pt x="1771" y="1584"/>
                  </a:lnTo>
                  <a:lnTo>
                    <a:pt x="1765" y="1594"/>
                  </a:lnTo>
                  <a:lnTo>
                    <a:pt x="1780" y="1609"/>
                  </a:lnTo>
                  <a:lnTo>
                    <a:pt x="1798" y="1622"/>
                  </a:lnTo>
                  <a:lnTo>
                    <a:pt x="1820" y="1633"/>
                  </a:lnTo>
                  <a:lnTo>
                    <a:pt x="1842" y="1642"/>
                  </a:lnTo>
                  <a:lnTo>
                    <a:pt x="1867" y="1644"/>
                  </a:lnTo>
                  <a:lnTo>
                    <a:pt x="1891" y="1638"/>
                  </a:lnTo>
                  <a:lnTo>
                    <a:pt x="1893" y="1636"/>
                  </a:lnTo>
                  <a:lnTo>
                    <a:pt x="1895" y="1634"/>
                  </a:lnTo>
                  <a:lnTo>
                    <a:pt x="1895" y="1634"/>
                  </a:lnTo>
                  <a:lnTo>
                    <a:pt x="1896" y="1634"/>
                  </a:lnTo>
                  <a:lnTo>
                    <a:pt x="1896" y="1634"/>
                  </a:lnTo>
                  <a:lnTo>
                    <a:pt x="1896" y="1633"/>
                  </a:lnTo>
                  <a:lnTo>
                    <a:pt x="1898" y="1629"/>
                  </a:lnTo>
                  <a:lnTo>
                    <a:pt x="1902" y="1613"/>
                  </a:lnTo>
                  <a:lnTo>
                    <a:pt x="1900" y="1598"/>
                  </a:lnTo>
                  <a:lnTo>
                    <a:pt x="1896" y="1585"/>
                  </a:lnTo>
                  <a:lnTo>
                    <a:pt x="1893" y="1571"/>
                  </a:lnTo>
                  <a:lnTo>
                    <a:pt x="1893" y="1556"/>
                  </a:lnTo>
                  <a:lnTo>
                    <a:pt x="1933" y="1462"/>
                  </a:lnTo>
                  <a:lnTo>
                    <a:pt x="1944" y="1449"/>
                  </a:lnTo>
                  <a:lnTo>
                    <a:pt x="1956" y="1440"/>
                  </a:lnTo>
                  <a:lnTo>
                    <a:pt x="1971" y="1433"/>
                  </a:lnTo>
                  <a:lnTo>
                    <a:pt x="1985" y="1425"/>
                  </a:lnTo>
                  <a:lnTo>
                    <a:pt x="1998" y="1414"/>
                  </a:lnTo>
                  <a:lnTo>
                    <a:pt x="2007" y="1400"/>
                  </a:lnTo>
                  <a:lnTo>
                    <a:pt x="2013" y="1387"/>
                  </a:lnTo>
                  <a:lnTo>
                    <a:pt x="1991" y="1371"/>
                  </a:lnTo>
                  <a:lnTo>
                    <a:pt x="1971" y="1360"/>
                  </a:lnTo>
                  <a:lnTo>
                    <a:pt x="1947" y="1351"/>
                  </a:lnTo>
                  <a:lnTo>
                    <a:pt x="1918" y="1345"/>
                  </a:lnTo>
                  <a:lnTo>
                    <a:pt x="1887" y="1344"/>
                  </a:lnTo>
                  <a:close/>
                  <a:moveTo>
                    <a:pt x="1435" y="1336"/>
                  </a:moveTo>
                  <a:lnTo>
                    <a:pt x="1396" y="1353"/>
                  </a:lnTo>
                  <a:lnTo>
                    <a:pt x="1380" y="1365"/>
                  </a:lnTo>
                  <a:lnTo>
                    <a:pt x="1369" y="1384"/>
                  </a:lnTo>
                  <a:lnTo>
                    <a:pt x="1365" y="1407"/>
                  </a:lnTo>
                  <a:lnTo>
                    <a:pt x="1369" y="1434"/>
                  </a:lnTo>
                  <a:lnTo>
                    <a:pt x="1380" y="1484"/>
                  </a:lnTo>
                  <a:lnTo>
                    <a:pt x="1385" y="1527"/>
                  </a:lnTo>
                  <a:lnTo>
                    <a:pt x="1385" y="1567"/>
                  </a:lnTo>
                  <a:lnTo>
                    <a:pt x="1382" y="1605"/>
                  </a:lnTo>
                  <a:lnTo>
                    <a:pt x="1375" y="1644"/>
                  </a:lnTo>
                  <a:lnTo>
                    <a:pt x="1365" y="1680"/>
                  </a:lnTo>
                  <a:lnTo>
                    <a:pt x="1356" y="1720"/>
                  </a:lnTo>
                  <a:lnTo>
                    <a:pt x="1345" y="1762"/>
                  </a:lnTo>
                  <a:lnTo>
                    <a:pt x="1335" y="1805"/>
                  </a:lnTo>
                  <a:lnTo>
                    <a:pt x="1315" y="1818"/>
                  </a:lnTo>
                  <a:lnTo>
                    <a:pt x="1289" y="1784"/>
                  </a:lnTo>
                  <a:lnTo>
                    <a:pt x="1275" y="1747"/>
                  </a:lnTo>
                  <a:lnTo>
                    <a:pt x="1265" y="1709"/>
                  </a:lnTo>
                  <a:lnTo>
                    <a:pt x="1264" y="1669"/>
                  </a:lnTo>
                  <a:lnTo>
                    <a:pt x="1265" y="1627"/>
                  </a:lnTo>
                  <a:lnTo>
                    <a:pt x="1271" y="1585"/>
                  </a:lnTo>
                  <a:lnTo>
                    <a:pt x="1276" y="1544"/>
                  </a:lnTo>
                  <a:lnTo>
                    <a:pt x="1284" y="1504"/>
                  </a:lnTo>
                  <a:lnTo>
                    <a:pt x="1289" y="1465"/>
                  </a:lnTo>
                  <a:lnTo>
                    <a:pt x="1291" y="1427"/>
                  </a:lnTo>
                  <a:lnTo>
                    <a:pt x="1289" y="1393"/>
                  </a:lnTo>
                  <a:lnTo>
                    <a:pt x="1282" y="1360"/>
                  </a:lnTo>
                  <a:lnTo>
                    <a:pt x="1264" y="1351"/>
                  </a:lnTo>
                  <a:lnTo>
                    <a:pt x="1240" y="1345"/>
                  </a:lnTo>
                  <a:lnTo>
                    <a:pt x="1216" y="1344"/>
                  </a:lnTo>
                  <a:lnTo>
                    <a:pt x="1191" y="1347"/>
                  </a:lnTo>
                  <a:lnTo>
                    <a:pt x="1169" y="1356"/>
                  </a:lnTo>
                  <a:lnTo>
                    <a:pt x="1149" y="1371"/>
                  </a:lnTo>
                  <a:lnTo>
                    <a:pt x="1135" y="1391"/>
                  </a:lnTo>
                  <a:lnTo>
                    <a:pt x="1138" y="1418"/>
                  </a:lnTo>
                  <a:lnTo>
                    <a:pt x="1147" y="1440"/>
                  </a:lnTo>
                  <a:lnTo>
                    <a:pt x="1158" y="1454"/>
                  </a:lnTo>
                  <a:lnTo>
                    <a:pt x="1171" y="1469"/>
                  </a:lnTo>
                  <a:lnTo>
                    <a:pt x="1184" y="1484"/>
                  </a:lnTo>
                  <a:lnTo>
                    <a:pt x="1193" y="1502"/>
                  </a:lnTo>
                  <a:lnTo>
                    <a:pt x="1204" y="1534"/>
                  </a:lnTo>
                  <a:lnTo>
                    <a:pt x="1211" y="1574"/>
                  </a:lnTo>
                  <a:lnTo>
                    <a:pt x="1213" y="1616"/>
                  </a:lnTo>
                  <a:lnTo>
                    <a:pt x="1211" y="1660"/>
                  </a:lnTo>
                  <a:lnTo>
                    <a:pt x="1207" y="1704"/>
                  </a:lnTo>
                  <a:lnTo>
                    <a:pt x="1202" y="1744"/>
                  </a:lnTo>
                  <a:lnTo>
                    <a:pt x="1195" y="1780"/>
                  </a:lnTo>
                  <a:lnTo>
                    <a:pt x="1185" y="1809"/>
                  </a:lnTo>
                  <a:lnTo>
                    <a:pt x="1178" y="1813"/>
                  </a:lnTo>
                  <a:lnTo>
                    <a:pt x="1149" y="1791"/>
                  </a:lnTo>
                  <a:lnTo>
                    <a:pt x="1127" y="1764"/>
                  </a:lnTo>
                  <a:lnTo>
                    <a:pt x="1111" y="1734"/>
                  </a:lnTo>
                  <a:lnTo>
                    <a:pt x="1102" y="1700"/>
                  </a:lnTo>
                  <a:lnTo>
                    <a:pt x="1095" y="1665"/>
                  </a:lnTo>
                  <a:lnTo>
                    <a:pt x="1091" y="1627"/>
                  </a:lnTo>
                  <a:lnTo>
                    <a:pt x="1089" y="1587"/>
                  </a:lnTo>
                  <a:lnTo>
                    <a:pt x="1087" y="1547"/>
                  </a:lnTo>
                  <a:lnTo>
                    <a:pt x="1085" y="1507"/>
                  </a:lnTo>
                  <a:lnTo>
                    <a:pt x="1082" y="1467"/>
                  </a:lnTo>
                  <a:lnTo>
                    <a:pt x="1075" y="1427"/>
                  </a:lnTo>
                  <a:lnTo>
                    <a:pt x="1058" y="1420"/>
                  </a:lnTo>
                  <a:lnTo>
                    <a:pt x="1038" y="1416"/>
                  </a:lnTo>
                  <a:lnTo>
                    <a:pt x="1015" y="1420"/>
                  </a:lnTo>
                  <a:lnTo>
                    <a:pt x="991" y="1425"/>
                  </a:lnTo>
                  <a:lnTo>
                    <a:pt x="969" y="1434"/>
                  </a:lnTo>
                  <a:lnTo>
                    <a:pt x="953" y="1444"/>
                  </a:lnTo>
                  <a:lnTo>
                    <a:pt x="947" y="1453"/>
                  </a:lnTo>
                  <a:lnTo>
                    <a:pt x="947" y="1469"/>
                  </a:lnTo>
                  <a:lnTo>
                    <a:pt x="955" y="1491"/>
                  </a:lnTo>
                  <a:lnTo>
                    <a:pt x="965" y="1514"/>
                  </a:lnTo>
                  <a:lnTo>
                    <a:pt x="980" y="1544"/>
                  </a:lnTo>
                  <a:lnTo>
                    <a:pt x="998" y="1573"/>
                  </a:lnTo>
                  <a:lnTo>
                    <a:pt x="1016" y="1605"/>
                  </a:lnTo>
                  <a:lnTo>
                    <a:pt x="1033" y="1638"/>
                  </a:lnTo>
                  <a:lnTo>
                    <a:pt x="1049" y="1673"/>
                  </a:lnTo>
                  <a:lnTo>
                    <a:pt x="1062" y="1705"/>
                  </a:lnTo>
                  <a:lnTo>
                    <a:pt x="1071" y="1738"/>
                  </a:lnTo>
                  <a:lnTo>
                    <a:pt x="1075" y="1769"/>
                  </a:lnTo>
                  <a:lnTo>
                    <a:pt x="1073" y="1796"/>
                  </a:lnTo>
                  <a:lnTo>
                    <a:pt x="1062" y="1822"/>
                  </a:lnTo>
                  <a:lnTo>
                    <a:pt x="1058" y="1825"/>
                  </a:lnTo>
                  <a:lnTo>
                    <a:pt x="1056" y="1827"/>
                  </a:lnTo>
                  <a:lnTo>
                    <a:pt x="1055" y="1829"/>
                  </a:lnTo>
                  <a:lnTo>
                    <a:pt x="1053" y="1829"/>
                  </a:lnTo>
                  <a:lnTo>
                    <a:pt x="1051" y="1831"/>
                  </a:lnTo>
                  <a:lnTo>
                    <a:pt x="1047" y="1831"/>
                  </a:lnTo>
                  <a:lnTo>
                    <a:pt x="1042" y="1833"/>
                  </a:lnTo>
                  <a:lnTo>
                    <a:pt x="1015" y="1814"/>
                  </a:lnTo>
                  <a:lnTo>
                    <a:pt x="995" y="1791"/>
                  </a:lnTo>
                  <a:lnTo>
                    <a:pt x="980" y="1764"/>
                  </a:lnTo>
                  <a:lnTo>
                    <a:pt x="969" y="1733"/>
                  </a:lnTo>
                  <a:lnTo>
                    <a:pt x="960" y="1700"/>
                  </a:lnTo>
                  <a:lnTo>
                    <a:pt x="953" y="1665"/>
                  </a:lnTo>
                  <a:lnTo>
                    <a:pt x="947" y="1631"/>
                  </a:lnTo>
                  <a:lnTo>
                    <a:pt x="940" y="1596"/>
                  </a:lnTo>
                  <a:lnTo>
                    <a:pt x="931" y="1564"/>
                  </a:lnTo>
                  <a:lnTo>
                    <a:pt x="920" y="1533"/>
                  </a:lnTo>
                  <a:lnTo>
                    <a:pt x="904" y="1505"/>
                  </a:lnTo>
                  <a:lnTo>
                    <a:pt x="871" y="1500"/>
                  </a:lnTo>
                  <a:lnTo>
                    <a:pt x="840" y="1502"/>
                  </a:lnTo>
                  <a:lnTo>
                    <a:pt x="807" y="1505"/>
                  </a:lnTo>
                  <a:lnTo>
                    <a:pt x="798" y="1527"/>
                  </a:lnTo>
                  <a:lnTo>
                    <a:pt x="800" y="1549"/>
                  </a:lnTo>
                  <a:lnTo>
                    <a:pt x="807" y="1569"/>
                  </a:lnTo>
                  <a:lnTo>
                    <a:pt x="822" y="1587"/>
                  </a:lnTo>
                  <a:lnTo>
                    <a:pt x="849" y="1618"/>
                  </a:lnTo>
                  <a:lnTo>
                    <a:pt x="876" y="1649"/>
                  </a:lnTo>
                  <a:lnTo>
                    <a:pt x="902" y="1680"/>
                  </a:lnTo>
                  <a:lnTo>
                    <a:pt x="925" y="1716"/>
                  </a:lnTo>
                  <a:lnTo>
                    <a:pt x="945" y="1756"/>
                  </a:lnTo>
                  <a:lnTo>
                    <a:pt x="985" y="1920"/>
                  </a:lnTo>
                  <a:lnTo>
                    <a:pt x="989" y="1925"/>
                  </a:lnTo>
                  <a:lnTo>
                    <a:pt x="995" y="1929"/>
                  </a:lnTo>
                  <a:lnTo>
                    <a:pt x="1000" y="1933"/>
                  </a:lnTo>
                  <a:lnTo>
                    <a:pt x="1005" y="1934"/>
                  </a:lnTo>
                  <a:lnTo>
                    <a:pt x="1013" y="1938"/>
                  </a:lnTo>
                  <a:lnTo>
                    <a:pt x="1064" y="1925"/>
                  </a:lnTo>
                  <a:lnTo>
                    <a:pt x="1115" y="1913"/>
                  </a:lnTo>
                  <a:lnTo>
                    <a:pt x="1169" y="1900"/>
                  </a:lnTo>
                  <a:lnTo>
                    <a:pt x="1216" y="1894"/>
                  </a:lnTo>
                  <a:lnTo>
                    <a:pt x="1267" y="1893"/>
                  </a:lnTo>
                  <a:lnTo>
                    <a:pt x="1316" y="1891"/>
                  </a:lnTo>
                  <a:lnTo>
                    <a:pt x="1365" y="1889"/>
                  </a:lnTo>
                  <a:lnTo>
                    <a:pt x="1409" y="1884"/>
                  </a:lnTo>
                  <a:lnTo>
                    <a:pt x="1451" y="1874"/>
                  </a:lnTo>
                  <a:lnTo>
                    <a:pt x="1453" y="1836"/>
                  </a:lnTo>
                  <a:lnTo>
                    <a:pt x="1451" y="1796"/>
                  </a:lnTo>
                  <a:lnTo>
                    <a:pt x="1444" y="1754"/>
                  </a:lnTo>
                  <a:lnTo>
                    <a:pt x="1438" y="1709"/>
                  </a:lnTo>
                  <a:lnTo>
                    <a:pt x="1438" y="1662"/>
                  </a:lnTo>
                  <a:lnTo>
                    <a:pt x="1444" y="1611"/>
                  </a:lnTo>
                  <a:lnTo>
                    <a:pt x="1453" y="1582"/>
                  </a:lnTo>
                  <a:lnTo>
                    <a:pt x="1465" y="1551"/>
                  </a:lnTo>
                  <a:lnTo>
                    <a:pt x="1480" y="1520"/>
                  </a:lnTo>
                  <a:lnTo>
                    <a:pt x="1495" y="1487"/>
                  </a:lnTo>
                  <a:lnTo>
                    <a:pt x="1507" y="1456"/>
                  </a:lnTo>
                  <a:lnTo>
                    <a:pt x="1516" y="1424"/>
                  </a:lnTo>
                  <a:lnTo>
                    <a:pt x="1522" y="1393"/>
                  </a:lnTo>
                  <a:lnTo>
                    <a:pt x="1518" y="1364"/>
                  </a:lnTo>
                  <a:lnTo>
                    <a:pt x="1505" y="1344"/>
                  </a:lnTo>
                  <a:lnTo>
                    <a:pt x="1435" y="1336"/>
                  </a:lnTo>
                  <a:close/>
                  <a:moveTo>
                    <a:pt x="695" y="1220"/>
                  </a:moveTo>
                  <a:lnTo>
                    <a:pt x="675" y="1233"/>
                  </a:lnTo>
                  <a:lnTo>
                    <a:pt x="655" y="1244"/>
                  </a:lnTo>
                  <a:lnTo>
                    <a:pt x="638" y="1256"/>
                  </a:lnTo>
                  <a:lnTo>
                    <a:pt x="622" y="1271"/>
                  </a:lnTo>
                  <a:lnTo>
                    <a:pt x="611" y="1293"/>
                  </a:lnTo>
                  <a:lnTo>
                    <a:pt x="689" y="1353"/>
                  </a:lnTo>
                  <a:lnTo>
                    <a:pt x="745" y="1420"/>
                  </a:lnTo>
                  <a:lnTo>
                    <a:pt x="740" y="1478"/>
                  </a:lnTo>
                  <a:lnTo>
                    <a:pt x="762" y="1485"/>
                  </a:lnTo>
                  <a:lnTo>
                    <a:pt x="785" y="1484"/>
                  </a:lnTo>
                  <a:lnTo>
                    <a:pt x="807" y="1474"/>
                  </a:lnTo>
                  <a:lnTo>
                    <a:pt x="827" y="1462"/>
                  </a:lnTo>
                  <a:lnTo>
                    <a:pt x="844" y="1444"/>
                  </a:lnTo>
                  <a:lnTo>
                    <a:pt x="856" y="1427"/>
                  </a:lnTo>
                  <a:lnTo>
                    <a:pt x="844" y="1413"/>
                  </a:lnTo>
                  <a:lnTo>
                    <a:pt x="831" y="1405"/>
                  </a:lnTo>
                  <a:lnTo>
                    <a:pt x="816" y="1398"/>
                  </a:lnTo>
                  <a:lnTo>
                    <a:pt x="800" y="1393"/>
                  </a:lnTo>
                  <a:lnTo>
                    <a:pt x="784" y="1384"/>
                  </a:lnTo>
                  <a:lnTo>
                    <a:pt x="765" y="1365"/>
                  </a:lnTo>
                  <a:lnTo>
                    <a:pt x="751" y="1342"/>
                  </a:lnTo>
                  <a:lnTo>
                    <a:pt x="742" y="1316"/>
                  </a:lnTo>
                  <a:lnTo>
                    <a:pt x="736" y="1287"/>
                  </a:lnTo>
                  <a:lnTo>
                    <a:pt x="731" y="1258"/>
                  </a:lnTo>
                  <a:lnTo>
                    <a:pt x="725" y="1233"/>
                  </a:lnTo>
                  <a:lnTo>
                    <a:pt x="695" y="1220"/>
                  </a:lnTo>
                  <a:close/>
                  <a:moveTo>
                    <a:pt x="1940" y="1136"/>
                  </a:moveTo>
                  <a:lnTo>
                    <a:pt x="1925" y="1156"/>
                  </a:lnTo>
                  <a:lnTo>
                    <a:pt x="1915" y="1184"/>
                  </a:lnTo>
                  <a:lnTo>
                    <a:pt x="1909" y="1214"/>
                  </a:lnTo>
                  <a:lnTo>
                    <a:pt x="1905" y="1244"/>
                  </a:lnTo>
                  <a:lnTo>
                    <a:pt x="1904" y="1274"/>
                  </a:lnTo>
                  <a:lnTo>
                    <a:pt x="1905" y="1300"/>
                  </a:lnTo>
                  <a:lnTo>
                    <a:pt x="1925" y="1316"/>
                  </a:lnTo>
                  <a:lnTo>
                    <a:pt x="1964" y="1316"/>
                  </a:lnTo>
                  <a:lnTo>
                    <a:pt x="1978" y="1304"/>
                  </a:lnTo>
                  <a:lnTo>
                    <a:pt x="1987" y="1285"/>
                  </a:lnTo>
                  <a:lnTo>
                    <a:pt x="1991" y="1265"/>
                  </a:lnTo>
                  <a:lnTo>
                    <a:pt x="1991" y="1242"/>
                  </a:lnTo>
                  <a:lnTo>
                    <a:pt x="1987" y="1218"/>
                  </a:lnTo>
                  <a:lnTo>
                    <a:pt x="1984" y="1194"/>
                  </a:lnTo>
                  <a:lnTo>
                    <a:pt x="1978" y="1173"/>
                  </a:lnTo>
                  <a:lnTo>
                    <a:pt x="1973" y="1153"/>
                  </a:lnTo>
                  <a:lnTo>
                    <a:pt x="1940" y="1136"/>
                  </a:lnTo>
                  <a:close/>
                  <a:moveTo>
                    <a:pt x="887" y="1062"/>
                  </a:moveTo>
                  <a:lnTo>
                    <a:pt x="865" y="1078"/>
                  </a:lnTo>
                  <a:lnTo>
                    <a:pt x="853" y="1094"/>
                  </a:lnTo>
                  <a:lnTo>
                    <a:pt x="847" y="1109"/>
                  </a:lnTo>
                  <a:lnTo>
                    <a:pt x="849" y="1122"/>
                  </a:lnTo>
                  <a:lnTo>
                    <a:pt x="856" y="1136"/>
                  </a:lnTo>
                  <a:lnTo>
                    <a:pt x="865" y="1151"/>
                  </a:lnTo>
                  <a:lnTo>
                    <a:pt x="878" y="1165"/>
                  </a:lnTo>
                  <a:lnTo>
                    <a:pt x="893" y="1182"/>
                  </a:lnTo>
                  <a:lnTo>
                    <a:pt x="905" y="1200"/>
                  </a:lnTo>
                  <a:lnTo>
                    <a:pt x="916" y="1220"/>
                  </a:lnTo>
                  <a:lnTo>
                    <a:pt x="925" y="1240"/>
                  </a:lnTo>
                  <a:lnTo>
                    <a:pt x="927" y="1267"/>
                  </a:lnTo>
                  <a:lnTo>
                    <a:pt x="925" y="1293"/>
                  </a:lnTo>
                  <a:lnTo>
                    <a:pt x="920" y="1316"/>
                  </a:lnTo>
                  <a:lnTo>
                    <a:pt x="916" y="1338"/>
                  </a:lnTo>
                  <a:lnTo>
                    <a:pt x="916" y="1358"/>
                  </a:lnTo>
                  <a:lnTo>
                    <a:pt x="922" y="1376"/>
                  </a:lnTo>
                  <a:lnTo>
                    <a:pt x="925" y="1380"/>
                  </a:lnTo>
                  <a:lnTo>
                    <a:pt x="929" y="1384"/>
                  </a:lnTo>
                  <a:lnTo>
                    <a:pt x="933" y="1387"/>
                  </a:lnTo>
                  <a:lnTo>
                    <a:pt x="936" y="1389"/>
                  </a:lnTo>
                  <a:lnTo>
                    <a:pt x="940" y="1389"/>
                  </a:lnTo>
                  <a:lnTo>
                    <a:pt x="947" y="1391"/>
                  </a:lnTo>
                  <a:lnTo>
                    <a:pt x="971" y="1393"/>
                  </a:lnTo>
                  <a:lnTo>
                    <a:pt x="993" y="1387"/>
                  </a:lnTo>
                  <a:lnTo>
                    <a:pt x="1011" y="1374"/>
                  </a:lnTo>
                  <a:lnTo>
                    <a:pt x="1025" y="1358"/>
                  </a:lnTo>
                  <a:lnTo>
                    <a:pt x="1036" y="1340"/>
                  </a:lnTo>
                  <a:lnTo>
                    <a:pt x="1020" y="1318"/>
                  </a:lnTo>
                  <a:lnTo>
                    <a:pt x="1005" y="1300"/>
                  </a:lnTo>
                  <a:lnTo>
                    <a:pt x="989" y="1282"/>
                  </a:lnTo>
                  <a:lnTo>
                    <a:pt x="976" y="1260"/>
                  </a:lnTo>
                  <a:lnTo>
                    <a:pt x="964" y="1236"/>
                  </a:lnTo>
                  <a:lnTo>
                    <a:pt x="955" y="1204"/>
                  </a:lnTo>
                  <a:lnTo>
                    <a:pt x="951" y="1180"/>
                  </a:lnTo>
                  <a:lnTo>
                    <a:pt x="955" y="1158"/>
                  </a:lnTo>
                  <a:lnTo>
                    <a:pt x="958" y="1140"/>
                  </a:lnTo>
                  <a:lnTo>
                    <a:pt x="964" y="1122"/>
                  </a:lnTo>
                  <a:lnTo>
                    <a:pt x="965" y="1105"/>
                  </a:lnTo>
                  <a:lnTo>
                    <a:pt x="960" y="1087"/>
                  </a:lnTo>
                  <a:lnTo>
                    <a:pt x="949" y="1074"/>
                  </a:lnTo>
                  <a:lnTo>
                    <a:pt x="933" y="1065"/>
                  </a:lnTo>
                  <a:lnTo>
                    <a:pt x="913" y="1064"/>
                  </a:lnTo>
                  <a:lnTo>
                    <a:pt x="887" y="1062"/>
                  </a:lnTo>
                  <a:close/>
                  <a:moveTo>
                    <a:pt x="560" y="1009"/>
                  </a:moveTo>
                  <a:lnTo>
                    <a:pt x="544" y="1018"/>
                  </a:lnTo>
                  <a:lnTo>
                    <a:pt x="529" y="1027"/>
                  </a:lnTo>
                  <a:lnTo>
                    <a:pt x="516" y="1036"/>
                  </a:lnTo>
                  <a:lnTo>
                    <a:pt x="505" y="1051"/>
                  </a:lnTo>
                  <a:lnTo>
                    <a:pt x="591" y="1156"/>
                  </a:lnTo>
                  <a:lnTo>
                    <a:pt x="593" y="1171"/>
                  </a:lnTo>
                  <a:lnTo>
                    <a:pt x="593" y="1184"/>
                  </a:lnTo>
                  <a:lnTo>
                    <a:pt x="591" y="1196"/>
                  </a:lnTo>
                  <a:lnTo>
                    <a:pt x="589" y="1207"/>
                  </a:lnTo>
                  <a:lnTo>
                    <a:pt x="593" y="1220"/>
                  </a:lnTo>
                  <a:lnTo>
                    <a:pt x="656" y="1204"/>
                  </a:lnTo>
                  <a:lnTo>
                    <a:pt x="673" y="1173"/>
                  </a:lnTo>
                  <a:lnTo>
                    <a:pt x="647" y="1154"/>
                  </a:lnTo>
                  <a:lnTo>
                    <a:pt x="627" y="1136"/>
                  </a:lnTo>
                  <a:lnTo>
                    <a:pt x="615" y="1114"/>
                  </a:lnTo>
                  <a:lnTo>
                    <a:pt x="605" y="1091"/>
                  </a:lnTo>
                  <a:lnTo>
                    <a:pt x="600" y="1060"/>
                  </a:lnTo>
                  <a:lnTo>
                    <a:pt x="598" y="1022"/>
                  </a:lnTo>
                  <a:lnTo>
                    <a:pt x="585" y="1014"/>
                  </a:lnTo>
                  <a:lnTo>
                    <a:pt x="560" y="1009"/>
                  </a:lnTo>
                  <a:close/>
                  <a:moveTo>
                    <a:pt x="1445" y="969"/>
                  </a:moveTo>
                  <a:lnTo>
                    <a:pt x="1429" y="976"/>
                  </a:lnTo>
                  <a:lnTo>
                    <a:pt x="1416" y="980"/>
                  </a:lnTo>
                  <a:lnTo>
                    <a:pt x="1416" y="1016"/>
                  </a:lnTo>
                  <a:lnTo>
                    <a:pt x="1420" y="1045"/>
                  </a:lnTo>
                  <a:lnTo>
                    <a:pt x="1424" y="1073"/>
                  </a:lnTo>
                  <a:lnTo>
                    <a:pt x="1427" y="1096"/>
                  </a:lnTo>
                  <a:lnTo>
                    <a:pt x="1429" y="1118"/>
                  </a:lnTo>
                  <a:lnTo>
                    <a:pt x="1429" y="1142"/>
                  </a:lnTo>
                  <a:lnTo>
                    <a:pt x="1425" y="1165"/>
                  </a:lnTo>
                  <a:lnTo>
                    <a:pt x="1418" y="1191"/>
                  </a:lnTo>
                  <a:lnTo>
                    <a:pt x="1405" y="1220"/>
                  </a:lnTo>
                  <a:lnTo>
                    <a:pt x="1387" y="1253"/>
                  </a:lnTo>
                  <a:lnTo>
                    <a:pt x="1387" y="1276"/>
                  </a:lnTo>
                  <a:lnTo>
                    <a:pt x="1398" y="1285"/>
                  </a:lnTo>
                  <a:lnTo>
                    <a:pt x="1415" y="1294"/>
                  </a:lnTo>
                  <a:lnTo>
                    <a:pt x="1435" y="1302"/>
                  </a:lnTo>
                  <a:lnTo>
                    <a:pt x="1458" y="1305"/>
                  </a:lnTo>
                  <a:lnTo>
                    <a:pt x="1482" y="1309"/>
                  </a:lnTo>
                  <a:lnTo>
                    <a:pt x="1504" y="1309"/>
                  </a:lnTo>
                  <a:lnTo>
                    <a:pt x="1520" y="1305"/>
                  </a:lnTo>
                  <a:lnTo>
                    <a:pt x="1533" y="1296"/>
                  </a:lnTo>
                  <a:lnTo>
                    <a:pt x="1536" y="1282"/>
                  </a:lnTo>
                  <a:lnTo>
                    <a:pt x="1535" y="1265"/>
                  </a:lnTo>
                  <a:lnTo>
                    <a:pt x="1527" y="1249"/>
                  </a:lnTo>
                  <a:lnTo>
                    <a:pt x="1518" y="1231"/>
                  </a:lnTo>
                  <a:lnTo>
                    <a:pt x="1509" y="1213"/>
                  </a:lnTo>
                  <a:lnTo>
                    <a:pt x="1502" y="1196"/>
                  </a:lnTo>
                  <a:lnTo>
                    <a:pt x="1498" y="1180"/>
                  </a:lnTo>
                  <a:lnTo>
                    <a:pt x="1502" y="1160"/>
                  </a:lnTo>
                  <a:lnTo>
                    <a:pt x="1509" y="1136"/>
                  </a:lnTo>
                  <a:lnTo>
                    <a:pt x="1518" y="1111"/>
                  </a:lnTo>
                  <a:lnTo>
                    <a:pt x="1527" y="1087"/>
                  </a:lnTo>
                  <a:lnTo>
                    <a:pt x="1536" y="1062"/>
                  </a:lnTo>
                  <a:lnTo>
                    <a:pt x="1545" y="1040"/>
                  </a:lnTo>
                  <a:lnTo>
                    <a:pt x="1553" y="1022"/>
                  </a:lnTo>
                  <a:lnTo>
                    <a:pt x="1556" y="1009"/>
                  </a:lnTo>
                  <a:lnTo>
                    <a:pt x="1556" y="1002"/>
                  </a:lnTo>
                  <a:lnTo>
                    <a:pt x="1544" y="987"/>
                  </a:lnTo>
                  <a:lnTo>
                    <a:pt x="1524" y="978"/>
                  </a:lnTo>
                  <a:lnTo>
                    <a:pt x="1498" y="973"/>
                  </a:lnTo>
                  <a:lnTo>
                    <a:pt x="1471" y="971"/>
                  </a:lnTo>
                  <a:lnTo>
                    <a:pt x="1445" y="969"/>
                  </a:lnTo>
                  <a:close/>
                  <a:moveTo>
                    <a:pt x="1178" y="964"/>
                  </a:moveTo>
                  <a:lnTo>
                    <a:pt x="1127" y="976"/>
                  </a:lnTo>
                  <a:lnTo>
                    <a:pt x="1122" y="993"/>
                  </a:lnTo>
                  <a:lnTo>
                    <a:pt x="1122" y="1014"/>
                  </a:lnTo>
                  <a:lnTo>
                    <a:pt x="1125" y="1040"/>
                  </a:lnTo>
                  <a:lnTo>
                    <a:pt x="1133" y="1067"/>
                  </a:lnTo>
                  <a:lnTo>
                    <a:pt x="1142" y="1094"/>
                  </a:lnTo>
                  <a:lnTo>
                    <a:pt x="1149" y="1124"/>
                  </a:lnTo>
                  <a:lnTo>
                    <a:pt x="1156" y="1151"/>
                  </a:lnTo>
                  <a:lnTo>
                    <a:pt x="1162" y="1178"/>
                  </a:lnTo>
                  <a:lnTo>
                    <a:pt x="1162" y="1200"/>
                  </a:lnTo>
                  <a:lnTo>
                    <a:pt x="1160" y="1216"/>
                  </a:lnTo>
                  <a:lnTo>
                    <a:pt x="1153" y="1229"/>
                  </a:lnTo>
                  <a:lnTo>
                    <a:pt x="1144" y="1240"/>
                  </a:lnTo>
                  <a:lnTo>
                    <a:pt x="1135" y="1251"/>
                  </a:lnTo>
                  <a:lnTo>
                    <a:pt x="1127" y="1264"/>
                  </a:lnTo>
                  <a:lnTo>
                    <a:pt x="1125" y="1284"/>
                  </a:lnTo>
                  <a:lnTo>
                    <a:pt x="1144" y="1293"/>
                  </a:lnTo>
                  <a:lnTo>
                    <a:pt x="1165" y="1298"/>
                  </a:lnTo>
                  <a:lnTo>
                    <a:pt x="1191" y="1302"/>
                  </a:lnTo>
                  <a:lnTo>
                    <a:pt x="1216" y="1304"/>
                  </a:lnTo>
                  <a:lnTo>
                    <a:pt x="1240" y="1300"/>
                  </a:lnTo>
                  <a:lnTo>
                    <a:pt x="1260" y="1293"/>
                  </a:lnTo>
                  <a:lnTo>
                    <a:pt x="1273" y="1284"/>
                  </a:lnTo>
                  <a:lnTo>
                    <a:pt x="1269" y="1260"/>
                  </a:lnTo>
                  <a:lnTo>
                    <a:pt x="1262" y="1242"/>
                  </a:lnTo>
                  <a:lnTo>
                    <a:pt x="1253" y="1224"/>
                  </a:lnTo>
                  <a:lnTo>
                    <a:pt x="1242" y="1207"/>
                  </a:lnTo>
                  <a:lnTo>
                    <a:pt x="1233" y="1189"/>
                  </a:lnTo>
                  <a:lnTo>
                    <a:pt x="1227" y="1167"/>
                  </a:lnTo>
                  <a:lnTo>
                    <a:pt x="1222" y="1136"/>
                  </a:lnTo>
                  <a:lnTo>
                    <a:pt x="1224" y="1107"/>
                  </a:lnTo>
                  <a:lnTo>
                    <a:pt x="1229" y="1082"/>
                  </a:lnTo>
                  <a:lnTo>
                    <a:pt x="1238" y="1058"/>
                  </a:lnTo>
                  <a:lnTo>
                    <a:pt x="1247" y="1036"/>
                  </a:lnTo>
                  <a:lnTo>
                    <a:pt x="1258" y="1014"/>
                  </a:lnTo>
                  <a:lnTo>
                    <a:pt x="1265" y="993"/>
                  </a:lnTo>
                  <a:lnTo>
                    <a:pt x="1260" y="985"/>
                  </a:lnTo>
                  <a:lnTo>
                    <a:pt x="1178" y="964"/>
                  </a:lnTo>
                  <a:close/>
                  <a:moveTo>
                    <a:pt x="493" y="804"/>
                  </a:moveTo>
                  <a:lnTo>
                    <a:pt x="480" y="820"/>
                  </a:lnTo>
                  <a:lnTo>
                    <a:pt x="491" y="902"/>
                  </a:lnTo>
                  <a:lnTo>
                    <a:pt x="489" y="916"/>
                  </a:lnTo>
                  <a:lnTo>
                    <a:pt x="484" y="927"/>
                  </a:lnTo>
                  <a:lnTo>
                    <a:pt x="480" y="940"/>
                  </a:lnTo>
                  <a:lnTo>
                    <a:pt x="480" y="956"/>
                  </a:lnTo>
                  <a:lnTo>
                    <a:pt x="507" y="967"/>
                  </a:lnTo>
                  <a:lnTo>
                    <a:pt x="533" y="969"/>
                  </a:lnTo>
                  <a:lnTo>
                    <a:pt x="564" y="964"/>
                  </a:lnTo>
                  <a:lnTo>
                    <a:pt x="575" y="947"/>
                  </a:lnTo>
                  <a:lnTo>
                    <a:pt x="569" y="934"/>
                  </a:lnTo>
                  <a:lnTo>
                    <a:pt x="562" y="925"/>
                  </a:lnTo>
                  <a:lnTo>
                    <a:pt x="555" y="918"/>
                  </a:lnTo>
                  <a:lnTo>
                    <a:pt x="545" y="911"/>
                  </a:lnTo>
                  <a:lnTo>
                    <a:pt x="540" y="902"/>
                  </a:lnTo>
                  <a:lnTo>
                    <a:pt x="527" y="811"/>
                  </a:lnTo>
                  <a:lnTo>
                    <a:pt x="518" y="807"/>
                  </a:lnTo>
                  <a:lnTo>
                    <a:pt x="507" y="804"/>
                  </a:lnTo>
                  <a:lnTo>
                    <a:pt x="493" y="804"/>
                  </a:lnTo>
                  <a:close/>
                  <a:moveTo>
                    <a:pt x="822" y="798"/>
                  </a:moveTo>
                  <a:lnTo>
                    <a:pt x="765" y="814"/>
                  </a:lnTo>
                  <a:lnTo>
                    <a:pt x="758" y="820"/>
                  </a:lnTo>
                  <a:lnTo>
                    <a:pt x="764" y="847"/>
                  </a:lnTo>
                  <a:lnTo>
                    <a:pt x="773" y="871"/>
                  </a:lnTo>
                  <a:lnTo>
                    <a:pt x="782" y="894"/>
                  </a:lnTo>
                  <a:lnTo>
                    <a:pt x="791" y="916"/>
                  </a:lnTo>
                  <a:lnTo>
                    <a:pt x="798" y="938"/>
                  </a:lnTo>
                  <a:lnTo>
                    <a:pt x="804" y="962"/>
                  </a:lnTo>
                  <a:lnTo>
                    <a:pt x="804" y="987"/>
                  </a:lnTo>
                  <a:lnTo>
                    <a:pt x="796" y="1018"/>
                  </a:lnTo>
                  <a:lnTo>
                    <a:pt x="796" y="1022"/>
                  </a:lnTo>
                  <a:lnTo>
                    <a:pt x="824" y="1029"/>
                  </a:lnTo>
                  <a:lnTo>
                    <a:pt x="849" y="1025"/>
                  </a:lnTo>
                  <a:lnTo>
                    <a:pt x="875" y="1016"/>
                  </a:lnTo>
                  <a:lnTo>
                    <a:pt x="895" y="1005"/>
                  </a:lnTo>
                  <a:lnTo>
                    <a:pt x="895" y="998"/>
                  </a:lnTo>
                  <a:lnTo>
                    <a:pt x="876" y="971"/>
                  </a:lnTo>
                  <a:lnTo>
                    <a:pt x="864" y="949"/>
                  </a:lnTo>
                  <a:lnTo>
                    <a:pt x="855" y="927"/>
                  </a:lnTo>
                  <a:lnTo>
                    <a:pt x="851" y="905"/>
                  </a:lnTo>
                  <a:lnTo>
                    <a:pt x="851" y="880"/>
                  </a:lnTo>
                  <a:lnTo>
                    <a:pt x="851" y="849"/>
                  </a:lnTo>
                  <a:lnTo>
                    <a:pt x="853" y="811"/>
                  </a:lnTo>
                  <a:lnTo>
                    <a:pt x="822" y="798"/>
                  </a:lnTo>
                  <a:close/>
                  <a:moveTo>
                    <a:pt x="1515" y="644"/>
                  </a:moveTo>
                  <a:lnTo>
                    <a:pt x="1480" y="651"/>
                  </a:lnTo>
                  <a:lnTo>
                    <a:pt x="1475" y="669"/>
                  </a:lnTo>
                  <a:lnTo>
                    <a:pt x="1475" y="682"/>
                  </a:lnTo>
                  <a:lnTo>
                    <a:pt x="1478" y="696"/>
                  </a:lnTo>
                  <a:lnTo>
                    <a:pt x="1484" y="711"/>
                  </a:lnTo>
                  <a:lnTo>
                    <a:pt x="1491" y="751"/>
                  </a:lnTo>
                  <a:lnTo>
                    <a:pt x="1491" y="787"/>
                  </a:lnTo>
                  <a:lnTo>
                    <a:pt x="1485" y="822"/>
                  </a:lnTo>
                  <a:lnTo>
                    <a:pt x="1476" y="853"/>
                  </a:lnTo>
                  <a:lnTo>
                    <a:pt x="1462" y="880"/>
                  </a:lnTo>
                  <a:lnTo>
                    <a:pt x="1445" y="907"/>
                  </a:lnTo>
                  <a:lnTo>
                    <a:pt x="1445" y="927"/>
                  </a:lnTo>
                  <a:lnTo>
                    <a:pt x="1465" y="936"/>
                  </a:lnTo>
                  <a:lnTo>
                    <a:pt x="1489" y="942"/>
                  </a:lnTo>
                  <a:lnTo>
                    <a:pt x="1515" y="944"/>
                  </a:lnTo>
                  <a:lnTo>
                    <a:pt x="1540" y="940"/>
                  </a:lnTo>
                  <a:lnTo>
                    <a:pt x="1562" y="927"/>
                  </a:lnTo>
                  <a:lnTo>
                    <a:pt x="1533" y="840"/>
                  </a:lnTo>
                  <a:lnTo>
                    <a:pt x="1533" y="809"/>
                  </a:lnTo>
                  <a:lnTo>
                    <a:pt x="1538" y="778"/>
                  </a:lnTo>
                  <a:lnTo>
                    <a:pt x="1551" y="751"/>
                  </a:lnTo>
                  <a:lnTo>
                    <a:pt x="1564" y="724"/>
                  </a:lnTo>
                  <a:lnTo>
                    <a:pt x="1576" y="696"/>
                  </a:lnTo>
                  <a:lnTo>
                    <a:pt x="1587" y="673"/>
                  </a:lnTo>
                  <a:lnTo>
                    <a:pt x="1580" y="656"/>
                  </a:lnTo>
                  <a:lnTo>
                    <a:pt x="1515" y="644"/>
                  </a:lnTo>
                  <a:close/>
                  <a:moveTo>
                    <a:pt x="1107" y="622"/>
                  </a:moveTo>
                  <a:lnTo>
                    <a:pt x="1091" y="625"/>
                  </a:lnTo>
                  <a:lnTo>
                    <a:pt x="1064" y="656"/>
                  </a:lnTo>
                  <a:lnTo>
                    <a:pt x="1125" y="814"/>
                  </a:lnTo>
                  <a:lnTo>
                    <a:pt x="1129" y="840"/>
                  </a:lnTo>
                  <a:lnTo>
                    <a:pt x="1127" y="860"/>
                  </a:lnTo>
                  <a:lnTo>
                    <a:pt x="1122" y="874"/>
                  </a:lnTo>
                  <a:lnTo>
                    <a:pt x="1118" y="891"/>
                  </a:lnTo>
                  <a:lnTo>
                    <a:pt x="1116" y="907"/>
                  </a:lnTo>
                  <a:lnTo>
                    <a:pt x="1118" y="927"/>
                  </a:lnTo>
                  <a:lnTo>
                    <a:pt x="1142" y="927"/>
                  </a:lnTo>
                  <a:lnTo>
                    <a:pt x="1162" y="924"/>
                  </a:lnTo>
                  <a:lnTo>
                    <a:pt x="1180" y="920"/>
                  </a:lnTo>
                  <a:lnTo>
                    <a:pt x="1196" y="913"/>
                  </a:lnTo>
                  <a:lnTo>
                    <a:pt x="1218" y="907"/>
                  </a:lnTo>
                  <a:lnTo>
                    <a:pt x="1222" y="898"/>
                  </a:lnTo>
                  <a:lnTo>
                    <a:pt x="1225" y="887"/>
                  </a:lnTo>
                  <a:lnTo>
                    <a:pt x="1225" y="873"/>
                  </a:lnTo>
                  <a:lnTo>
                    <a:pt x="1202" y="842"/>
                  </a:lnTo>
                  <a:lnTo>
                    <a:pt x="1185" y="813"/>
                  </a:lnTo>
                  <a:lnTo>
                    <a:pt x="1175" y="784"/>
                  </a:lnTo>
                  <a:lnTo>
                    <a:pt x="1169" y="754"/>
                  </a:lnTo>
                  <a:lnTo>
                    <a:pt x="1169" y="722"/>
                  </a:lnTo>
                  <a:lnTo>
                    <a:pt x="1173" y="685"/>
                  </a:lnTo>
                  <a:lnTo>
                    <a:pt x="1182" y="644"/>
                  </a:lnTo>
                  <a:lnTo>
                    <a:pt x="1160" y="625"/>
                  </a:lnTo>
                  <a:lnTo>
                    <a:pt x="1107" y="622"/>
                  </a:lnTo>
                  <a:close/>
                  <a:moveTo>
                    <a:pt x="762" y="596"/>
                  </a:moveTo>
                  <a:lnTo>
                    <a:pt x="751" y="611"/>
                  </a:lnTo>
                  <a:lnTo>
                    <a:pt x="744" y="633"/>
                  </a:lnTo>
                  <a:lnTo>
                    <a:pt x="738" y="658"/>
                  </a:lnTo>
                  <a:lnTo>
                    <a:pt x="735" y="689"/>
                  </a:lnTo>
                  <a:lnTo>
                    <a:pt x="733" y="718"/>
                  </a:lnTo>
                  <a:lnTo>
                    <a:pt x="735" y="744"/>
                  </a:lnTo>
                  <a:lnTo>
                    <a:pt x="738" y="765"/>
                  </a:lnTo>
                  <a:lnTo>
                    <a:pt x="767" y="769"/>
                  </a:lnTo>
                  <a:lnTo>
                    <a:pt x="793" y="769"/>
                  </a:lnTo>
                  <a:lnTo>
                    <a:pt x="822" y="765"/>
                  </a:lnTo>
                  <a:lnTo>
                    <a:pt x="831" y="753"/>
                  </a:lnTo>
                  <a:lnTo>
                    <a:pt x="825" y="734"/>
                  </a:lnTo>
                  <a:lnTo>
                    <a:pt x="818" y="724"/>
                  </a:lnTo>
                  <a:lnTo>
                    <a:pt x="809" y="716"/>
                  </a:lnTo>
                  <a:lnTo>
                    <a:pt x="802" y="709"/>
                  </a:lnTo>
                  <a:lnTo>
                    <a:pt x="795" y="698"/>
                  </a:lnTo>
                  <a:lnTo>
                    <a:pt x="789" y="680"/>
                  </a:lnTo>
                  <a:lnTo>
                    <a:pt x="791" y="664"/>
                  </a:lnTo>
                  <a:lnTo>
                    <a:pt x="791" y="647"/>
                  </a:lnTo>
                  <a:lnTo>
                    <a:pt x="791" y="631"/>
                  </a:lnTo>
                  <a:lnTo>
                    <a:pt x="784" y="613"/>
                  </a:lnTo>
                  <a:lnTo>
                    <a:pt x="780" y="609"/>
                  </a:lnTo>
                  <a:lnTo>
                    <a:pt x="778" y="605"/>
                  </a:lnTo>
                  <a:lnTo>
                    <a:pt x="775" y="604"/>
                  </a:lnTo>
                  <a:lnTo>
                    <a:pt x="771" y="600"/>
                  </a:lnTo>
                  <a:lnTo>
                    <a:pt x="767" y="598"/>
                  </a:lnTo>
                  <a:lnTo>
                    <a:pt x="762" y="596"/>
                  </a:lnTo>
                  <a:close/>
                  <a:moveTo>
                    <a:pt x="1535" y="433"/>
                  </a:moveTo>
                  <a:lnTo>
                    <a:pt x="1524" y="447"/>
                  </a:lnTo>
                  <a:lnTo>
                    <a:pt x="1520" y="462"/>
                  </a:lnTo>
                  <a:lnTo>
                    <a:pt x="1518" y="476"/>
                  </a:lnTo>
                  <a:lnTo>
                    <a:pt x="1518" y="493"/>
                  </a:lnTo>
                  <a:lnTo>
                    <a:pt x="1516" y="511"/>
                  </a:lnTo>
                  <a:lnTo>
                    <a:pt x="1511" y="533"/>
                  </a:lnTo>
                  <a:lnTo>
                    <a:pt x="1476" y="574"/>
                  </a:lnTo>
                  <a:lnTo>
                    <a:pt x="1475" y="596"/>
                  </a:lnTo>
                  <a:lnTo>
                    <a:pt x="1500" y="607"/>
                  </a:lnTo>
                  <a:lnTo>
                    <a:pt x="1531" y="613"/>
                  </a:lnTo>
                  <a:lnTo>
                    <a:pt x="1564" y="609"/>
                  </a:lnTo>
                  <a:lnTo>
                    <a:pt x="1571" y="609"/>
                  </a:lnTo>
                  <a:lnTo>
                    <a:pt x="1578" y="593"/>
                  </a:lnTo>
                  <a:lnTo>
                    <a:pt x="1580" y="582"/>
                  </a:lnTo>
                  <a:lnTo>
                    <a:pt x="1576" y="573"/>
                  </a:lnTo>
                  <a:lnTo>
                    <a:pt x="1571" y="564"/>
                  </a:lnTo>
                  <a:lnTo>
                    <a:pt x="1564" y="554"/>
                  </a:lnTo>
                  <a:lnTo>
                    <a:pt x="1560" y="540"/>
                  </a:lnTo>
                  <a:lnTo>
                    <a:pt x="1569" y="447"/>
                  </a:lnTo>
                  <a:lnTo>
                    <a:pt x="1535" y="433"/>
                  </a:lnTo>
                  <a:close/>
                  <a:moveTo>
                    <a:pt x="1089" y="416"/>
                  </a:moveTo>
                  <a:lnTo>
                    <a:pt x="1080" y="420"/>
                  </a:lnTo>
                  <a:lnTo>
                    <a:pt x="1071" y="442"/>
                  </a:lnTo>
                  <a:lnTo>
                    <a:pt x="1067" y="465"/>
                  </a:lnTo>
                  <a:lnTo>
                    <a:pt x="1067" y="493"/>
                  </a:lnTo>
                  <a:lnTo>
                    <a:pt x="1065" y="518"/>
                  </a:lnTo>
                  <a:lnTo>
                    <a:pt x="1064" y="544"/>
                  </a:lnTo>
                  <a:lnTo>
                    <a:pt x="1058" y="567"/>
                  </a:lnTo>
                  <a:lnTo>
                    <a:pt x="1069" y="584"/>
                  </a:lnTo>
                  <a:lnTo>
                    <a:pt x="1082" y="596"/>
                  </a:lnTo>
                  <a:lnTo>
                    <a:pt x="1100" y="604"/>
                  </a:lnTo>
                  <a:lnTo>
                    <a:pt x="1120" y="604"/>
                  </a:lnTo>
                  <a:lnTo>
                    <a:pt x="1142" y="596"/>
                  </a:lnTo>
                  <a:lnTo>
                    <a:pt x="1149" y="593"/>
                  </a:lnTo>
                  <a:lnTo>
                    <a:pt x="1153" y="589"/>
                  </a:lnTo>
                  <a:lnTo>
                    <a:pt x="1156" y="585"/>
                  </a:lnTo>
                  <a:lnTo>
                    <a:pt x="1160" y="580"/>
                  </a:lnTo>
                  <a:lnTo>
                    <a:pt x="1164" y="574"/>
                  </a:lnTo>
                  <a:lnTo>
                    <a:pt x="1115" y="420"/>
                  </a:lnTo>
                  <a:lnTo>
                    <a:pt x="1089" y="416"/>
                  </a:lnTo>
                  <a:close/>
                  <a:moveTo>
                    <a:pt x="207" y="160"/>
                  </a:moveTo>
                  <a:lnTo>
                    <a:pt x="2276" y="160"/>
                  </a:lnTo>
                  <a:lnTo>
                    <a:pt x="2291" y="164"/>
                  </a:lnTo>
                  <a:lnTo>
                    <a:pt x="2304" y="173"/>
                  </a:lnTo>
                  <a:lnTo>
                    <a:pt x="2313" y="185"/>
                  </a:lnTo>
                  <a:lnTo>
                    <a:pt x="2316" y="200"/>
                  </a:lnTo>
                  <a:lnTo>
                    <a:pt x="2316" y="2829"/>
                  </a:lnTo>
                  <a:lnTo>
                    <a:pt x="2313" y="2844"/>
                  </a:lnTo>
                  <a:lnTo>
                    <a:pt x="2304" y="2856"/>
                  </a:lnTo>
                  <a:lnTo>
                    <a:pt x="2291" y="2865"/>
                  </a:lnTo>
                  <a:lnTo>
                    <a:pt x="2276" y="2869"/>
                  </a:lnTo>
                  <a:lnTo>
                    <a:pt x="207" y="2869"/>
                  </a:lnTo>
                  <a:lnTo>
                    <a:pt x="193" y="2865"/>
                  </a:lnTo>
                  <a:lnTo>
                    <a:pt x="180" y="2856"/>
                  </a:lnTo>
                  <a:lnTo>
                    <a:pt x="171" y="2844"/>
                  </a:lnTo>
                  <a:lnTo>
                    <a:pt x="167" y="2829"/>
                  </a:lnTo>
                  <a:lnTo>
                    <a:pt x="167" y="200"/>
                  </a:lnTo>
                  <a:lnTo>
                    <a:pt x="171" y="185"/>
                  </a:lnTo>
                  <a:lnTo>
                    <a:pt x="180" y="173"/>
                  </a:lnTo>
                  <a:lnTo>
                    <a:pt x="193" y="164"/>
                  </a:lnTo>
                  <a:lnTo>
                    <a:pt x="207" y="160"/>
                  </a:lnTo>
                  <a:close/>
                  <a:moveTo>
                    <a:pt x="131" y="89"/>
                  </a:moveTo>
                  <a:lnTo>
                    <a:pt x="116" y="93"/>
                  </a:lnTo>
                  <a:lnTo>
                    <a:pt x="104" y="102"/>
                  </a:lnTo>
                  <a:lnTo>
                    <a:pt x="95" y="114"/>
                  </a:lnTo>
                  <a:lnTo>
                    <a:pt x="91" y="129"/>
                  </a:lnTo>
                  <a:lnTo>
                    <a:pt x="91" y="2900"/>
                  </a:lnTo>
                  <a:lnTo>
                    <a:pt x="95" y="2914"/>
                  </a:lnTo>
                  <a:lnTo>
                    <a:pt x="104" y="2927"/>
                  </a:lnTo>
                  <a:lnTo>
                    <a:pt x="116" y="2936"/>
                  </a:lnTo>
                  <a:lnTo>
                    <a:pt x="131" y="2940"/>
                  </a:lnTo>
                  <a:lnTo>
                    <a:pt x="2353" y="2940"/>
                  </a:lnTo>
                  <a:lnTo>
                    <a:pt x="2367" y="2936"/>
                  </a:lnTo>
                  <a:lnTo>
                    <a:pt x="2380" y="2927"/>
                  </a:lnTo>
                  <a:lnTo>
                    <a:pt x="2389" y="2914"/>
                  </a:lnTo>
                  <a:lnTo>
                    <a:pt x="2393" y="2900"/>
                  </a:lnTo>
                  <a:lnTo>
                    <a:pt x="2393" y="129"/>
                  </a:lnTo>
                  <a:lnTo>
                    <a:pt x="2389" y="114"/>
                  </a:lnTo>
                  <a:lnTo>
                    <a:pt x="2380" y="102"/>
                  </a:lnTo>
                  <a:lnTo>
                    <a:pt x="2367" y="93"/>
                  </a:lnTo>
                  <a:lnTo>
                    <a:pt x="2353" y="89"/>
                  </a:lnTo>
                  <a:lnTo>
                    <a:pt x="131" y="89"/>
                  </a:lnTo>
                  <a:close/>
                  <a:moveTo>
                    <a:pt x="40" y="0"/>
                  </a:moveTo>
                  <a:lnTo>
                    <a:pt x="2447" y="0"/>
                  </a:lnTo>
                  <a:lnTo>
                    <a:pt x="2464" y="4"/>
                  </a:lnTo>
                  <a:lnTo>
                    <a:pt x="2476" y="13"/>
                  </a:lnTo>
                  <a:lnTo>
                    <a:pt x="2485" y="25"/>
                  </a:lnTo>
                  <a:lnTo>
                    <a:pt x="2487" y="40"/>
                  </a:lnTo>
                  <a:lnTo>
                    <a:pt x="2487" y="2984"/>
                  </a:lnTo>
                  <a:lnTo>
                    <a:pt x="2485" y="3000"/>
                  </a:lnTo>
                  <a:lnTo>
                    <a:pt x="2476" y="3013"/>
                  </a:lnTo>
                  <a:lnTo>
                    <a:pt x="2464" y="3022"/>
                  </a:lnTo>
                  <a:lnTo>
                    <a:pt x="2447" y="3024"/>
                  </a:lnTo>
                  <a:lnTo>
                    <a:pt x="40" y="3024"/>
                  </a:lnTo>
                  <a:lnTo>
                    <a:pt x="24" y="3022"/>
                  </a:lnTo>
                  <a:lnTo>
                    <a:pt x="11" y="3013"/>
                  </a:lnTo>
                  <a:lnTo>
                    <a:pt x="4" y="3000"/>
                  </a:lnTo>
                  <a:lnTo>
                    <a:pt x="0" y="2984"/>
                  </a:lnTo>
                  <a:lnTo>
                    <a:pt x="0" y="40"/>
                  </a:lnTo>
                  <a:lnTo>
                    <a:pt x="4" y="25"/>
                  </a:lnTo>
                  <a:lnTo>
                    <a:pt x="11" y="13"/>
                  </a:lnTo>
                  <a:lnTo>
                    <a:pt x="24" y="4"/>
                  </a:lnTo>
                  <a:lnTo>
                    <a:pt x="4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76" name="Freeform 9"/>
            <p:cNvSpPr/>
            <p:nvPr/>
          </p:nvSpPr>
          <p:spPr bwMode="auto">
            <a:xfrm>
              <a:off x="5415764" y="147954"/>
              <a:ext cx="309009" cy="316438"/>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grpFill/>
            <a:ln>
              <a:noFill/>
            </a:ln>
          </p:spPr>
          <p:txBody>
            <a:bodyPr vert="horz" wrap="square" lIns="91440" tIns="45720" rIns="91440" bIns="45720" numCol="1" anchor="t" anchorCtr="0" compatLnSpc="1"/>
            <a:lstStyle/>
            <a:p>
              <a:endParaRPr lang="ko-KR" altLang="en-US" sz="2700"/>
            </a:p>
          </p:txBody>
        </p:sp>
        <p:sp>
          <p:nvSpPr>
            <p:cNvPr id="177" name="Rounded Rectangle 3"/>
            <p:cNvSpPr/>
            <p:nvPr/>
          </p:nvSpPr>
          <p:spPr>
            <a:xfrm>
              <a:off x="5325086" y="675294"/>
              <a:ext cx="196879" cy="277574"/>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8" name="Oval 3"/>
            <p:cNvSpPr/>
            <p:nvPr/>
          </p:nvSpPr>
          <p:spPr>
            <a:xfrm>
              <a:off x="6107312" y="43425"/>
              <a:ext cx="305387" cy="305387"/>
            </a:xfrm>
            <a:custGeom>
              <a:avLst/>
              <a:gdLst/>
              <a:ahLst/>
              <a:cxnLst/>
              <a:rect l="l" t="t" r="r" b="b"/>
              <a:pathLst>
                <a:path w="3888432" h="3888432">
                  <a:moveTo>
                    <a:pt x="2250798" y="578107"/>
                  </a:moveTo>
                  <a:lnTo>
                    <a:pt x="1637760" y="578107"/>
                  </a:lnTo>
                  <a:lnTo>
                    <a:pt x="1637760" y="1311063"/>
                  </a:lnTo>
                  <a:lnTo>
                    <a:pt x="1042560" y="895535"/>
                  </a:lnTo>
                  <a:lnTo>
                    <a:pt x="691636" y="1398197"/>
                  </a:lnTo>
                  <a:lnTo>
                    <a:pt x="1405184" y="1896345"/>
                  </a:lnTo>
                  <a:lnTo>
                    <a:pt x="665257" y="2393266"/>
                  </a:lnTo>
                  <a:lnTo>
                    <a:pt x="1007039" y="2902187"/>
                  </a:lnTo>
                  <a:lnTo>
                    <a:pt x="1637760" y="2478608"/>
                  </a:lnTo>
                  <a:lnTo>
                    <a:pt x="1637760" y="3234607"/>
                  </a:lnTo>
                  <a:lnTo>
                    <a:pt x="2250799" y="3234607"/>
                  </a:lnTo>
                  <a:lnTo>
                    <a:pt x="2250798" y="2486693"/>
                  </a:lnTo>
                  <a:lnTo>
                    <a:pt x="2869840" y="2918864"/>
                  </a:lnTo>
                  <a:lnTo>
                    <a:pt x="3220762" y="2416201"/>
                  </a:lnTo>
                  <a:lnTo>
                    <a:pt x="2490164" y="1906150"/>
                  </a:lnTo>
                  <a:lnTo>
                    <a:pt x="3212367" y="1421133"/>
                  </a:lnTo>
                  <a:lnTo>
                    <a:pt x="2870585" y="912211"/>
                  </a:lnTo>
                  <a:lnTo>
                    <a:pt x="2250798" y="1328447"/>
                  </a:lnTo>
                  <a:close/>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9" name="Freeform 9"/>
            <p:cNvSpPr/>
            <p:nvPr/>
          </p:nvSpPr>
          <p:spPr bwMode="auto">
            <a:xfrm>
              <a:off x="2794115" y="14216"/>
              <a:ext cx="286470" cy="291957"/>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grpFill/>
            <a:ln>
              <a:noFill/>
            </a:ln>
          </p:spPr>
          <p:txBody>
            <a:bodyPr vert="horz" wrap="square" lIns="91440" tIns="45720" rIns="91440" bIns="45720" numCol="1" anchor="t" anchorCtr="0" compatLnSpc="1"/>
            <a:lstStyle/>
            <a:p>
              <a:endParaRPr lang="ko-KR" altLang="en-US" sz="2700"/>
            </a:p>
          </p:txBody>
        </p:sp>
        <p:sp>
          <p:nvSpPr>
            <p:cNvPr id="180" name="Freeform 19"/>
            <p:cNvSpPr>
              <a:spLocks noEditPoints="1"/>
            </p:cNvSpPr>
            <p:nvPr/>
          </p:nvSpPr>
          <p:spPr bwMode="auto">
            <a:xfrm>
              <a:off x="3380997" y="166898"/>
              <a:ext cx="295509" cy="149725"/>
            </a:xfrm>
            <a:custGeom>
              <a:avLst/>
              <a:gdLst>
                <a:gd name="T0" fmla="*/ 1865 w 3600"/>
                <a:gd name="T1" fmla="*/ 593 h 1824"/>
                <a:gd name="T2" fmla="*/ 1911 w 3600"/>
                <a:gd name="T3" fmla="*/ 800 h 1824"/>
                <a:gd name="T4" fmla="*/ 2124 w 3600"/>
                <a:gd name="T5" fmla="*/ 800 h 1824"/>
                <a:gd name="T6" fmla="*/ 2171 w 3600"/>
                <a:gd name="T7" fmla="*/ 593 h 1824"/>
                <a:gd name="T8" fmla="*/ 1800 w 3600"/>
                <a:gd name="T9" fmla="*/ 406 h 1824"/>
                <a:gd name="T10" fmla="*/ 2184 w 3600"/>
                <a:gd name="T11" fmla="*/ 580 h 1824"/>
                <a:gd name="T12" fmla="*/ 2302 w 3600"/>
                <a:gd name="T13" fmla="*/ 987 h 1824"/>
                <a:gd name="T14" fmla="*/ 2076 w 3600"/>
                <a:gd name="T15" fmla="*/ 1338 h 1824"/>
                <a:gd name="T16" fmla="*/ 1653 w 3600"/>
                <a:gd name="T17" fmla="*/ 1400 h 1824"/>
                <a:gd name="T18" fmla="*/ 1340 w 3600"/>
                <a:gd name="T19" fmla="*/ 1127 h 1824"/>
                <a:gd name="T20" fmla="*/ 1340 w 3600"/>
                <a:gd name="T21" fmla="*/ 698 h 1824"/>
                <a:gd name="T22" fmla="*/ 1653 w 3600"/>
                <a:gd name="T23" fmla="*/ 427 h 1824"/>
                <a:gd name="T24" fmla="*/ 2513 w 3600"/>
                <a:gd name="T25" fmla="*/ 437 h 1824"/>
                <a:gd name="T26" fmla="*/ 2645 w 3600"/>
                <a:gd name="T27" fmla="*/ 847 h 1824"/>
                <a:gd name="T28" fmla="*/ 2575 w 3600"/>
                <a:gd name="T29" fmla="*/ 1255 h 1824"/>
                <a:gd name="T30" fmla="*/ 2402 w 3600"/>
                <a:gd name="T31" fmla="*/ 1507 h 1824"/>
                <a:gd name="T32" fmla="*/ 2780 w 3600"/>
                <a:gd name="T33" fmla="*/ 1369 h 1824"/>
                <a:gd name="T34" fmla="*/ 3244 w 3600"/>
                <a:gd name="T35" fmla="*/ 1060 h 1824"/>
                <a:gd name="T36" fmla="*/ 3382 w 3600"/>
                <a:gd name="T37" fmla="*/ 927 h 1824"/>
                <a:gd name="T38" fmla="*/ 3329 w 3600"/>
                <a:gd name="T39" fmla="*/ 831 h 1824"/>
                <a:gd name="T40" fmla="*/ 3160 w 3600"/>
                <a:gd name="T41" fmla="*/ 686 h 1824"/>
                <a:gd name="T42" fmla="*/ 2580 w 3600"/>
                <a:gd name="T43" fmla="*/ 335 h 1824"/>
                <a:gd name="T44" fmla="*/ 636 w 3600"/>
                <a:gd name="T45" fmla="*/ 540 h 1824"/>
                <a:gd name="T46" fmla="*/ 293 w 3600"/>
                <a:gd name="T47" fmla="*/ 800 h 1824"/>
                <a:gd name="T48" fmla="*/ 209 w 3600"/>
                <a:gd name="T49" fmla="*/ 884 h 1824"/>
                <a:gd name="T50" fmla="*/ 271 w 3600"/>
                <a:gd name="T51" fmla="*/ 1004 h 1824"/>
                <a:gd name="T52" fmla="*/ 404 w 3600"/>
                <a:gd name="T53" fmla="*/ 1109 h 1824"/>
                <a:gd name="T54" fmla="*/ 767 w 3600"/>
                <a:gd name="T55" fmla="*/ 1357 h 1824"/>
                <a:gd name="T56" fmla="*/ 1240 w 3600"/>
                <a:gd name="T57" fmla="*/ 1562 h 1824"/>
                <a:gd name="T58" fmla="*/ 1015 w 3600"/>
                <a:gd name="T59" fmla="*/ 1227 h 1824"/>
                <a:gd name="T60" fmla="*/ 951 w 3600"/>
                <a:gd name="T61" fmla="*/ 802 h 1824"/>
                <a:gd name="T62" fmla="*/ 1115 w 3600"/>
                <a:gd name="T63" fmla="*/ 395 h 1824"/>
                <a:gd name="T64" fmla="*/ 1567 w 3600"/>
                <a:gd name="T65" fmla="*/ 249 h 1824"/>
                <a:gd name="T66" fmla="*/ 1225 w 3600"/>
                <a:gd name="T67" fmla="*/ 507 h 1824"/>
                <a:gd name="T68" fmla="*/ 1104 w 3600"/>
                <a:gd name="T69" fmla="*/ 947 h 1824"/>
                <a:gd name="T70" fmla="*/ 1289 w 3600"/>
                <a:gd name="T71" fmla="*/ 1384 h 1824"/>
                <a:gd name="T72" fmla="*/ 1689 w 3600"/>
                <a:gd name="T73" fmla="*/ 1607 h 1824"/>
                <a:gd name="T74" fmla="*/ 2176 w 3600"/>
                <a:gd name="T75" fmla="*/ 1491 h 1824"/>
                <a:gd name="T76" fmla="*/ 2465 w 3600"/>
                <a:gd name="T77" fmla="*/ 1113 h 1824"/>
                <a:gd name="T78" fmla="*/ 2433 w 3600"/>
                <a:gd name="T79" fmla="*/ 633 h 1824"/>
                <a:gd name="T80" fmla="*/ 2144 w 3600"/>
                <a:gd name="T81" fmla="*/ 304 h 1824"/>
                <a:gd name="T82" fmla="*/ 1733 w 3600"/>
                <a:gd name="T83" fmla="*/ 213 h 1824"/>
                <a:gd name="T84" fmla="*/ 2087 w 3600"/>
                <a:gd name="T85" fmla="*/ 18 h 1824"/>
                <a:gd name="T86" fmla="*/ 2680 w 3600"/>
                <a:gd name="T87" fmla="*/ 215 h 1824"/>
                <a:gd name="T88" fmla="*/ 3331 w 3600"/>
                <a:gd name="T89" fmla="*/ 615 h 1824"/>
                <a:gd name="T90" fmla="*/ 3584 w 3600"/>
                <a:gd name="T91" fmla="*/ 855 h 1824"/>
                <a:gd name="T92" fmla="*/ 3542 w 3600"/>
                <a:gd name="T93" fmla="*/ 1015 h 1824"/>
                <a:gd name="T94" fmla="*/ 3236 w 3600"/>
                <a:gd name="T95" fmla="*/ 1273 h 1824"/>
                <a:gd name="T96" fmla="*/ 2613 w 3600"/>
                <a:gd name="T97" fmla="*/ 1638 h 1824"/>
                <a:gd name="T98" fmla="*/ 1844 w 3600"/>
                <a:gd name="T99" fmla="*/ 1824 h 1824"/>
                <a:gd name="T100" fmla="*/ 1113 w 3600"/>
                <a:gd name="T101" fmla="*/ 1693 h 1824"/>
                <a:gd name="T102" fmla="*/ 533 w 3600"/>
                <a:gd name="T103" fmla="*/ 1397 h 1824"/>
                <a:gd name="T104" fmla="*/ 58 w 3600"/>
                <a:gd name="T105" fmla="*/ 1020 h 1824"/>
                <a:gd name="T106" fmla="*/ 24 w 3600"/>
                <a:gd name="T107" fmla="*/ 851 h 1824"/>
                <a:gd name="T108" fmla="*/ 191 w 3600"/>
                <a:gd name="T109" fmla="*/ 677 h 1824"/>
                <a:gd name="T110" fmla="*/ 431 w 3600"/>
                <a:gd name="T111" fmla="*/ 491 h 1824"/>
                <a:gd name="T112" fmla="*/ 1047 w 3600"/>
                <a:gd name="T113" fmla="*/ 149 h 1824"/>
                <a:gd name="T114" fmla="*/ 1464 w 3600"/>
                <a:gd name="T115" fmla="*/ 24 h 1824"/>
                <a:gd name="T116" fmla="*/ 1624 w 3600"/>
                <a:gd name="T117" fmla="*/ 6 h 1824"/>
                <a:gd name="T118" fmla="*/ 1747 w 3600"/>
                <a:gd name="T119"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0" h="1824">
                  <a:moveTo>
                    <a:pt x="2018" y="497"/>
                  </a:moveTo>
                  <a:lnTo>
                    <a:pt x="1978" y="502"/>
                  </a:lnTo>
                  <a:lnTo>
                    <a:pt x="1944" y="515"/>
                  </a:lnTo>
                  <a:lnTo>
                    <a:pt x="1911" y="535"/>
                  </a:lnTo>
                  <a:lnTo>
                    <a:pt x="1885" y="560"/>
                  </a:lnTo>
                  <a:lnTo>
                    <a:pt x="1865" y="593"/>
                  </a:lnTo>
                  <a:lnTo>
                    <a:pt x="1853" y="627"/>
                  </a:lnTo>
                  <a:lnTo>
                    <a:pt x="1847" y="667"/>
                  </a:lnTo>
                  <a:lnTo>
                    <a:pt x="1853" y="706"/>
                  </a:lnTo>
                  <a:lnTo>
                    <a:pt x="1865" y="742"/>
                  </a:lnTo>
                  <a:lnTo>
                    <a:pt x="1885" y="773"/>
                  </a:lnTo>
                  <a:lnTo>
                    <a:pt x="1911" y="800"/>
                  </a:lnTo>
                  <a:lnTo>
                    <a:pt x="1944" y="820"/>
                  </a:lnTo>
                  <a:lnTo>
                    <a:pt x="1978" y="833"/>
                  </a:lnTo>
                  <a:lnTo>
                    <a:pt x="2018" y="837"/>
                  </a:lnTo>
                  <a:lnTo>
                    <a:pt x="2056" y="833"/>
                  </a:lnTo>
                  <a:lnTo>
                    <a:pt x="2093" y="820"/>
                  </a:lnTo>
                  <a:lnTo>
                    <a:pt x="2124" y="800"/>
                  </a:lnTo>
                  <a:lnTo>
                    <a:pt x="2151" y="773"/>
                  </a:lnTo>
                  <a:lnTo>
                    <a:pt x="2171" y="742"/>
                  </a:lnTo>
                  <a:lnTo>
                    <a:pt x="2184" y="706"/>
                  </a:lnTo>
                  <a:lnTo>
                    <a:pt x="2187" y="667"/>
                  </a:lnTo>
                  <a:lnTo>
                    <a:pt x="2184" y="627"/>
                  </a:lnTo>
                  <a:lnTo>
                    <a:pt x="2171" y="593"/>
                  </a:lnTo>
                  <a:lnTo>
                    <a:pt x="2151" y="560"/>
                  </a:lnTo>
                  <a:lnTo>
                    <a:pt x="2124" y="535"/>
                  </a:lnTo>
                  <a:lnTo>
                    <a:pt x="2093" y="515"/>
                  </a:lnTo>
                  <a:lnTo>
                    <a:pt x="2056" y="502"/>
                  </a:lnTo>
                  <a:lnTo>
                    <a:pt x="2018" y="497"/>
                  </a:lnTo>
                  <a:close/>
                  <a:moveTo>
                    <a:pt x="1800" y="406"/>
                  </a:moveTo>
                  <a:lnTo>
                    <a:pt x="1875" y="411"/>
                  </a:lnTo>
                  <a:lnTo>
                    <a:pt x="1947" y="427"/>
                  </a:lnTo>
                  <a:lnTo>
                    <a:pt x="2015" y="453"/>
                  </a:lnTo>
                  <a:lnTo>
                    <a:pt x="2076" y="487"/>
                  </a:lnTo>
                  <a:lnTo>
                    <a:pt x="2133" y="529"/>
                  </a:lnTo>
                  <a:lnTo>
                    <a:pt x="2184" y="580"/>
                  </a:lnTo>
                  <a:lnTo>
                    <a:pt x="2225" y="637"/>
                  </a:lnTo>
                  <a:lnTo>
                    <a:pt x="2260" y="698"/>
                  </a:lnTo>
                  <a:lnTo>
                    <a:pt x="2287" y="766"/>
                  </a:lnTo>
                  <a:lnTo>
                    <a:pt x="2302" y="838"/>
                  </a:lnTo>
                  <a:lnTo>
                    <a:pt x="2307" y="913"/>
                  </a:lnTo>
                  <a:lnTo>
                    <a:pt x="2302" y="987"/>
                  </a:lnTo>
                  <a:lnTo>
                    <a:pt x="2287" y="1060"/>
                  </a:lnTo>
                  <a:lnTo>
                    <a:pt x="2260" y="1127"/>
                  </a:lnTo>
                  <a:lnTo>
                    <a:pt x="2225" y="1189"/>
                  </a:lnTo>
                  <a:lnTo>
                    <a:pt x="2184" y="1246"/>
                  </a:lnTo>
                  <a:lnTo>
                    <a:pt x="2133" y="1297"/>
                  </a:lnTo>
                  <a:lnTo>
                    <a:pt x="2076" y="1338"/>
                  </a:lnTo>
                  <a:lnTo>
                    <a:pt x="2015" y="1375"/>
                  </a:lnTo>
                  <a:lnTo>
                    <a:pt x="1947" y="1400"/>
                  </a:lnTo>
                  <a:lnTo>
                    <a:pt x="1875" y="1415"/>
                  </a:lnTo>
                  <a:lnTo>
                    <a:pt x="1800" y="1422"/>
                  </a:lnTo>
                  <a:lnTo>
                    <a:pt x="1725" y="1415"/>
                  </a:lnTo>
                  <a:lnTo>
                    <a:pt x="1653" y="1400"/>
                  </a:lnTo>
                  <a:lnTo>
                    <a:pt x="1585" y="1375"/>
                  </a:lnTo>
                  <a:lnTo>
                    <a:pt x="1524" y="1338"/>
                  </a:lnTo>
                  <a:lnTo>
                    <a:pt x="1467" y="1297"/>
                  </a:lnTo>
                  <a:lnTo>
                    <a:pt x="1416" y="1246"/>
                  </a:lnTo>
                  <a:lnTo>
                    <a:pt x="1375" y="1189"/>
                  </a:lnTo>
                  <a:lnTo>
                    <a:pt x="1340" y="1127"/>
                  </a:lnTo>
                  <a:lnTo>
                    <a:pt x="1313" y="1060"/>
                  </a:lnTo>
                  <a:lnTo>
                    <a:pt x="1298" y="987"/>
                  </a:lnTo>
                  <a:lnTo>
                    <a:pt x="1293" y="913"/>
                  </a:lnTo>
                  <a:lnTo>
                    <a:pt x="1298" y="838"/>
                  </a:lnTo>
                  <a:lnTo>
                    <a:pt x="1313" y="766"/>
                  </a:lnTo>
                  <a:lnTo>
                    <a:pt x="1340" y="698"/>
                  </a:lnTo>
                  <a:lnTo>
                    <a:pt x="1375" y="637"/>
                  </a:lnTo>
                  <a:lnTo>
                    <a:pt x="1416" y="580"/>
                  </a:lnTo>
                  <a:lnTo>
                    <a:pt x="1467" y="529"/>
                  </a:lnTo>
                  <a:lnTo>
                    <a:pt x="1524" y="487"/>
                  </a:lnTo>
                  <a:lnTo>
                    <a:pt x="1585" y="453"/>
                  </a:lnTo>
                  <a:lnTo>
                    <a:pt x="1653" y="427"/>
                  </a:lnTo>
                  <a:lnTo>
                    <a:pt x="1725" y="411"/>
                  </a:lnTo>
                  <a:lnTo>
                    <a:pt x="1800" y="406"/>
                  </a:lnTo>
                  <a:close/>
                  <a:moveTo>
                    <a:pt x="2356" y="257"/>
                  </a:moveTo>
                  <a:lnTo>
                    <a:pt x="2444" y="349"/>
                  </a:lnTo>
                  <a:lnTo>
                    <a:pt x="2478" y="391"/>
                  </a:lnTo>
                  <a:lnTo>
                    <a:pt x="2513" y="437"/>
                  </a:lnTo>
                  <a:lnTo>
                    <a:pt x="2545" y="484"/>
                  </a:lnTo>
                  <a:lnTo>
                    <a:pt x="2575" y="533"/>
                  </a:lnTo>
                  <a:lnTo>
                    <a:pt x="2596" y="586"/>
                  </a:lnTo>
                  <a:lnTo>
                    <a:pt x="2622" y="677"/>
                  </a:lnTo>
                  <a:lnTo>
                    <a:pt x="2638" y="764"/>
                  </a:lnTo>
                  <a:lnTo>
                    <a:pt x="2645" y="847"/>
                  </a:lnTo>
                  <a:lnTo>
                    <a:pt x="2647" y="926"/>
                  </a:lnTo>
                  <a:lnTo>
                    <a:pt x="2644" y="1000"/>
                  </a:lnTo>
                  <a:lnTo>
                    <a:pt x="2633" y="1071"/>
                  </a:lnTo>
                  <a:lnTo>
                    <a:pt x="2616" y="1137"/>
                  </a:lnTo>
                  <a:lnTo>
                    <a:pt x="2598" y="1197"/>
                  </a:lnTo>
                  <a:lnTo>
                    <a:pt x="2575" y="1255"/>
                  </a:lnTo>
                  <a:lnTo>
                    <a:pt x="2549" y="1307"/>
                  </a:lnTo>
                  <a:lnTo>
                    <a:pt x="2520" y="1355"/>
                  </a:lnTo>
                  <a:lnTo>
                    <a:pt x="2491" y="1400"/>
                  </a:lnTo>
                  <a:lnTo>
                    <a:pt x="2460" y="1440"/>
                  </a:lnTo>
                  <a:lnTo>
                    <a:pt x="2431" y="1475"/>
                  </a:lnTo>
                  <a:lnTo>
                    <a:pt x="2402" y="1507"/>
                  </a:lnTo>
                  <a:lnTo>
                    <a:pt x="2373" y="1535"/>
                  </a:lnTo>
                  <a:lnTo>
                    <a:pt x="2347" y="1558"/>
                  </a:lnTo>
                  <a:lnTo>
                    <a:pt x="2324" y="1577"/>
                  </a:lnTo>
                  <a:lnTo>
                    <a:pt x="2482" y="1515"/>
                  </a:lnTo>
                  <a:lnTo>
                    <a:pt x="2633" y="1446"/>
                  </a:lnTo>
                  <a:lnTo>
                    <a:pt x="2780" y="1369"/>
                  </a:lnTo>
                  <a:lnTo>
                    <a:pt x="2920" y="1286"/>
                  </a:lnTo>
                  <a:lnTo>
                    <a:pt x="3053" y="1200"/>
                  </a:lnTo>
                  <a:lnTo>
                    <a:pt x="3180" y="1109"/>
                  </a:lnTo>
                  <a:lnTo>
                    <a:pt x="3198" y="1097"/>
                  </a:lnTo>
                  <a:lnTo>
                    <a:pt x="3220" y="1078"/>
                  </a:lnTo>
                  <a:lnTo>
                    <a:pt x="3244" y="1060"/>
                  </a:lnTo>
                  <a:lnTo>
                    <a:pt x="3271" y="1038"/>
                  </a:lnTo>
                  <a:lnTo>
                    <a:pt x="3296" y="1015"/>
                  </a:lnTo>
                  <a:lnTo>
                    <a:pt x="3322" y="993"/>
                  </a:lnTo>
                  <a:lnTo>
                    <a:pt x="3345" y="969"/>
                  </a:lnTo>
                  <a:lnTo>
                    <a:pt x="3365" y="947"/>
                  </a:lnTo>
                  <a:lnTo>
                    <a:pt x="3382" y="927"/>
                  </a:lnTo>
                  <a:lnTo>
                    <a:pt x="3391" y="909"/>
                  </a:lnTo>
                  <a:lnTo>
                    <a:pt x="3393" y="897"/>
                  </a:lnTo>
                  <a:lnTo>
                    <a:pt x="3385" y="886"/>
                  </a:lnTo>
                  <a:lnTo>
                    <a:pt x="3371" y="871"/>
                  </a:lnTo>
                  <a:lnTo>
                    <a:pt x="3353" y="853"/>
                  </a:lnTo>
                  <a:lnTo>
                    <a:pt x="3329" y="831"/>
                  </a:lnTo>
                  <a:lnTo>
                    <a:pt x="3304" y="807"/>
                  </a:lnTo>
                  <a:lnTo>
                    <a:pt x="3275" y="782"/>
                  </a:lnTo>
                  <a:lnTo>
                    <a:pt x="3245" y="757"/>
                  </a:lnTo>
                  <a:lnTo>
                    <a:pt x="3216" y="733"/>
                  </a:lnTo>
                  <a:lnTo>
                    <a:pt x="3187" y="707"/>
                  </a:lnTo>
                  <a:lnTo>
                    <a:pt x="3160" y="686"/>
                  </a:lnTo>
                  <a:lnTo>
                    <a:pt x="3071" y="622"/>
                  </a:lnTo>
                  <a:lnTo>
                    <a:pt x="2980" y="560"/>
                  </a:lnTo>
                  <a:lnTo>
                    <a:pt x="2885" y="498"/>
                  </a:lnTo>
                  <a:lnTo>
                    <a:pt x="2787" y="438"/>
                  </a:lnTo>
                  <a:lnTo>
                    <a:pt x="2685" y="384"/>
                  </a:lnTo>
                  <a:lnTo>
                    <a:pt x="2580" y="335"/>
                  </a:lnTo>
                  <a:lnTo>
                    <a:pt x="2469" y="291"/>
                  </a:lnTo>
                  <a:lnTo>
                    <a:pt x="2356" y="257"/>
                  </a:lnTo>
                  <a:close/>
                  <a:moveTo>
                    <a:pt x="1224" y="257"/>
                  </a:moveTo>
                  <a:lnTo>
                    <a:pt x="1016" y="337"/>
                  </a:lnTo>
                  <a:lnTo>
                    <a:pt x="716" y="493"/>
                  </a:lnTo>
                  <a:lnTo>
                    <a:pt x="636" y="540"/>
                  </a:lnTo>
                  <a:lnTo>
                    <a:pt x="558" y="593"/>
                  </a:lnTo>
                  <a:lnTo>
                    <a:pt x="484" y="649"/>
                  </a:lnTo>
                  <a:lnTo>
                    <a:pt x="409" y="706"/>
                  </a:lnTo>
                  <a:lnTo>
                    <a:pt x="336" y="760"/>
                  </a:lnTo>
                  <a:lnTo>
                    <a:pt x="313" y="782"/>
                  </a:lnTo>
                  <a:lnTo>
                    <a:pt x="293" y="800"/>
                  </a:lnTo>
                  <a:lnTo>
                    <a:pt x="276" y="815"/>
                  </a:lnTo>
                  <a:lnTo>
                    <a:pt x="258" y="831"/>
                  </a:lnTo>
                  <a:lnTo>
                    <a:pt x="240" y="847"/>
                  </a:lnTo>
                  <a:lnTo>
                    <a:pt x="216" y="869"/>
                  </a:lnTo>
                  <a:lnTo>
                    <a:pt x="215" y="875"/>
                  </a:lnTo>
                  <a:lnTo>
                    <a:pt x="209" y="884"/>
                  </a:lnTo>
                  <a:lnTo>
                    <a:pt x="205" y="897"/>
                  </a:lnTo>
                  <a:lnTo>
                    <a:pt x="202" y="913"/>
                  </a:lnTo>
                  <a:lnTo>
                    <a:pt x="202" y="929"/>
                  </a:lnTo>
                  <a:lnTo>
                    <a:pt x="207" y="946"/>
                  </a:lnTo>
                  <a:lnTo>
                    <a:pt x="242" y="977"/>
                  </a:lnTo>
                  <a:lnTo>
                    <a:pt x="271" y="1004"/>
                  </a:lnTo>
                  <a:lnTo>
                    <a:pt x="296" y="1026"/>
                  </a:lnTo>
                  <a:lnTo>
                    <a:pt x="320" y="1044"/>
                  </a:lnTo>
                  <a:lnTo>
                    <a:pt x="340" y="1060"/>
                  </a:lnTo>
                  <a:lnTo>
                    <a:pt x="360" y="1077"/>
                  </a:lnTo>
                  <a:lnTo>
                    <a:pt x="382" y="1093"/>
                  </a:lnTo>
                  <a:lnTo>
                    <a:pt x="404" y="1109"/>
                  </a:lnTo>
                  <a:lnTo>
                    <a:pt x="427" y="1129"/>
                  </a:lnTo>
                  <a:lnTo>
                    <a:pt x="484" y="1169"/>
                  </a:lnTo>
                  <a:lnTo>
                    <a:pt x="547" y="1215"/>
                  </a:lnTo>
                  <a:lnTo>
                    <a:pt x="616" y="1262"/>
                  </a:lnTo>
                  <a:lnTo>
                    <a:pt x="689" y="1309"/>
                  </a:lnTo>
                  <a:lnTo>
                    <a:pt x="767" y="1357"/>
                  </a:lnTo>
                  <a:lnTo>
                    <a:pt x="845" y="1404"/>
                  </a:lnTo>
                  <a:lnTo>
                    <a:pt x="927" y="1446"/>
                  </a:lnTo>
                  <a:lnTo>
                    <a:pt x="1007" y="1486"/>
                  </a:lnTo>
                  <a:lnTo>
                    <a:pt x="1087" y="1518"/>
                  </a:lnTo>
                  <a:lnTo>
                    <a:pt x="1165" y="1544"/>
                  </a:lnTo>
                  <a:lnTo>
                    <a:pt x="1240" y="1562"/>
                  </a:lnTo>
                  <a:lnTo>
                    <a:pt x="1196" y="1507"/>
                  </a:lnTo>
                  <a:lnTo>
                    <a:pt x="1155" y="1453"/>
                  </a:lnTo>
                  <a:lnTo>
                    <a:pt x="1115" y="1398"/>
                  </a:lnTo>
                  <a:lnTo>
                    <a:pt x="1078" y="1344"/>
                  </a:lnTo>
                  <a:lnTo>
                    <a:pt x="1044" y="1286"/>
                  </a:lnTo>
                  <a:lnTo>
                    <a:pt x="1015" y="1227"/>
                  </a:lnTo>
                  <a:lnTo>
                    <a:pt x="991" y="1166"/>
                  </a:lnTo>
                  <a:lnTo>
                    <a:pt x="971" y="1100"/>
                  </a:lnTo>
                  <a:lnTo>
                    <a:pt x="956" y="1031"/>
                  </a:lnTo>
                  <a:lnTo>
                    <a:pt x="947" y="960"/>
                  </a:lnTo>
                  <a:lnTo>
                    <a:pt x="945" y="884"/>
                  </a:lnTo>
                  <a:lnTo>
                    <a:pt x="951" y="802"/>
                  </a:lnTo>
                  <a:lnTo>
                    <a:pt x="964" y="717"/>
                  </a:lnTo>
                  <a:lnTo>
                    <a:pt x="984" y="626"/>
                  </a:lnTo>
                  <a:lnTo>
                    <a:pt x="1005" y="562"/>
                  </a:lnTo>
                  <a:lnTo>
                    <a:pt x="1036" y="502"/>
                  </a:lnTo>
                  <a:lnTo>
                    <a:pt x="1073" y="446"/>
                  </a:lnTo>
                  <a:lnTo>
                    <a:pt x="1115" y="395"/>
                  </a:lnTo>
                  <a:lnTo>
                    <a:pt x="1158" y="344"/>
                  </a:lnTo>
                  <a:lnTo>
                    <a:pt x="1200" y="298"/>
                  </a:lnTo>
                  <a:lnTo>
                    <a:pt x="1240" y="257"/>
                  </a:lnTo>
                  <a:lnTo>
                    <a:pt x="1224" y="257"/>
                  </a:lnTo>
                  <a:close/>
                  <a:moveTo>
                    <a:pt x="1733" y="213"/>
                  </a:moveTo>
                  <a:lnTo>
                    <a:pt x="1567" y="249"/>
                  </a:lnTo>
                  <a:lnTo>
                    <a:pt x="1500" y="278"/>
                  </a:lnTo>
                  <a:lnTo>
                    <a:pt x="1436" y="313"/>
                  </a:lnTo>
                  <a:lnTo>
                    <a:pt x="1376" y="355"/>
                  </a:lnTo>
                  <a:lnTo>
                    <a:pt x="1322" y="400"/>
                  </a:lnTo>
                  <a:lnTo>
                    <a:pt x="1271" y="451"/>
                  </a:lnTo>
                  <a:lnTo>
                    <a:pt x="1225" y="507"/>
                  </a:lnTo>
                  <a:lnTo>
                    <a:pt x="1185" y="567"/>
                  </a:lnTo>
                  <a:lnTo>
                    <a:pt x="1155" y="635"/>
                  </a:lnTo>
                  <a:lnTo>
                    <a:pt x="1127" y="706"/>
                  </a:lnTo>
                  <a:lnTo>
                    <a:pt x="1109" y="786"/>
                  </a:lnTo>
                  <a:lnTo>
                    <a:pt x="1102" y="867"/>
                  </a:lnTo>
                  <a:lnTo>
                    <a:pt x="1104" y="947"/>
                  </a:lnTo>
                  <a:lnTo>
                    <a:pt x="1115" y="1027"/>
                  </a:lnTo>
                  <a:lnTo>
                    <a:pt x="1135" y="1106"/>
                  </a:lnTo>
                  <a:lnTo>
                    <a:pt x="1162" y="1182"/>
                  </a:lnTo>
                  <a:lnTo>
                    <a:pt x="1198" y="1253"/>
                  </a:lnTo>
                  <a:lnTo>
                    <a:pt x="1240" y="1320"/>
                  </a:lnTo>
                  <a:lnTo>
                    <a:pt x="1289" y="1384"/>
                  </a:lnTo>
                  <a:lnTo>
                    <a:pt x="1345" y="1440"/>
                  </a:lnTo>
                  <a:lnTo>
                    <a:pt x="1405" y="1489"/>
                  </a:lnTo>
                  <a:lnTo>
                    <a:pt x="1471" y="1533"/>
                  </a:lnTo>
                  <a:lnTo>
                    <a:pt x="1540" y="1567"/>
                  </a:lnTo>
                  <a:lnTo>
                    <a:pt x="1613" y="1591"/>
                  </a:lnTo>
                  <a:lnTo>
                    <a:pt x="1689" y="1607"/>
                  </a:lnTo>
                  <a:lnTo>
                    <a:pt x="1767" y="1611"/>
                  </a:lnTo>
                  <a:lnTo>
                    <a:pt x="1847" y="1606"/>
                  </a:lnTo>
                  <a:lnTo>
                    <a:pt x="1940" y="1586"/>
                  </a:lnTo>
                  <a:lnTo>
                    <a:pt x="2025" y="1562"/>
                  </a:lnTo>
                  <a:lnTo>
                    <a:pt x="2104" y="1529"/>
                  </a:lnTo>
                  <a:lnTo>
                    <a:pt x="2176" y="1491"/>
                  </a:lnTo>
                  <a:lnTo>
                    <a:pt x="2240" y="1446"/>
                  </a:lnTo>
                  <a:lnTo>
                    <a:pt x="2298" y="1393"/>
                  </a:lnTo>
                  <a:lnTo>
                    <a:pt x="2349" y="1335"/>
                  </a:lnTo>
                  <a:lnTo>
                    <a:pt x="2393" y="1269"/>
                  </a:lnTo>
                  <a:lnTo>
                    <a:pt x="2433" y="1197"/>
                  </a:lnTo>
                  <a:lnTo>
                    <a:pt x="2465" y="1113"/>
                  </a:lnTo>
                  <a:lnTo>
                    <a:pt x="2485" y="1029"/>
                  </a:lnTo>
                  <a:lnTo>
                    <a:pt x="2495" y="946"/>
                  </a:lnTo>
                  <a:lnTo>
                    <a:pt x="2493" y="864"/>
                  </a:lnTo>
                  <a:lnTo>
                    <a:pt x="2482" y="784"/>
                  </a:lnTo>
                  <a:lnTo>
                    <a:pt x="2462" y="707"/>
                  </a:lnTo>
                  <a:lnTo>
                    <a:pt x="2433" y="633"/>
                  </a:lnTo>
                  <a:lnTo>
                    <a:pt x="2396" y="564"/>
                  </a:lnTo>
                  <a:lnTo>
                    <a:pt x="2355" y="500"/>
                  </a:lnTo>
                  <a:lnTo>
                    <a:pt x="2307" y="440"/>
                  </a:lnTo>
                  <a:lnTo>
                    <a:pt x="2256" y="387"/>
                  </a:lnTo>
                  <a:lnTo>
                    <a:pt x="2202" y="342"/>
                  </a:lnTo>
                  <a:lnTo>
                    <a:pt x="2144" y="304"/>
                  </a:lnTo>
                  <a:lnTo>
                    <a:pt x="2084" y="273"/>
                  </a:lnTo>
                  <a:lnTo>
                    <a:pt x="2024" y="251"/>
                  </a:lnTo>
                  <a:lnTo>
                    <a:pt x="1958" y="233"/>
                  </a:lnTo>
                  <a:lnTo>
                    <a:pt x="1891" y="222"/>
                  </a:lnTo>
                  <a:lnTo>
                    <a:pt x="1815" y="215"/>
                  </a:lnTo>
                  <a:lnTo>
                    <a:pt x="1733" y="213"/>
                  </a:lnTo>
                  <a:close/>
                  <a:moveTo>
                    <a:pt x="1796" y="0"/>
                  </a:moveTo>
                  <a:lnTo>
                    <a:pt x="1849" y="2"/>
                  </a:lnTo>
                  <a:lnTo>
                    <a:pt x="1907" y="4"/>
                  </a:lnTo>
                  <a:lnTo>
                    <a:pt x="1965" y="7"/>
                  </a:lnTo>
                  <a:lnTo>
                    <a:pt x="2027" y="11"/>
                  </a:lnTo>
                  <a:lnTo>
                    <a:pt x="2087" y="18"/>
                  </a:lnTo>
                  <a:lnTo>
                    <a:pt x="2147" y="27"/>
                  </a:lnTo>
                  <a:lnTo>
                    <a:pt x="2204" y="38"/>
                  </a:lnTo>
                  <a:lnTo>
                    <a:pt x="2256" y="53"/>
                  </a:lnTo>
                  <a:lnTo>
                    <a:pt x="2405" y="102"/>
                  </a:lnTo>
                  <a:lnTo>
                    <a:pt x="2545" y="157"/>
                  </a:lnTo>
                  <a:lnTo>
                    <a:pt x="2680" y="215"/>
                  </a:lnTo>
                  <a:lnTo>
                    <a:pt x="2809" y="277"/>
                  </a:lnTo>
                  <a:lnTo>
                    <a:pt x="2933" y="346"/>
                  </a:lnTo>
                  <a:lnTo>
                    <a:pt x="3051" y="417"/>
                  </a:lnTo>
                  <a:lnTo>
                    <a:pt x="3167" y="495"/>
                  </a:lnTo>
                  <a:lnTo>
                    <a:pt x="3280" y="577"/>
                  </a:lnTo>
                  <a:lnTo>
                    <a:pt x="3331" y="615"/>
                  </a:lnTo>
                  <a:lnTo>
                    <a:pt x="3382" y="653"/>
                  </a:lnTo>
                  <a:lnTo>
                    <a:pt x="3431" y="691"/>
                  </a:lnTo>
                  <a:lnTo>
                    <a:pt x="3480" y="733"/>
                  </a:lnTo>
                  <a:lnTo>
                    <a:pt x="3524" y="777"/>
                  </a:lnTo>
                  <a:lnTo>
                    <a:pt x="3564" y="826"/>
                  </a:lnTo>
                  <a:lnTo>
                    <a:pt x="3584" y="855"/>
                  </a:lnTo>
                  <a:lnTo>
                    <a:pt x="3596" y="882"/>
                  </a:lnTo>
                  <a:lnTo>
                    <a:pt x="3600" y="913"/>
                  </a:lnTo>
                  <a:lnTo>
                    <a:pt x="3596" y="944"/>
                  </a:lnTo>
                  <a:lnTo>
                    <a:pt x="3584" y="977"/>
                  </a:lnTo>
                  <a:lnTo>
                    <a:pt x="3562" y="998"/>
                  </a:lnTo>
                  <a:lnTo>
                    <a:pt x="3542" y="1015"/>
                  </a:lnTo>
                  <a:lnTo>
                    <a:pt x="3525" y="1031"/>
                  </a:lnTo>
                  <a:lnTo>
                    <a:pt x="3507" y="1047"/>
                  </a:lnTo>
                  <a:lnTo>
                    <a:pt x="3484" y="1069"/>
                  </a:lnTo>
                  <a:lnTo>
                    <a:pt x="3402" y="1137"/>
                  </a:lnTo>
                  <a:lnTo>
                    <a:pt x="3320" y="1206"/>
                  </a:lnTo>
                  <a:lnTo>
                    <a:pt x="3236" y="1273"/>
                  </a:lnTo>
                  <a:lnTo>
                    <a:pt x="3147" y="1337"/>
                  </a:lnTo>
                  <a:lnTo>
                    <a:pt x="3047" y="1404"/>
                  </a:lnTo>
                  <a:lnTo>
                    <a:pt x="2944" y="1467"/>
                  </a:lnTo>
                  <a:lnTo>
                    <a:pt x="2838" y="1527"/>
                  </a:lnTo>
                  <a:lnTo>
                    <a:pt x="2727" y="1586"/>
                  </a:lnTo>
                  <a:lnTo>
                    <a:pt x="2613" y="1638"/>
                  </a:lnTo>
                  <a:lnTo>
                    <a:pt x="2495" y="1687"/>
                  </a:lnTo>
                  <a:lnTo>
                    <a:pt x="2371" y="1731"/>
                  </a:lnTo>
                  <a:lnTo>
                    <a:pt x="2240" y="1769"/>
                  </a:lnTo>
                  <a:lnTo>
                    <a:pt x="2107" y="1798"/>
                  </a:lnTo>
                  <a:lnTo>
                    <a:pt x="1975" y="1817"/>
                  </a:lnTo>
                  <a:lnTo>
                    <a:pt x="1844" y="1824"/>
                  </a:lnTo>
                  <a:lnTo>
                    <a:pt x="1715" y="1822"/>
                  </a:lnTo>
                  <a:lnTo>
                    <a:pt x="1589" y="1809"/>
                  </a:lnTo>
                  <a:lnTo>
                    <a:pt x="1465" y="1791"/>
                  </a:lnTo>
                  <a:lnTo>
                    <a:pt x="1344" y="1764"/>
                  </a:lnTo>
                  <a:lnTo>
                    <a:pt x="1225" y="1731"/>
                  </a:lnTo>
                  <a:lnTo>
                    <a:pt x="1113" y="1693"/>
                  </a:lnTo>
                  <a:lnTo>
                    <a:pt x="1002" y="1649"/>
                  </a:lnTo>
                  <a:lnTo>
                    <a:pt x="896" y="1604"/>
                  </a:lnTo>
                  <a:lnTo>
                    <a:pt x="798" y="1553"/>
                  </a:lnTo>
                  <a:lnTo>
                    <a:pt x="704" y="1502"/>
                  </a:lnTo>
                  <a:lnTo>
                    <a:pt x="615" y="1449"/>
                  </a:lnTo>
                  <a:lnTo>
                    <a:pt x="533" y="1397"/>
                  </a:lnTo>
                  <a:lnTo>
                    <a:pt x="422" y="1320"/>
                  </a:lnTo>
                  <a:lnTo>
                    <a:pt x="316" y="1238"/>
                  </a:lnTo>
                  <a:lnTo>
                    <a:pt x="215" y="1157"/>
                  </a:lnTo>
                  <a:lnTo>
                    <a:pt x="113" y="1073"/>
                  </a:lnTo>
                  <a:lnTo>
                    <a:pt x="85" y="1049"/>
                  </a:lnTo>
                  <a:lnTo>
                    <a:pt x="58" y="1020"/>
                  </a:lnTo>
                  <a:lnTo>
                    <a:pt x="33" y="989"/>
                  </a:lnTo>
                  <a:lnTo>
                    <a:pt x="13" y="953"/>
                  </a:lnTo>
                  <a:lnTo>
                    <a:pt x="0" y="917"/>
                  </a:lnTo>
                  <a:lnTo>
                    <a:pt x="0" y="898"/>
                  </a:lnTo>
                  <a:lnTo>
                    <a:pt x="9" y="875"/>
                  </a:lnTo>
                  <a:lnTo>
                    <a:pt x="24" y="851"/>
                  </a:lnTo>
                  <a:lnTo>
                    <a:pt x="45" y="822"/>
                  </a:lnTo>
                  <a:lnTo>
                    <a:pt x="69" y="793"/>
                  </a:lnTo>
                  <a:lnTo>
                    <a:pt x="98" y="764"/>
                  </a:lnTo>
                  <a:lnTo>
                    <a:pt x="129" y="735"/>
                  </a:lnTo>
                  <a:lnTo>
                    <a:pt x="160" y="704"/>
                  </a:lnTo>
                  <a:lnTo>
                    <a:pt x="191" y="677"/>
                  </a:lnTo>
                  <a:lnTo>
                    <a:pt x="222" y="649"/>
                  </a:lnTo>
                  <a:lnTo>
                    <a:pt x="251" y="626"/>
                  </a:lnTo>
                  <a:lnTo>
                    <a:pt x="276" y="606"/>
                  </a:lnTo>
                  <a:lnTo>
                    <a:pt x="296" y="589"/>
                  </a:lnTo>
                  <a:lnTo>
                    <a:pt x="313" y="577"/>
                  </a:lnTo>
                  <a:lnTo>
                    <a:pt x="431" y="491"/>
                  </a:lnTo>
                  <a:lnTo>
                    <a:pt x="545" y="415"/>
                  </a:lnTo>
                  <a:lnTo>
                    <a:pt x="655" y="346"/>
                  </a:lnTo>
                  <a:lnTo>
                    <a:pt x="760" y="286"/>
                  </a:lnTo>
                  <a:lnTo>
                    <a:pt x="860" y="233"/>
                  </a:lnTo>
                  <a:lnTo>
                    <a:pt x="956" y="187"/>
                  </a:lnTo>
                  <a:lnTo>
                    <a:pt x="1047" y="149"/>
                  </a:lnTo>
                  <a:lnTo>
                    <a:pt x="1131" y="117"/>
                  </a:lnTo>
                  <a:lnTo>
                    <a:pt x="1211" y="89"/>
                  </a:lnTo>
                  <a:lnTo>
                    <a:pt x="1284" y="66"/>
                  </a:lnTo>
                  <a:lnTo>
                    <a:pt x="1351" y="49"/>
                  </a:lnTo>
                  <a:lnTo>
                    <a:pt x="1411" y="35"/>
                  </a:lnTo>
                  <a:lnTo>
                    <a:pt x="1464" y="24"/>
                  </a:lnTo>
                  <a:lnTo>
                    <a:pt x="1509" y="17"/>
                  </a:lnTo>
                  <a:lnTo>
                    <a:pt x="1547" y="11"/>
                  </a:lnTo>
                  <a:lnTo>
                    <a:pt x="1580" y="7"/>
                  </a:lnTo>
                  <a:lnTo>
                    <a:pt x="1602" y="6"/>
                  </a:lnTo>
                  <a:lnTo>
                    <a:pt x="1618" y="6"/>
                  </a:lnTo>
                  <a:lnTo>
                    <a:pt x="1624" y="6"/>
                  </a:lnTo>
                  <a:lnTo>
                    <a:pt x="1618" y="6"/>
                  </a:lnTo>
                  <a:lnTo>
                    <a:pt x="1624" y="6"/>
                  </a:lnTo>
                  <a:lnTo>
                    <a:pt x="1642" y="4"/>
                  </a:lnTo>
                  <a:lnTo>
                    <a:pt x="1669" y="2"/>
                  </a:lnTo>
                  <a:lnTo>
                    <a:pt x="1704" y="2"/>
                  </a:lnTo>
                  <a:lnTo>
                    <a:pt x="1747" y="0"/>
                  </a:lnTo>
                  <a:lnTo>
                    <a:pt x="1796" y="0"/>
                  </a:lnTo>
                  <a:close/>
                </a:path>
              </a:pathLst>
            </a:custGeom>
            <a:grpFill/>
            <a:ln>
              <a:noFill/>
            </a:ln>
          </p:spPr>
          <p:txBody>
            <a:bodyPr vert="horz" wrap="square" lIns="91440" tIns="45720" rIns="91440" bIns="45720" numCol="1" anchor="t" anchorCtr="0" compatLnSpc="1"/>
            <a:lstStyle/>
            <a:p>
              <a:endParaRPr lang="ko-KR" altLang="en-US" sz="2700"/>
            </a:p>
          </p:txBody>
        </p:sp>
        <p:sp>
          <p:nvSpPr>
            <p:cNvPr id="181" name="Oval 1"/>
            <p:cNvSpPr/>
            <p:nvPr/>
          </p:nvSpPr>
          <p:spPr>
            <a:xfrm>
              <a:off x="3725628" y="94418"/>
              <a:ext cx="284572" cy="306011"/>
            </a:xfrm>
            <a:custGeom>
              <a:avLst/>
              <a:gdLst/>
              <a:ahLst/>
              <a:cxnLst/>
              <a:rect l="l" t="t" r="r" b="b"/>
              <a:pathLst>
                <a:path w="4669637" h="5021437">
                  <a:moveTo>
                    <a:pt x="3221000" y="0"/>
                  </a:moveTo>
                  <a:cubicBezTo>
                    <a:pt x="3362423" y="0"/>
                    <a:pt x="3491529" y="52734"/>
                    <a:pt x="3588254" y="141276"/>
                  </a:cubicBezTo>
                  <a:cubicBezTo>
                    <a:pt x="3684978" y="52735"/>
                    <a:pt x="3814082" y="3"/>
                    <a:pt x="3955503" y="3"/>
                  </a:cubicBezTo>
                  <a:cubicBezTo>
                    <a:pt x="4262962" y="3"/>
                    <a:pt x="4512207" y="249248"/>
                    <a:pt x="4512207" y="556707"/>
                  </a:cubicBezTo>
                  <a:cubicBezTo>
                    <a:pt x="4512207" y="669790"/>
                    <a:pt x="4478490" y="774998"/>
                    <a:pt x="4420089" y="862515"/>
                  </a:cubicBezTo>
                  <a:cubicBezTo>
                    <a:pt x="4570580" y="961849"/>
                    <a:pt x="4669637" y="1132542"/>
                    <a:pt x="4669637" y="1326370"/>
                  </a:cubicBezTo>
                  <a:cubicBezTo>
                    <a:pt x="4669637" y="1487821"/>
                    <a:pt x="4600910" y="1633219"/>
                    <a:pt x="4490000" y="1733701"/>
                  </a:cubicBezTo>
                  <a:cubicBezTo>
                    <a:pt x="4600910" y="1834183"/>
                    <a:pt x="4669637" y="1979581"/>
                    <a:pt x="4669637" y="2141032"/>
                  </a:cubicBezTo>
                  <a:cubicBezTo>
                    <a:pt x="4669637" y="2302483"/>
                    <a:pt x="4600910" y="2447881"/>
                    <a:pt x="4490000" y="2548363"/>
                  </a:cubicBezTo>
                  <a:cubicBezTo>
                    <a:pt x="4600910" y="2648845"/>
                    <a:pt x="4669637" y="2794244"/>
                    <a:pt x="4669637" y="2955694"/>
                  </a:cubicBezTo>
                  <a:cubicBezTo>
                    <a:pt x="4669637" y="3224895"/>
                    <a:pt x="4478563" y="3449467"/>
                    <a:pt x="4224627" y="3501139"/>
                  </a:cubicBezTo>
                  <a:cubicBezTo>
                    <a:pt x="4173492" y="3755645"/>
                    <a:pt x="3948659" y="3947273"/>
                    <a:pt x="3679069" y="3947273"/>
                  </a:cubicBezTo>
                  <a:cubicBezTo>
                    <a:pt x="3559167" y="3947273"/>
                    <a:pt x="3448117" y="3909367"/>
                    <a:pt x="3357878" y="3844002"/>
                  </a:cubicBezTo>
                  <a:cubicBezTo>
                    <a:pt x="3259607" y="3937451"/>
                    <a:pt x="3126492" y="3993881"/>
                    <a:pt x="2980197" y="3993881"/>
                  </a:cubicBezTo>
                  <a:cubicBezTo>
                    <a:pt x="2931818" y="3993881"/>
                    <a:pt x="2884880" y="3987710"/>
                    <a:pt x="2841084" y="3972961"/>
                  </a:cubicBezTo>
                  <a:cubicBezTo>
                    <a:pt x="2832044" y="4069054"/>
                    <a:pt x="2794874" y="4156856"/>
                    <a:pt x="2737231" y="4227693"/>
                  </a:cubicBezTo>
                  <a:cubicBezTo>
                    <a:pt x="2806079" y="4310086"/>
                    <a:pt x="2846234" y="4416407"/>
                    <a:pt x="2846234" y="4532107"/>
                  </a:cubicBezTo>
                  <a:cubicBezTo>
                    <a:pt x="2846234" y="4802356"/>
                    <a:pt x="2627153" y="5021437"/>
                    <a:pt x="2356904" y="5021437"/>
                  </a:cubicBezTo>
                  <a:cubicBezTo>
                    <a:pt x="2086655" y="5021437"/>
                    <a:pt x="1867574" y="4802356"/>
                    <a:pt x="1867574" y="4532107"/>
                  </a:cubicBezTo>
                  <a:cubicBezTo>
                    <a:pt x="1867574" y="4416078"/>
                    <a:pt x="1907958" y="4309481"/>
                    <a:pt x="1977158" y="4226990"/>
                  </a:cubicBezTo>
                  <a:cubicBezTo>
                    <a:pt x="1907958" y="4144498"/>
                    <a:pt x="1867574" y="4037901"/>
                    <a:pt x="1867574" y="3921872"/>
                  </a:cubicBezTo>
                  <a:lnTo>
                    <a:pt x="1870634" y="3891520"/>
                  </a:lnTo>
                  <a:cubicBezTo>
                    <a:pt x="1824903" y="3813479"/>
                    <a:pt x="1800200" y="3722456"/>
                    <a:pt x="1800200" y="3625662"/>
                  </a:cubicBezTo>
                  <a:cubicBezTo>
                    <a:pt x="1800200" y="3318203"/>
                    <a:pt x="2049445" y="3068958"/>
                    <a:pt x="2356904" y="3068958"/>
                  </a:cubicBezTo>
                  <a:cubicBezTo>
                    <a:pt x="2420773" y="3068958"/>
                    <a:pt x="2482129" y="3079714"/>
                    <a:pt x="2538468" y="3101802"/>
                  </a:cubicBezTo>
                  <a:cubicBezTo>
                    <a:pt x="2638465" y="2966803"/>
                    <a:pt x="2799249" y="2880473"/>
                    <a:pt x="2980197" y="2880473"/>
                  </a:cubicBezTo>
                  <a:cubicBezTo>
                    <a:pt x="3100008" y="2880473"/>
                    <a:pt x="3210978" y="2918321"/>
                    <a:pt x="3301190" y="2983581"/>
                  </a:cubicBezTo>
                  <a:cubicBezTo>
                    <a:pt x="3373807" y="2914346"/>
                    <a:pt x="3465808" y="2865716"/>
                    <a:pt x="3567959" y="2845066"/>
                  </a:cubicBezTo>
                  <a:cubicBezTo>
                    <a:pt x="3590854" y="2728399"/>
                    <a:pt x="3651016" y="2625236"/>
                    <a:pt x="3735867" y="2548363"/>
                  </a:cubicBezTo>
                  <a:cubicBezTo>
                    <a:pt x="3624957" y="2447881"/>
                    <a:pt x="3556229" y="2302483"/>
                    <a:pt x="3556229" y="2141032"/>
                  </a:cubicBezTo>
                  <a:cubicBezTo>
                    <a:pt x="3556229" y="1979581"/>
                    <a:pt x="3624957" y="1834183"/>
                    <a:pt x="3735867" y="1733701"/>
                  </a:cubicBezTo>
                  <a:cubicBezTo>
                    <a:pt x="3624957" y="1633219"/>
                    <a:pt x="3556229" y="1487821"/>
                    <a:pt x="3556229" y="1326370"/>
                  </a:cubicBezTo>
                  <a:cubicBezTo>
                    <a:pt x="3556229" y="1213287"/>
                    <a:pt x="3589946" y="1108079"/>
                    <a:pt x="3648347" y="1020561"/>
                  </a:cubicBezTo>
                  <a:cubicBezTo>
                    <a:pt x="3626565" y="1006627"/>
                    <a:pt x="3606074" y="990873"/>
                    <a:pt x="3588250" y="972135"/>
                  </a:cubicBezTo>
                  <a:cubicBezTo>
                    <a:pt x="3491526" y="1060675"/>
                    <a:pt x="3362421" y="1113408"/>
                    <a:pt x="3221000" y="1113408"/>
                  </a:cubicBezTo>
                  <a:cubicBezTo>
                    <a:pt x="3065923" y="1113408"/>
                    <a:pt x="2925655" y="1049999"/>
                    <a:pt x="2824957" y="947451"/>
                  </a:cubicBezTo>
                  <a:cubicBezTo>
                    <a:pt x="2724258" y="1050000"/>
                    <a:pt x="2583990" y="1113409"/>
                    <a:pt x="2428912" y="1113409"/>
                  </a:cubicBezTo>
                  <a:cubicBezTo>
                    <a:pt x="2253449" y="1113409"/>
                    <a:pt x="2096946" y="1032234"/>
                    <a:pt x="1996865" y="903815"/>
                  </a:cubicBezTo>
                  <a:cubicBezTo>
                    <a:pt x="1896784" y="1032234"/>
                    <a:pt x="1740280" y="1113410"/>
                    <a:pt x="1564816" y="1113410"/>
                  </a:cubicBezTo>
                  <a:cubicBezTo>
                    <a:pt x="1377378" y="1113410"/>
                    <a:pt x="1211575" y="1020776"/>
                    <a:pt x="1111593" y="878151"/>
                  </a:cubicBezTo>
                  <a:cubicBezTo>
                    <a:pt x="1080053" y="927774"/>
                    <a:pt x="1038222" y="969598"/>
                    <a:pt x="990563" y="1003955"/>
                  </a:cubicBezTo>
                  <a:cubicBezTo>
                    <a:pt x="1068182" y="1097494"/>
                    <a:pt x="1113408" y="1217901"/>
                    <a:pt x="1113408" y="1348870"/>
                  </a:cubicBezTo>
                  <a:cubicBezTo>
                    <a:pt x="1113408" y="1503969"/>
                    <a:pt x="1049982" y="1644253"/>
                    <a:pt x="947405" y="1744951"/>
                  </a:cubicBezTo>
                  <a:cubicBezTo>
                    <a:pt x="1049982" y="1845649"/>
                    <a:pt x="1113408" y="1985934"/>
                    <a:pt x="1113408" y="2141033"/>
                  </a:cubicBezTo>
                  <a:cubicBezTo>
                    <a:pt x="1113408" y="2296132"/>
                    <a:pt x="1049982" y="2436417"/>
                    <a:pt x="947405" y="2537115"/>
                  </a:cubicBezTo>
                  <a:cubicBezTo>
                    <a:pt x="1049982" y="2637813"/>
                    <a:pt x="1113408" y="2778098"/>
                    <a:pt x="1113408" y="2933196"/>
                  </a:cubicBezTo>
                  <a:cubicBezTo>
                    <a:pt x="1113408" y="3160411"/>
                    <a:pt x="977287" y="3355833"/>
                    <a:pt x="781802" y="3441590"/>
                  </a:cubicBezTo>
                  <a:cubicBezTo>
                    <a:pt x="781802" y="3467025"/>
                    <a:pt x="781802" y="3492460"/>
                    <a:pt x="781802" y="3517895"/>
                  </a:cubicBezTo>
                  <a:cubicBezTo>
                    <a:pt x="781802" y="3642214"/>
                    <a:pt x="681021" y="3742995"/>
                    <a:pt x="556702" y="3742995"/>
                  </a:cubicBezTo>
                  <a:lnTo>
                    <a:pt x="556703" y="3742994"/>
                  </a:lnTo>
                  <a:cubicBezTo>
                    <a:pt x="432384" y="3742994"/>
                    <a:pt x="331603" y="3642213"/>
                    <a:pt x="331603" y="3517894"/>
                  </a:cubicBezTo>
                  <a:lnTo>
                    <a:pt x="331603" y="3441589"/>
                  </a:lnTo>
                  <a:cubicBezTo>
                    <a:pt x="136120" y="3355831"/>
                    <a:pt x="0" y="3160410"/>
                    <a:pt x="0" y="2933196"/>
                  </a:cubicBezTo>
                  <a:cubicBezTo>
                    <a:pt x="0" y="2778098"/>
                    <a:pt x="63426" y="2637813"/>
                    <a:pt x="166003" y="2537115"/>
                  </a:cubicBezTo>
                  <a:cubicBezTo>
                    <a:pt x="63426" y="2436417"/>
                    <a:pt x="0" y="2296132"/>
                    <a:pt x="0" y="2141033"/>
                  </a:cubicBezTo>
                  <a:cubicBezTo>
                    <a:pt x="0" y="1985934"/>
                    <a:pt x="63426" y="1845649"/>
                    <a:pt x="166003" y="1744951"/>
                  </a:cubicBezTo>
                  <a:cubicBezTo>
                    <a:pt x="63426" y="1644253"/>
                    <a:pt x="0" y="1503969"/>
                    <a:pt x="0" y="1348870"/>
                  </a:cubicBezTo>
                  <a:cubicBezTo>
                    <a:pt x="0" y="1164802"/>
                    <a:pt x="89333" y="1001598"/>
                    <a:pt x="228018" y="901622"/>
                  </a:cubicBezTo>
                  <a:cubicBezTo>
                    <a:pt x="150398" y="808082"/>
                    <a:pt x="105172" y="687676"/>
                    <a:pt x="105172" y="556707"/>
                  </a:cubicBezTo>
                  <a:cubicBezTo>
                    <a:pt x="105172" y="249248"/>
                    <a:pt x="354417" y="3"/>
                    <a:pt x="661876" y="3"/>
                  </a:cubicBezTo>
                  <a:cubicBezTo>
                    <a:pt x="848326" y="3"/>
                    <a:pt x="1013368" y="91662"/>
                    <a:pt x="1113346" y="233137"/>
                  </a:cubicBezTo>
                  <a:cubicBezTo>
                    <a:pt x="1213323" y="91662"/>
                    <a:pt x="1378365" y="2"/>
                    <a:pt x="1564816" y="2"/>
                  </a:cubicBezTo>
                  <a:cubicBezTo>
                    <a:pt x="1740279" y="2"/>
                    <a:pt x="1896783" y="81177"/>
                    <a:pt x="1996864" y="209596"/>
                  </a:cubicBezTo>
                  <a:cubicBezTo>
                    <a:pt x="2096945" y="81176"/>
                    <a:pt x="2253449" y="1"/>
                    <a:pt x="2428912" y="1"/>
                  </a:cubicBezTo>
                  <a:cubicBezTo>
                    <a:pt x="2583990" y="1"/>
                    <a:pt x="2724257" y="63410"/>
                    <a:pt x="2824956" y="165958"/>
                  </a:cubicBezTo>
                  <a:cubicBezTo>
                    <a:pt x="2925654" y="63409"/>
                    <a:pt x="3065922" y="0"/>
                    <a:pt x="3221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2" name="Group 181"/>
            <p:cNvGrpSpPr/>
            <p:nvPr/>
          </p:nvGrpSpPr>
          <p:grpSpPr>
            <a:xfrm>
              <a:off x="3100246" y="76423"/>
              <a:ext cx="323876" cy="330677"/>
              <a:chOff x="2062550" y="1001048"/>
              <a:chExt cx="5068291" cy="5174720"/>
            </a:xfrm>
            <a:grpFill/>
          </p:grpSpPr>
          <p:sp>
            <p:nvSpPr>
              <p:cNvPr id="191" name="Freeform 18"/>
              <p:cNvSpPr/>
              <p:nvPr/>
            </p:nvSpPr>
            <p:spPr bwMode="auto">
              <a:xfrm>
                <a:off x="4767053" y="1142826"/>
                <a:ext cx="2363788" cy="985838"/>
              </a:xfrm>
              <a:custGeom>
                <a:avLst/>
                <a:gdLst>
                  <a:gd name="T0" fmla="*/ 548 w 1489"/>
                  <a:gd name="T1" fmla="*/ 1 h 621"/>
                  <a:gd name="T2" fmla="*/ 640 w 1489"/>
                  <a:gd name="T3" fmla="*/ 16 h 621"/>
                  <a:gd name="T4" fmla="*/ 722 w 1489"/>
                  <a:gd name="T5" fmla="*/ 51 h 621"/>
                  <a:gd name="T6" fmla="*/ 786 w 1489"/>
                  <a:gd name="T7" fmla="*/ 80 h 621"/>
                  <a:gd name="T8" fmla="*/ 842 w 1489"/>
                  <a:gd name="T9" fmla="*/ 101 h 621"/>
                  <a:gd name="T10" fmla="*/ 900 w 1489"/>
                  <a:gd name="T11" fmla="*/ 123 h 621"/>
                  <a:gd name="T12" fmla="*/ 973 w 1489"/>
                  <a:gd name="T13" fmla="*/ 151 h 621"/>
                  <a:gd name="T14" fmla="*/ 1064 w 1489"/>
                  <a:gd name="T15" fmla="*/ 180 h 621"/>
                  <a:gd name="T16" fmla="*/ 1171 w 1489"/>
                  <a:gd name="T17" fmla="*/ 192 h 621"/>
                  <a:gd name="T18" fmla="*/ 1286 w 1489"/>
                  <a:gd name="T19" fmla="*/ 192 h 621"/>
                  <a:gd name="T20" fmla="*/ 1389 w 1489"/>
                  <a:gd name="T21" fmla="*/ 181 h 621"/>
                  <a:gd name="T22" fmla="*/ 1464 w 1489"/>
                  <a:gd name="T23" fmla="*/ 167 h 621"/>
                  <a:gd name="T24" fmla="*/ 1486 w 1489"/>
                  <a:gd name="T25" fmla="*/ 174 h 621"/>
                  <a:gd name="T26" fmla="*/ 1489 w 1489"/>
                  <a:gd name="T27" fmla="*/ 192 h 621"/>
                  <a:gd name="T28" fmla="*/ 1469 w 1489"/>
                  <a:gd name="T29" fmla="*/ 227 h 621"/>
                  <a:gd name="T30" fmla="*/ 1433 w 1489"/>
                  <a:gd name="T31" fmla="*/ 272 h 621"/>
                  <a:gd name="T32" fmla="*/ 1377 w 1489"/>
                  <a:gd name="T33" fmla="*/ 311 h 621"/>
                  <a:gd name="T34" fmla="*/ 1293 w 1489"/>
                  <a:gd name="T35" fmla="*/ 341 h 621"/>
                  <a:gd name="T36" fmla="*/ 1177 w 1489"/>
                  <a:gd name="T37" fmla="*/ 360 h 621"/>
                  <a:gd name="T38" fmla="*/ 1171 w 1489"/>
                  <a:gd name="T39" fmla="*/ 387 h 621"/>
                  <a:gd name="T40" fmla="*/ 1155 w 1489"/>
                  <a:gd name="T41" fmla="*/ 409 h 621"/>
                  <a:gd name="T42" fmla="*/ 1122 w 1489"/>
                  <a:gd name="T43" fmla="*/ 423 h 621"/>
                  <a:gd name="T44" fmla="*/ 1069 w 1489"/>
                  <a:gd name="T45" fmla="*/ 429 h 621"/>
                  <a:gd name="T46" fmla="*/ 993 w 1489"/>
                  <a:gd name="T47" fmla="*/ 418 h 621"/>
                  <a:gd name="T48" fmla="*/ 944 w 1489"/>
                  <a:gd name="T49" fmla="*/ 414 h 621"/>
                  <a:gd name="T50" fmla="*/ 944 w 1489"/>
                  <a:gd name="T51" fmla="*/ 431 h 621"/>
                  <a:gd name="T52" fmla="*/ 942 w 1489"/>
                  <a:gd name="T53" fmla="*/ 449 h 621"/>
                  <a:gd name="T54" fmla="*/ 933 w 1489"/>
                  <a:gd name="T55" fmla="*/ 465 h 621"/>
                  <a:gd name="T56" fmla="*/ 909 w 1489"/>
                  <a:gd name="T57" fmla="*/ 480 h 621"/>
                  <a:gd name="T58" fmla="*/ 864 w 1489"/>
                  <a:gd name="T59" fmla="*/ 485 h 621"/>
                  <a:gd name="T60" fmla="*/ 795 w 1489"/>
                  <a:gd name="T61" fmla="*/ 480 h 621"/>
                  <a:gd name="T62" fmla="*/ 733 w 1489"/>
                  <a:gd name="T63" fmla="*/ 505 h 621"/>
                  <a:gd name="T64" fmla="*/ 697 w 1489"/>
                  <a:gd name="T65" fmla="*/ 545 h 621"/>
                  <a:gd name="T66" fmla="*/ 655 w 1489"/>
                  <a:gd name="T67" fmla="*/ 560 h 621"/>
                  <a:gd name="T68" fmla="*/ 611 w 1489"/>
                  <a:gd name="T69" fmla="*/ 556 h 621"/>
                  <a:gd name="T70" fmla="*/ 569 w 1489"/>
                  <a:gd name="T71" fmla="*/ 545 h 621"/>
                  <a:gd name="T72" fmla="*/ 533 w 1489"/>
                  <a:gd name="T73" fmla="*/ 536 h 621"/>
                  <a:gd name="T74" fmla="*/ 499 w 1489"/>
                  <a:gd name="T75" fmla="*/ 565 h 621"/>
                  <a:gd name="T76" fmla="*/ 455 w 1489"/>
                  <a:gd name="T77" fmla="*/ 596 h 621"/>
                  <a:gd name="T78" fmla="*/ 402 w 1489"/>
                  <a:gd name="T79" fmla="*/ 603 h 621"/>
                  <a:gd name="T80" fmla="*/ 348 w 1489"/>
                  <a:gd name="T81" fmla="*/ 592 h 621"/>
                  <a:gd name="T82" fmla="*/ 297 w 1489"/>
                  <a:gd name="T83" fmla="*/ 576 h 621"/>
                  <a:gd name="T84" fmla="*/ 257 w 1489"/>
                  <a:gd name="T85" fmla="*/ 563 h 621"/>
                  <a:gd name="T86" fmla="*/ 199 w 1489"/>
                  <a:gd name="T87" fmla="*/ 612 h 621"/>
                  <a:gd name="T88" fmla="*/ 137 w 1489"/>
                  <a:gd name="T89" fmla="*/ 621 h 621"/>
                  <a:gd name="T90" fmla="*/ 71 w 1489"/>
                  <a:gd name="T91" fmla="*/ 605 h 621"/>
                  <a:gd name="T92" fmla="*/ 0 w 1489"/>
                  <a:gd name="T93" fmla="*/ 576 h 621"/>
                  <a:gd name="T94" fmla="*/ 42 w 1489"/>
                  <a:gd name="T95" fmla="*/ 269 h 621"/>
                  <a:gd name="T96" fmla="*/ 106 w 1489"/>
                  <a:gd name="T97" fmla="*/ 238 h 621"/>
                  <a:gd name="T98" fmla="*/ 159 w 1489"/>
                  <a:gd name="T99" fmla="*/ 191 h 621"/>
                  <a:gd name="T100" fmla="*/ 208 w 1489"/>
                  <a:gd name="T101" fmla="*/ 132 h 621"/>
                  <a:gd name="T102" fmla="*/ 262 w 1489"/>
                  <a:gd name="T103" fmla="*/ 76 h 621"/>
                  <a:gd name="T104" fmla="*/ 333 w 1489"/>
                  <a:gd name="T105" fmla="*/ 31 h 621"/>
                  <a:gd name="T106" fmla="*/ 411 w 1489"/>
                  <a:gd name="T107" fmla="*/ 7 h 621"/>
                  <a:gd name="T108" fmla="*/ 499 w 1489"/>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621">
                    <a:moveTo>
                      <a:pt x="499" y="0"/>
                    </a:moveTo>
                    <a:lnTo>
                      <a:pt x="548" y="1"/>
                    </a:lnTo>
                    <a:lnTo>
                      <a:pt x="595" y="7"/>
                    </a:lnTo>
                    <a:lnTo>
                      <a:pt x="640" y="16"/>
                    </a:lnTo>
                    <a:lnTo>
                      <a:pt x="682" y="32"/>
                    </a:lnTo>
                    <a:lnTo>
                      <a:pt x="722" y="51"/>
                    </a:lnTo>
                    <a:lnTo>
                      <a:pt x="757" y="67"/>
                    </a:lnTo>
                    <a:lnTo>
                      <a:pt x="786" y="80"/>
                    </a:lnTo>
                    <a:lnTo>
                      <a:pt x="815" y="91"/>
                    </a:lnTo>
                    <a:lnTo>
                      <a:pt x="842" y="101"/>
                    </a:lnTo>
                    <a:lnTo>
                      <a:pt x="869" y="112"/>
                    </a:lnTo>
                    <a:lnTo>
                      <a:pt x="900" y="123"/>
                    </a:lnTo>
                    <a:lnTo>
                      <a:pt x="933" y="136"/>
                    </a:lnTo>
                    <a:lnTo>
                      <a:pt x="973" y="151"/>
                    </a:lnTo>
                    <a:lnTo>
                      <a:pt x="1020" y="167"/>
                    </a:lnTo>
                    <a:lnTo>
                      <a:pt x="1064" y="180"/>
                    </a:lnTo>
                    <a:lnTo>
                      <a:pt x="1115" y="189"/>
                    </a:lnTo>
                    <a:lnTo>
                      <a:pt x="1171" y="192"/>
                    </a:lnTo>
                    <a:lnTo>
                      <a:pt x="1228" y="194"/>
                    </a:lnTo>
                    <a:lnTo>
                      <a:pt x="1286" y="192"/>
                    </a:lnTo>
                    <a:lnTo>
                      <a:pt x="1340" y="189"/>
                    </a:lnTo>
                    <a:lnTo>
                      <a:pt x="1389" y="181"/>
                    </a:lnTo>
                    <a:lnTo>
                      <a:pt x="1431" y="174"/>
                    </a:lnTo>
                    <a:lnTo>
                      <a:pt x="1464" y="167"/>
                    </a:lnTo>
                    <a:lnTo>
                      <a:pt x="1479" y="169"/>
                    </a:lnTo>
                    <a:lnTo>
                      <a:pt x="1486" y="174"/>
                    </a:lnTo>
                    <a:lnTo>
                      <a:pt x="1489" y="181"/>
                    </a:lnTo>
                    <a:lnTo>
                      <a:pt x="1489" y="192"/>
                    </a:lnTo>
                    <a:lnTo>
                      <a:pt x="1484" y="203"/>
                    </a:lnTo>
                    <a:lnTo>
                      <a:pt x="1469" y="227"/>
                    </a:lnTo>
                    <a:lnTo>
                      <a:pt x="1453" y="251"/>
                    </a:lnTo>
                    <a:lnTo>
                      <a:pt x="1433" y="272"/>
                    </a:lnTo>
                    <a:lnTo>
                      <a:pt x="1408" y="292"/>
                    </a:lnTo>
                    <a:lnTo>
                      <a:pt x="1377" y="311"/>
                    </a:lnTo>
                    <a:lnTo>
                      <a:pt x="1339" y="327"/>
                    </a:lnTo>
                    <a:lnTo>
                      <a:pt x="1293" y="341"/>
                    </a:lnTo>
                    <a:lnTo>
                      <a:pt x="1239" y="352"/>
                    </a:lnTo>
                    <a:lnTo>
                      <a:pt x="1177" y="360"/>
                    </a:lnTo>
                    <a:lnTo>
                      <a:pt x="1175" y="372"/>
                    </a:lnTo>
                    <a:lnTo>
                      <a:pt x="1171" y="387"/>
                    </a:lnTo>
                    <a:lnTo>
                      <a:pt x="1166" y="398"/>
                    </a:lnTo>
                    <a:lnTo>
                      <a:pt x="1155" y="409"/>
                    </a:lnTo>
                    <a:lnTo>
                      <a:pt x="1140" y="418"/>
                    </a:lnTo>
                    <a:lnTo>
                      <a:pt x="1122" y="423"/>
                    </a:lnTo>
                    <a:lnTo>
                      <a:pt x="1099" y="429"/>
                    </a:lnTo>
                    <a:lnTo>
                      <a:pt x="1069" y="429"/>
                    </a:lnTo>
                    <a:lnTo>
                      <a:pt x="1035" y="425"/>
                    </a:lnTo>
                    <a:lnTo>
                      <a:pt x="993" y="418"/>
                    </a:lnTo>
                    <a:lnTo>
                      <a:pt x="944" y="407"/>
                    </a:lnTo>
                    <a:lnTo>
                      <a:pt x="944" y="414"/>
                    </a:lnTo>
                    <a:lnTo>
                      <a:pt x="944" y="421"/>
                    </a:lnTo>
                    <a:lnTo>
                      <a:pt x="944" y="431"/>
                    </a:lnTo>
                    <a:lnTo>
                      <a:pt x="944" y="440"/>
                    </a:lnTo>
                    <a:lnTo>
                      <a:pt x="942" y="449"/>
                    </a:lnTo>
                    <a:lnTo>
                      <a:pt x="939" y="458"/>
                    </a:lnTo>
                    <a:lnTo>
                      <a:pt x="933" y="465"/>
                    </a:lnTo>
                    <a:lnTo>
                      <a:pt x="922" y="474"/>
                    </a:lnTo>
                    <a:lnTo>
                      <a:pt x="909" y="480"/>
                    </a:lnTo>
                    <a:lnTo>
                      <a:pt x="889" y="483"/>
                    </a:lnTo>
                    <a:lnTo>
                      <a:pt x="864" y="485"/>
                    </a:lnTo>
                    <a:lnTo>
                      <a:pt x="833" y="483"/>
                    </a:lnTo>
                    <a:lnTo>
                      <a:pt x="795" y="480"/>
                    </a:lnTo>
                    <a:lnTo>
                      <a:pt x="748" y="471"/>
                    </a:lnTo>
                    <a:lnTo>
                      <a:pt x="733" y="505"/>
                    </a:lnTo>
                    <a:lnTo>
                      <a:pt x="715" y="529"/>
                    </a:lnTo>
                    <a:lnTo>
                      <a:pt x="697" y="545"/>
                    </a:lnTo>
                    <a:lnTo>
                      <a:pt x="677" y="554"/>
                    </a:lnTo>
                    <a:lnTo>
                      <a:pt x="655" y="560"/>
                    </a:lnTo>
                    <a:lnTo>
                      <a:pt x="633" y="560"/>
                    </a:lnTo>
                    <a:lnTo>
                      <a:pt x="611" y="556"/>
                    </a:lnTo>
                    <a:lnTo>
                      <a:pt x="591" y="551"/>
                    </a:lnTo>
                    <a:lnTo>
                      <a:pt x="569" y="545"/>
                    </a:lnTo>
                    <a:lnTo>
                      <a:pt x="549" y="540"/>
                    </a:lnTo>
                    <a:lnTo>
                      <a:pt x="533" y="536"/>
                    </a:lnTo>
                    <a:lnTo>
                      <a:pt x="517" y="534"/>
                    </a:lnTo>
                    <a:lnTo>
                      <a:pt x="499" y="565"/>
                    </a:lnTo>
                    <a:lnTo>
                      <a:pt x="479" y="585"/>
                    </a:lnTo>
                    <a:lnTo>
                      <a:pt x="455" y="596"/>
                    </a:lnTo>
                    <a:lnTo>
                      <a:pt x="429" y="601"/>
                    </a:lnTo>
                    <a:lnTo>
                      <a:pt x="402" y="603"/>
                    </a:lnTo>
                    <a:lnTo>
                      <a:pt x="375" y="600"/>
                    </a:lnTo>
                    <a:lnTo>
                      <a:pt x="348" y="592"/>
                    </a:lnTo>
                    <a:lnTo>
                      <a:pt x="322" y="585"/>
                    </a:lnTo>
                    <a:lnTo>
                      <a:pt x="297" y="576"/>
                    </a:lnTo>
                    <a:lnTo>
                      <a:pt x="275" y="569"/>
                    </a:lnTo>
                    <a:lnTo>
                      <a:pt x="257" y="563"/>
                    </a:lnTo>
                    <a:lnTo>
                      <a:pt x="228" y="592"/>
                    </a:lnTo>
                    <a:lnTo>
                      <a:pt x="199" y="612"/>
                    </a:lnTo>
                    <a:lnTo>
                      <a:pt x="168" y="620"/>
                    </a:lnTo>
                    <a:lnTo>
                      <a:pt x="137" y="621"/>
                    </a:lnTo>
                    <a:lnTo>
                      <a:pt x="104" y="614"/>
                    </a:lnTo>
                    <a:lnTo>
                      <a:pt x="71" y="605"/>
                    </a:lnTo>
                    <a:lnTo>
                      <a:pt x="37" y="591"/>
                    </a:lnTo>
                    <a:lnTo>
                      <a:pt x="0" y="576"/>
                    </a:lnTo>
                    <a:lnTo>
                      <a:pt x="4" y="274"/>
                    </a:lnTo>
                    <a:lnTo>
                      <a:pt x="42" y="269"/>
                    </a:lnTo>
                    <a:lnTo>
                      <a:pt x="77" y="256"/>
                    </a:lnTo>
                    <a:lnTo>
                      <a:pt x="106" y="238"/>
                    </a:lnTo>
                    <a:lnTo>
                      <a:pt x="133" y="216"/>
                    </a:lnTo>
                    <a:lnTo>
                      <a:pt x="159" y="191"/>
                    </a:lnTo>
                    <a:lnTo>
                      <a:pt x="182" y="161"/>
                    </a:lnTo>
                    <a:lnTo>
                      <a:pt x="208" y="132"/>
                    </a:lnTo>
                    <a:lnTo>
                      <a:pt x="233" y="103"/>
                    </a:lnTo>
                    <a:lnTo>
                      <a:pt x="262" y="76"/>
                    </a:lnTo>
                    <a:lnTo>
                      <a:pt x="295" y="52"/>
                    </a:lnTo>
                    <a:lnTo>
                      <a:pt x="333" y="31"/>
                    </a:lnTo>
                    <a:lnTo>
                      <a:pt x="377" y="16"/>
                    </a:lnTo>
                    <a:lnTo>
                      <a:pt x="411" y="7"/>
                    </a:lnTo>
                    <a:lnTo>
                      <a:pt x="453" y="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2" name="Freeform 27"/>
              <p:cNvSpPr>
                <a:spLocks noEditPoints="1"/>
              </p:cNvSpPr>
              <p:nvPr/>
            </p:nvSpPr>
            <p:spPr bwMode="auto">
              <a:xfrm>
                <a:off x="3419872" y="2274221"/>
                <a:ext cx="1925638" cy="3692538"/>
              </a:xfrm>
              <a:custGeom>
                <a:avLst/>
                <a:gdLst>
                  <a:gd name="T0" fmla="*/ 673 w 1213"/>
                  <a:gd name="T1" fmla="*/ 1963 h 2416"/>
                  <a:gd name="T2" fmla="*/ 674 w 1213"/>
                  <a:gd name="T3" fmla="*/ 2032 h 2416"/>
                  <a:gd name="T4" fmla="*/ 682 w 1213"/>
                  <a:gd name="T5" fmla="*/ 2170 h 2416"/>
                  <a:gd name="T6" fmla="*/ 753 w 1213"/>
                  <a:gd name="T7" fmla="*/ 2340 h 2416"/>
                  <a:gd name="T8" fmla="*/ 724 w 1213"/>
                  <a:gd name="T9" fmla="*/ 2341 h 2416"/>
                  <a:gd name="T10" fmla="*/ 624 w 1213"/>
                  <a:gd name="T11" fmla="*/ 2161 h 2416"/>
                  <a:gd name="T12" fmla="*/ 622 w 1213"/>
                  <a:gd name="T13" fmla="*/ 2007 h 2416"/>
                  <a:gd name="T14" fmla="*/ 573 w 1213"/>
                  <a:gd name="T15" fmla="*/ 980 h 2416"/>
                  <a:gd name="T16" fmla="*/ 662 w 1213"/>
                  <a:gd name="T17" fmla="*/ 1029 h 2416"/>
                  <a:gd name="T18" fmla="*/ 604 w 1213"/>
                  <a:gd name="T19" fmla="*/ 1089 h 2416"/>
                  <a:gd name="T20" fmla="*/ 558 w 1213"/>
                  <a:gd name="T21" fmla="*/ 1212 h 2416"/>
                  <a:gd name="T22" fmla="*/ 640 w 1213"/>
                  <a:gd name="T23" fmla="*/ 1354 h 2416"/>
                  <a:gd name="T24" fmla="*/ 796 w 1213"/>
                  <a:gd name="T25" fmla="*/ 1463 h 2416"/>
                  <a:gd name="T26" fmla="*/ 936 w 1213"/>
                  <a:gd name="T27" fmla="*/ 1585 h 2416"/>
                  <a:gd name="T28" fmla="*/ 956 w 1213"/>
                  <a:gd name="T29" fmla="*/ 1714 h 2416"/>
                  <a:gd name="T30" fmla="*/ 887 w 1213"/>
                  <a:gd name="T31" fmla="*/ 1836 h 2416"/>
                  <a:gd name="T32" fmla="*/ 829 w 1213"/>
                  <a:gd name="T33" fmla="*/ 1869 h 2416"/>
                  <a:gd name="T34" fmla="*/ 816 w 1213"/>
                  <a:gd name="T35" fmla="*/ 1860 h 2416"/>
                  <a:gd name="T36" fmla="*/ 864 w 1213"/>
                  <a:gd name="T37" fmla="*/ 1736 h 2416"/>
                  <a:gd name="T38" fmla="*/ 831 w 1213"/>
                  <a:gd name="T39" fmla="*/ 1596 h 2416"/>
                  <a:gd name="T40" fmla="*/ 711 w 1213"/>
                  <a:gd name="T41" fmla="*/ 1509 h 2416"/>
                  <a:gd name="T42" fmla="*/ 589 w 1213"/>
                  <a:gd name="T43" fmla="*/ 1429 h 2416"/>
                  <a:gd name="T44" fmla="*/ 494 w 1213"/>
                  <a:gd name="T45" fmla="*/ 1314 h 2416"/>
                  <a:gd name="T46" fmla="*/ 449 w 1213"/>
                  <a:gd name="T47" fmla="*/ 1185 h 2416"/>
                  <a:gd name="T48" fmla="*/ 511 w 1213"/>
                  <a:gd name="T49" fmla="*/ 1043 h 2416"/>
                  <a:gd name="T50" fmla="*/ 418 w 1213"/>
                  <a:gd name="T51" fmla="*/ 1 h 2416"/>
                  <a:gd name="T52" fmla="*/ 544 w 1213"/>
                  <a:gd name="T53" fmla="*/ 38 h 2416"/>
                  <a:gd name="T54" fmla="*/ 585 w 1213"/>
                  <a:gd name="T55" fmla="*/ 129 h 2416"/>
                  <a:gd name="T56" fmla="*/ 524 w 1213"/>
                  <a:gd name="T57" fmla="*/ 170 h 2416"/>
                  <a:gd name="T58" fmla="*/ 407 w 1213"/>
                  <a:gd name="T59" fmla="*/ 160 h 2416"/>
                  <a:gd name="T60" fmla="*/ 278 w 1213"/>
                  <a:gd name="T61" fmla="*/ 116 h 2416"/>
                  <a:gd name="T62" fmla="*/ 154 w 1213"/>
                  <a:gd name="T63" fmla="*/ 101 h 2416"/>
                  <a:gd name="T64" fmla="*/ 105 w 1213"/>
                  <a:gd name="T65" fmla="*/ 174 h 2416"/>
                  <a:gd name="T66" fmla="*/ 205 w 1213"/>
                  <a:gd name="T67" fmla="*/ 270 h 2416"/>
                  <a:gd name="T68" fmla="*/ 398 w 1213"/>
                  <a:gd name="T69" fmla="*/ 327 h 2416"/>
                  <a:gd name="T70" fmla="*/ 631 w 1213"/>
                  <a:gd name="T71" fmla="*/ 360 h 2416"/>
                  <a:gd name="T72" fmla="*/ 858 w 1213"/>
                  <a:gd name="T73" fmla="*/ 387 h 2416"/>
                  <a:gd name="T74" fmla="*/ 1029 w 1213"/>
                  <a:gd name="T75" fmla="*/ 429 h 2416"/>
                  <a:gd name="T76" fmla="*/ 1133 w 1213"/>
                  <a:gd name="T77" fmla="*/ 494 h 2416"/>
                  <a:gd name="T78" fmla="*/ 1207 w 1213"/>
                  <a:gd name="T79" fmla="*/ 605 h 2416"/>
                  <a:gd name="T80" fmla="*/ 1180 w 1213"/>
                  <a:gd name="T81" fmla="*/ 743 h 2416"/>
                  <a:gd name="T82" fmla="*/ 1071 w 1213"/>
                  <a:gd name="T83" fmla="*/ 854 h 2416"/>
                  <a:gd name="T84" fmla="*/ 829 w 1213"/>
                  <a:gd name="T85" fmla="*/ 892 h 2416"/>
                  <a:gd name="T86" fmla="*/ 934 w 1213"/>
                  <a:gd name="T87" fmla="*/ 818 h 2416"/>
                  <a:gd name="T88" fmla="*/ 1009 w 1213"/>
                  <a:gd name="T89" fmla="*/ 772 h 2416"/>
                  <a:gd name="T90" fmla="*/ 1018 w 1213"/>
                  <a:gd name="T91" fmla="*/ 758 h 2416"/>
                  <a:gd name="T92" fmla="*/ 1044 w 1213"/>
                  <a:gd name="T93" fmla="*/ 723 h 2416"/>
                  <a:gd name="T94" fmla="*/ 1027 w 1213"/>
                  <a:gd name="T95" fmla="*/ 600 h 2416"/>
                  <a:gd name="T96" fmla="*/ 898 w 1213"/>
                  <a:gd name="T97" fmla="*/ 512 h 2416"/>
                  <a:gd name="T98" fmla="*/ 665 w 1213"/>
                  <a:gd name="T99" fmla="*/ 480 h 2416"/>
                  <a:gd name="T100" fmla="*/ 396 w 1213"/>
                  <a:gd name="T101" fmla="*/ 441 h 2416"/>
                  <a:gd name="T102" fmla="*/ 113 w 1213"/>
                  <a:gd name="T103" fmla="*/ 316 h 2416"/>
                  <a:gd name="T104" fmla="*/ 33 w 1213"/>
                  <a:gd name="T105" fmla="*/ 245 h 2416"/>
                  <a:gd name="T106" fmla="*/ 5 w 1213"/>
                  <a:gd name="T107" fmla="*/ 129 h 2416"/>
                  <a:gd name="T108" fmla="*/ 85 w 1213"/>
                  <a:gd name="T109" fmla="*/ 41 h 2416"/>
                  <a:gd name="T110" fmla="*/ 213 w 1213"/>
                  <a:gd name="T111" fmla="*/ 12 h 2416"/>
                  <a:gd name="T112" fmla="*/ 324 w 1213"/>
                  <a:gd name="T113" fmla="*/ 3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3" h="2416">
                    <a:moveTo>
                      <a:pt x="656" y="1932"/>
                    </a:moveTo>
                    <a:lnTo>
                      <a:pt x="673" y="1932"/>
                    </a:lnTo>
                    <a:lnTo>
                      <a:pt x="673" y="1940"/>
                    </a:lnTo>
                    <a:lnTo>
                      <a:pt x="673" y="1963"/>
                    </a:lnTo>
                    <a:lnTo>
                      <a:pt x="674" y="1981"/>
                    </a:lnTo>
                    <a:lnTo>
                      <a:pt x="674" y="1998"/>
                    </a:lnTo>
                    <a:lnTo>
                      <a:pt x="674" y="2014"/>
                    </a:lnTo>
                    <a:lnTo>
                      <a:pt x="674" y="2032"/>
                    </a:lnTo>
                    <a:lnTo>
                      <a:pt x="676" y="2054"/>
                    </a:lnTo>
                    <a:lnTo>
                      <a:pt x="676" y="2083"/>
                    </a:lnTo>
                    <a:lnTo>
                      <a:pt x="676" y="2120"/>
                    </a:lnTo>
                    <a:lnTo>
                      <a:pt x="682" y="2170"/>
                    </a:lnTo>
                    <a:lnTo>
                      <a:pt x="693" y="2216"/>
                    </a:lnTo>
                    <a:lnTo>
                      <a:pt x="709" y="2260"/>
                    </a:lnTo>
                    <a:lnTo>
                      <a:pt x="727" y="2300"/>
                    </a:lnTo>
                    <a:lnTo>
                      <a:pt x="753" y="2340"/>
                    </a:lnTo>
                    <a:lnTo>
                      <a:pt x="778" y="2378"/>
                    </a:lnTo>
                    <a:lnTo>
                      <a:pt x="805" y="2416"/>
                    </a:lnTo>
                    <a:lnTo>
                      <a:pt x="762" y="2381"/>
                    </a:lnTo>
                    <a:lnTo>
                      <a:pt x="724" y="2341"/>
                    </a:lnTo>
                    <a:lnTo>
                      <a:pt x="691" y="2298"/>
                    </a:lnTo>
                    <a:lnTo>
                      <a:pt x="664" y="2254"/>
                    </a:lnTo>
                    <a:lnTo>
                      <a:pt x="640" y="2207"/>
                    </a:lnTo>
                    <a:lnTo>
                      <a:pt x="624" y="2161"/>
                    </a:lnTo>
                    <a:lnTo>
                      <a:pt x="614" y="2116"/>
                    </a:lnTo>
                    <a:lnTo>
                      <a:pt x="609" y="2074"/>
                    </a:lnTo>
                    <a:lnTo>
                      <a:pt x="613" y="2036"/>
                    </a:lnTo>
                    <a:lnTo>
                      <a:pt x="622" y="2007"/>
                    </a:lnTo>
                    <a:lnTo>
                      <a:pt x="631" y="1980"/>
                    </a:lnTo>
                    <a:lnTo>
                      <a:pt x="644" y="1956"/>
                    </a:lnTo>
                    <a:lnTo>
                      <a:pt x="656" y="1932"/>
                    </a:lnTo>
                    <a:close/>
                    <a:moveTo>
                      <a:pt x="573" y="980"/>
                    </a:moveTo>
                    <a:lnTo>
                      <a:pt x="604" y="992"/>
                    </a:lnTo>
                    <a:lnTo>
                      <a:pt x="636" y="1007"/>
                    </a:lnTo>
                    <a:lnTo>
                      <a:pt x="665" y="1020"/>
                    </a:lnTo>
                    <a:lnTo>
                      <a:pt x="662" y="1029"/>
                    </a:lnTo>
                    <a:lnTo>
                      <a:pt x="660" y="1043"/>
                    </a:lnTo>
                    <a:lnTo>
                      <a:pt x="656" y="1052"/>
                    </a:lnTo>
                    <a:lnTo>
                      <a:pt x="629" y="1067"/>
                    </a:lnTo>
                    <a:lnTo>
                      <a:pt x="604" y="1089"/>
                    </a:lnTo>
                    <a:lnTo>
                      <a:pt x="584" y="1114"/>
                    </a:lnTo>
                    <a:lnTo>
                      <a:pt x="567" y="1145"/>
                    </a:lnTo>
                    <a:lnTo>
                      <a:pt x="560" y="1178"/>
                    </a:lnTo>
                    <a:lnTo>
                      <a:pt x="558" y="1212"/>
                    </a:lnTo>
                    <a:lnTo>
                      <a:pt x="565" y="1249"/>
                    </a:lnTo>
                    <a:lnTo>
                      <a:pt x="582" y="1285"/>
                    </a:lnTo>
                    <a:lnTo>
                      <a:pt x="609" y="1321"/>
                    </a:lnTo>
                    <a:lnTo>
                      <a:pt x="640" y="1354"/>
                    </a:lnTo>
                    <a:lnTo>
                      <a:pt x="676" y="1385"/>
                    </a:lnTo>
                    <a:lnTo>
                      <a:pt x="714" y="1410"/>
                    </a:lnTo>
                    <a:lnTo>
                      <a:pt x="754" y="1438"/>
                    </a:lnTo>
                    <a:lnTo>
                      <a:pt x="796" y="1463"/>
                    </a:lnTo>
                    <a:lnTo>
                      <a:pt x="834" y="1489"/>
                    </a:lnTo>
                    <a:lnTo>
                      <a:pt x="873" y="1518"/>
                    </a:lnTo>
                    <a:lnTo>
                      <a:pt x="907" y="1549"/>
                    </a:lnTo>
                    <a:lnTo>
                      <a:pt x="936" y="1585"/>
                    </a:lnTo>
                    <a:lnTo>
                      <a:pt x="953" y="1614"/>
                    </a:lnTo>
                    <a:lnTo>
                      <a:pt x="962" y="1647"/>
                    </a:lnTo>
                    <a:lnTo>
                      <a:pt x="962" y="1680"/>
                    </a:lnTo>
                    <a:lnTo>
                      <a:pt x="956" y="1714"/>
                    </a:lnTo>
                    <a:lnTo>
                      <a:pt x="945" y="1749"/>
                    </a:lnTo>
                    <a:lnTo>
                      <a:pt x="931" y="1781"/>
                    </a:lnTo>
                    <a:lnTo>
                      <a:pt x="911" y="1810"/>
                    </a:lnTo>
                    <a:lnTo>
                      <a:pt x="887" y="1836"/>
                    </a:lnTo>
                    <a:lnTo>
                      <a:pt x="862" y="1856"/>
                    </a:lnTo>
                    <a:lnTo>
                      <a:pt x="833" y="1872"/>
                    </a:lnTo>
                    <a:lnTo>
                      <a:pt x="833" y="1870"/>
                    </a:lnTo>
                    <a:lnTo>
                      <a:pt x="829" y="1869"/>
                    </a:lnTo>
                    <a:lnTo>
                      <a:pt x="825" y="1867"/>
                    </a:lnTo>
                    <a:lnTo>
                      <a:pt x="822" y="1863"/>
                    </a:lnTo>
                    <a:lnTo>
                      <a:pt x="818" y="1861"/>
                    </a:lnTo>
                    <a:lnTo>
                      <a:pt x="816" y="1860"/>
                    </a:lnTo>
                    <a:lnTo>
                      <a:pt x="816" y="1827"/>
                    </a:lnTo>
                    <a:lnTo>
                      <a:pt x="816" y="1792"/>
                    </a:lnTo>
                    <a:lnTo>
                      <a:pt x="844" y="1767"/>
                    </a:lnTo>
                    <a:lnTo>
                      <a:pt x="864" y="1736"/>
                    </a:lnTo>
                    <a:lnTo>
                      <a:pt x="882" y="1700"/>
                    </a:lnTo>
                    <a:lnTo>
                      <a:pt x="869" y="1660"/>
                    </a:lnTo>
                    <a:lnTo>
                      <a:pt x="853" y="1625"/>
                    </a:lnTo>
                    <a:lnTo>
                      <a:pt x="831" y="1596"/>
                    </a:lnTo>
                    <a:lnTo>
                      <a:pt x="804" y="1570"/>
                    </a:lnTo>
                    <a:lnTo>
                      <a:pt x="774" y="1547"/>
                    </a:lnTo>
                    <a:lnTo>
                      <a:pt x="744" y="1527"/>
                    </a:lnTo>
                    <a:lnTo>
                      <a:pt x="711" y="1509"/>
                    </a:lnTo>
                    <a:lnTo>
                      <a:pt x="678" y="1490"/>
                    </a:lnTo>
                    <a:lnTo>
                      <a:pt x="647" y="1470"/>
                    </a:lnTo>
                    <a:lnTo>
                      <a:pt x="616" y="1450"/>
                    </a:lnTo>
                    <a:lnTo>
                      <a:pt x="589" y="1429"/>
                    </a:lnTo>
                    <a:lnTo>
                      <a:pt x="560" y="1400"/>
                    </a:lnTo>
                    <a:lnTo>
                      <a:pt x="534" y="1369"/>
                    </a:lnTo>
                    <a:lnTo>
                      <a:pt x="509" y="1336"/>
                    </a:lnTo>
                    <a:lnTo>
                      <a:pt x="494" y="1314"/>
                    </a:lnTo>
                    <a:lnTo>
                      <a:pt x="478" y="1287"/>
                    </a:lnTo>
                    <a:lnTo>
                      <a:pt x="465" y="1254"/>
                    </a:lnTo>
                    <a:lnTo>
                      <a:pt x="454" y="1220"/>
                    </a:lnTo>
                    <a:lnTo>
                      <a:pt x="449" y="1185"/>
                    </a:lnTo>
                    <a:lnTo>
                      <a:pt x="453" y="1149"/>
                    </a:lnTo>
                    <a:lnTo>
                      <a:pt x="465" y="1112"/>
                    </a:lnTo>
                    <a:lnTo>
                      <a:pt x="485" y="1076"/>
                    </a:lnTo>
                    <a:lnTo>
                      <a:pt x="511" y="1043"/>
                    </a:lnTo>
                    <a:lnTo>
                      <a:pt x="538" y="1012"/>
                    </a:lnTo>
                    <a:lnTo>
                      <a:pt x="573" y="980"/>
                    </a:lnTo>
                    <a:close/>
                    <a:moveTo>
                      <a:pt x="380" y="0"/>
                    </a:moveTo>
                    <a:lnTo>
                      <a:pt x="418" y="1"/>
                    </a:lnTo>
                    <a:lnTo>
                      <a:pt x="454" y="7"/>
                    </a:lnTo>
                    <a:lnTo>
                      <a:pt x="487" y="14"/>
                    </a:lnTo>
                    <a:lnTo>
                      <a:pt x="518" y="23"/>
                    </a:lnTo>
                    <a:lnTo>
                      <a:pt x="544" y="38"/>
                    </a:lnTo>
                    <a:lnTo>
                      <a:pt x="564" y="54"/>
                    </a:lnTo>
                    <a:lnTo>
                      <a:pt x="578" y="74"/>
                    </a:lnTo>
                    <a:lnTo>
                      <a:pt x="585" y="100"/>
                    </a:lnTo>
                    <a:lnTo>
                      <a:pt x="585" y="129"/>
                    </a:lnTo>
                    <a:lnTo>
                      <a:pt x="576" y="138"/>
                    </a:lnTo>
                    <a:lnTo>
                      <a:pt x="562" y="150"/>
                    </a:lnTo>
                    <a:lnTo>
                      <a:pt x="545" y="161"/>
                    </a:lnTo>
                    <a:lnTo>
                      <a:pt x="524" y="170"/>
                    </a:lnTo>
                    <a:lnTo>
                      <a:pt x="496" y="176"/>
                    </a:lnTo>
                    <a:lnTo>
                      <a:pt x="467" y="176"/>
                    </a:lnTo>
                    <a:lnTo>
                      <a:pt x="433" y="169"/>
                    </a:lnTo>
                    <a:lnTo>
                      <a:pt x="407" y="160"/>
                    </a:lnTo>
                    <a:lnTo>
                      <a:pt x="378" y="149"/>
                    </a:lnTo>
                    <a:lnTo>
                      <a:pt x="345" y="138"/>
                    </a:lnTo>
                    <a:lnTo>
                      <a:pt x="313" y="127"/>
                    </a:lnTo>
                    <a:lnTo>
                      <a:pt x="278" y="116"/>
                    </a:lnTo>
                    <a:lnTo>
                      <a:pt x="245" y="109"/>
                    </a:lnTo>
                    <a:lnTo>
                      <a:pt x="213" y="103"/>
                    </a:lnTo>
                    <a:lnTo>
                      <a:pt x="182" y="100"/>
                    </a:lnTo>
                    <a:lnTo>
                      <a:pt x="154" y="101"/>
                    </a:lnTo>
                    <a:lnTo>
                      <a:pt x="133" y="109"/>
                    </a:lnTo>
                    <a:lnTo>
                      <a:pt x="114" y="121"/>
                    </a:lnTo>
                    <a:lnTo>
                      <a:pt x="102" y="140"/>
                    </a:lnTo>
                    <a:lnTo>
                      <a:pt x="105" y="174"/>
                    </a:lnTo>
                    <a:lnTo>
                      <a:pt x="120" y="203"/>
                    </a:lnTo>
                    <a:lnTo>
                      <a:pt x="142" y="229"/>
                    </a:lnTo>
                    <a:lnTo>
                      <a:pt x="171" y="250"/>
                    </a:lnTo>
                    <a:lnTo>
                      <a:pt x="205" y="270"/>
                    </a:lnTo>
                    <a:lnTo>
                      <a:pt x="247" y="289"/>
                    </a:lnTo>
                    <a:lnTo>
                      <a:pt x="293" y="303"/>
                    </a:lnTo>
                    <a:lnTo>
                      <a:pt x="344" y="316"/>
                    </a:lnTo>
                    <a:lnTo>
                      <a:pt x="398" y="327"/>
                    </a:lnTo>
                    <a:lnTo>
                      <a:pt x="454" y="336"/>
                    </a:lnTo>
                    <a:lnTo>
                      <a:pt x="513" y="345"/>
                    </a:lnTo>
                    <a:lnTo>
                      <a:pt x="571" y="352"/>
                    </a:lnTo>
                    <a:lnTo>
                      <a:pt x="631" y="360"/>
                    </a:lnTo>
                    <a:lnTo>
                      <a:pt x="691" y="365"/>
                    </a:lnTo>
                    <a:lnTo>
                      <a:pt x="749" y="372"/>
                    </a:lnTo>
                    <a:lnTo>
                      <a:pt x="805" y="380"/>
                    </a:lnTo>
                    <a:lnTo>
                      <a:pt x="858" y="387"/>
                    </a:lnTo>
                    <a:lnTo>
                      <a:pt x="907" y="394"/>
                    </a:lnTo>
                    <a:lnTo>
                      <a:pt x="954" y="405"/>
                    </a:lnTo>
                    <a:lnTo>
                      <a:pt x="994" y="416"/>
                    </a:lnTo>
                    <a:lnTo>
                      <a:pt x="1029" y="429"/>
                    </a:lnTo>
                    <a:lnTo>
                      <a:pt x="1053" y="440"/>
                    </a:lnTo>
                    <a:lnTo>
                      <a:pt x="1080" y="454"/>
                    </a:lnTo>
                    <a:lnTo>
                      <a:pt x="1105" y="472"/>
                    </a:lnTo>
                    <a:lnTo>
                      <a:pt x="1133" y="494"/>
                    </a:lnTo>
                    <a:lnTo>
                      <a:pt x="1156" y="518"/>
                    </a:lnTo>
                    <a:lnTo>
                      <a:pt x="1178" y="543"/>
                    </a:lnTo>
                    <a:lnTo>
                      <a:pt x="1196" y="572"/>
                    </a:lnTo>
                    <a:lnTo>
                      <a:pt x="1207" y="605"/>
                    </a:lnTo>
                    <a:lnTo>
                      <a:pt x="1213" y="638"/>
                    </a:lnTo>
                    <a:lnTo>
                      <a:pt x="1209" y="674"/>
                    </a:lnTo>
                    <a:lnTo>
                      <a:pt x="1196" y="712"/>
                    </a:lnTo>
                    <a:lnTo>
                      <a:pt x="1180" y="743"/>
                    </a:lnTo>
                    <a:lnTo>
                      <a:pt x="1162" y="770"/>
                    </a:lnTo>
                    <a:lnTo>
                      <a:pt x="1142" y="794"/>
                    </a:lnTo>
                    <a:lnTo>
                      <a:pt x="1116" y="816"/>
                    </a:lnTo>
                    <a:lnTo>
                      <a:pt x="1071" y="854"/>
                    </a:lnTo>
                    <a:lnTo>
                      <a:pt x="1024" y="887"/>
                    </a:lnTo>
                    <a:lnTo>
                      <a:pt x="976" y="914"/>
                    </a:lnTo>
                    <a:lnTo>
                      <a:pt x="925" y="940"/>
                    </a:lnTo>
                    <a:lnTo>
                      <a:pt x="829" y="892"/>
                    </a:lnTo>
                    <a:lnTo>
                      <a:pt x="829" y="872"/>
                    </a:lnTo>
                    <a:lnTo>
                      <a:pt x="862" y="852"/>
                    </a:lnTo>
                    <a:lnTo>
                      <a:pt x="896" y="836"/>
                    </a:lnTo>
                    <a:lnTo>
                      <a:pt x="934" y="818"/>
                    </a:lnTo>
                    <a:lnTo>
                      <a:pt x="973" y="800"/>
                    </a:lnTo>
                    <a:lnTo>
                      <a:pt x="1005" y="776"/>
                    </a:lnTo>
                    <a:lnTo>
                      <a:pt x="1007" y="774"/>
                    </a:lnTo>
                    <a:lnTo>
                      <a:pt x="1009" y="772"/>
                    </a:lnTo>
                    <a:lnTo>
                      <a:pt x="1011" y="769"/>
                    </a:lnTo>
                    <a:lnTo>
                      <a:pt x="1013" y="765"/>
                    </a:lnTo>
                    <a:lnTo>
                      <a:pt x="1016" y="761"/>
                    </a:lnTo>
                    <a:lnTo>
                      <a:pt x="1018" y="758"/>
                    </a:lnTo>
                    <a:lnTo>
                      <a:pt x="1020" y="758"/>
                    </a:lnTo>
                    <a:lnTo>
                      <a:pt x="1024" y="758"/>
                    </a:lnTo>
                    <a:lnTo>
                      <a:pt x="1025" y="760"/>
                    </a:lnTo>
                    <a:lnTo>
                      <a:pt x="1044" y="723"/>
                    </a:lnTo>
                    <a:lnTo>
                      <a:pt x="1053" y="689"/>
                    </a:lnTo>
                    <a:lnTo>
                      <a:pt x="1053" y="656"/>
                    </a:lnTo>
                    <a:lnTo>
                      <a:pt x="1044" y="627"/>
                    </a:lnTo>
                    <a:lnTo>
                      <a:pt x="1027" y="600"/>
                    </a:lnTo>
                    <a:lnTo>
                      <a:pt x="1005" y="574"/>
                    </a:lnTo>
                    <a:lnTo>
                      <a:pt x="978" y="552"/>
                    </a:lnTo>
                    <a:lnTo>
                      <a:pt x="945" y="532"/>
                    </a:lnTo>
                    <a:lnTo>
                      <a:pt x="898" y="512"/>
                    </a:lnTo>
                    <a:lnTo>
                      <a:pt x="845" y="498"/>
                    </a:lnTo>
                    <a:lnTo>
                      <a:pt x="787" y="490"/>
                    </a:lnTo>
                    <a:lnTo>
                      <a:pt x="727" y="483"/>
                    </a:lnTo>
                    <a:lnTo>
                      <a:pt x="665" y="480"/>
                    </a:lnTo>
                    <a:lnTo>
                      <a:pt x="604" y="474"/>
                    </a:lnTo>
                    <a:lnTo>
                      <a:pt x="542" y="469"/>
                    </a:lnTo>
                    <a:lnTo>
                      <a:pt x="482" y="460"/>
                    </a:lnTo>
                    <a:lnTo>
                      <a:pt x="396" y="441"/>
                    </a:lnTo>
                    <a:lnTo>
                      <a:pt x="318" y="420"/>
                    </a:lnTo>
                    <a:lnTo>
                      <a:pt x="244" y="392"/>
                    </a:lnTo>
                    <a:lnTo>
                      <a:pt x="176" y="360"/>
                    </a:lnTo>
                    <a:lnTo>
                      <a:pt x="113" y="316"/>
                    </a:lnTo>
                    <a:lnTo>
                      <a:pt x="94" y="301"/>
                    </a:lnTo>
                    <a:lnTo>
                      <a:pt x="74" y="285"/>
                    </a:lnTo>
                    <a:lnTo>
                      <a:pt x="53" y="267"/>
                    </a:lnTo>
                    <a:lnTo>
                      <a:pt x="33" y="245"/>
                    </a:lnTo>
                    <a:lnTo>
                      <a:pt x="16" y="221"/>
                    </a:lnTo>
                    <a:lnTo>
                      <a:pt x="5" y="194"/>
                    </a:lnTo>
                    <a:lnTo>
                      <a:pt x="0" y="163"/>
                    </a:lnTo>
                    <a:lnTo>
                      <a:pt x="5" y="129"/>
                    </a:lnTo>
                    <a:lnTo>
                      <a:pt x="16" y="100"/>
                    </a:lnTo>
                    <a:lnTo>
                      <a:pt x="34" y="76"/>
                    </a:lnTo>
                    <a:lnTo>
                      <a:pt x="58" y="58"/>
                    </a:lnTo>
                    <a:lnTo>
                      <a:pt x="85" y="41"/>
                    </a:lnTo>
                    <a:lnTo>
                      <a:pt x="114" y="30"/>
                    </a:lnTo>
                    <a:lnTo>
                      <a:pt x="147" y="23"/>
                    </a:lnTo>
                    <a:lnTo>
                      <a:pt x="180" y="18"/>
                    </a:lnTo>
                    <a:lnTo>
                      <a:pt x="213" y="12"/>
                    </a:lnTo>
                    <a:lnTo>
                      <a:pt x="245" y="10"/>
                    </a:lnTo>
                    <a:lnTo>
                      <a:pt x="274" y="9"/>
                    </a:lnTo>
                    <a:lnTo>
                      <a:pt x="302" y="7"/>
                    </a:lnTo>
                    <a:lnTo>
                      <a:pt x="324" y="3"/>
                    </a:lnTo>
                    <a:lnTo>
                      <a:pt x="342" y="0"/>
                    </a:lnTo>
                    <a:lnTo>
                      <a:pt x="3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3" name="Freeform 45"/>
              <p:cNvSpPr>
                <a:spLocks noEditPoints="1"/>
              </p:cNvSpPr>
              <p:nvPr/>
            </p:nvSpPr>
            <p:spPr bwMode="auto">
              <a:xfrm>
                <a:off x="3841671" y="2252358"/>
                <a:ext cx="1951038" cy="3489266"/>
              </a:xfrm>
              <a:custGeom>
                <a:avLst/>
                <a:gdLst>
                  <a:gd name="T0" fmla="*/ 391 w 1229"/>
                  <a:gd name="T1" fmla="*/ 1534 h 2283"/>
                  <a:gd name="T2" fmla="*/ 371 w 1229"/>
                  <a:gd name="T3" fmla="*/ 1636 h 2283"/>
                  <a:gd name="T4" fmla="*/ 353 w 1229"/>
                  <a:gd name="T5" fmla="*/ 1749 h 2283"/>
                  <a:gd name="T6" fmla="*/ 416 w 1229"/>
                  <a:gd name="T7" fmla="*/ 1823 h 2283"/>
                  <a:gd name="T8" fmla="*/ 511 w 1229"/>
                  <a:gd name="T9" fmla="*/ 1894 h 2283"/>
                  <a:gd name="T10" fmla="*/ 586 w 1229"/>
                  <a:gd name="T11" fmla="*/ 1992 h 2283"/>
                  <a:gd name="T12" fmla="*/ 596 w 1229"/>
                  <a:gd name="T13" fmla="*/ 2154 h 2283"/>
                  <a:gd name="T14" fmla="*/ 535 w 1229"/>
                  <a:gd name="T15" fmla="*/ 2283 h 2283"/>
                  <a:gd name="T16" fmla="*/ 536 w 1229"/>
                  <a:gd name="T17" fmla="*/ 2091 h 2283"/>
                  <a:gd name="T18" fmla="*/ 480 w 1229"/>
                  <a:gd name="T19" fmla="*/ 1969 h 2283"/>
                  <a:gd name="T20" fmla="*/ 369 w 1229"/>
                  <a:gd name="T21" fmla="*/ 1874 h 2283"/>
                  <a:gd name="T22" fmla="*/ 269 w 1229"/>
                  <a:gd name="T23" fmla="*/ 1763 h 2283"/>
                  <a:gd name="T24" fmla="*/ 260 w 1229"/>
                  <a:gd name="T25" fmla="*/ 1627 h 2283"/>
                  <a:gd name="T26" fmla="*/ 351 w 1229"/>
                  <a:gd name="T27" fmla="*/ 1516 h 2283"/>
                  <a:gd name="T28" fmla="*/ 276 w 1229"/>
                  <a:gd name="T29" fmla="*/ 518 h 2283"/>
                  <a:gd name="T30" fmla="*/ 255 w 1229"/>
                  <a:gd name="T31" fmla="*/ 541 h 2283"/>
                  <a:gd name="T32" fmla="*/ 156 w 1229"/>
                  <a:gd name="T33" fmla="*/ 660 h 2283"/>
                  <a:gd name="T34" fmla="*/ 207 w 1229"/>
                  <a:gd name="T35" fmla="*/ 787 h 2283"/>
                  <a:gd name="T36" fmla="*/ 362 w 1229"/>
                  <a:gd name="T37" fmla="*/ 876 h 2283"/>
                  <a:gd name="T38" fmla="*/ 540 w 1229"/>
                  <a:gd name="T39" fmla="*/ 941 h 2283"/>
                  <a:gd name="T40" fmla="*/ 691 w 1229"/>
                  <a:gd name="T41" fmla="*/ 1034 h 2283"/>
                  <a:gd name="T42" fmla="*/ 760 w 1229"/>
                  <a:gd name="T43" fmla="*/ 1185 h 2283"/>
                  <a:gd name="T44" fmla="*/ 715 w 1229"/>
                  <a:gd name="T45" fmla="*/ 1332 h 2283"/>
                  <a:gd name="T46" fmla="*/ 627 w 1229"/>
                  <a:gd name="T47" fmla="*/ 1440 h 2283"/>
                  <a:gd name="T48" fmla="*/ 567 w 1229"/>
                  <a:gd name="T49" fmla="*/ 1460 h 2283"/>
                  <a:gd name="T50" fmla="*/ 582 w 1229"/>
                  <a:gd name="T51" fmla="*/ 1354 h 2283"/>
                  <a:gd name="T52" fmla="*/ 651 w 1229"/>
                  <a:gd name="T53" fmla="*/ 1223 h 2283"/>
                  <a:gd name="T54" fmla="*/ 596 w 1229"/>
                  <a:gd name="T55" fmla="*/ 1092 h 2283"/>
                  <a:gd name="T56" fmla="*/ 433 w 1229"/>
                  <a:gd name="T57" fmla="*/ 1007 h 2283"/>
                  <a:gd name="T58" fmla="*/ 273 w 1229"/>
                  <a:gd name="T59" fmla="*/ 940 h 2283"/>
                  <a:gd name="T60" fmla="*/ 111 w 1229"/>
                  <a:gd name="T61" fmla="*/ 841 h 2283"/>
                  <a:gd name="T62" fmla="*/ 11 w 1229"/>
                  <a:gd name="T63" fmla="*/ 718 h 2283"/>
                  <a:gd name="T64" fmla="*/ 26 w 1229"/>
                  <a:gd name="T65" fmla="*/ 571 h 2283"/>
                  <a:gd name="T66" fmla="*/ 864 w 1229"/>
                  <a:gd name="T67" fmla="*/ 1 h 2283"/>
                  <a:gd name="T68" fmla="*/ 1056 w 1229"/>
                  <a:gd name="T69" fmla="*/ 31 h 2283"/>
                  <a:gd name="T70" fmla="*/ 1206 w 1229"/>
                  <a:gd name="T71" fmla="*/ 101 h 2283"/>
                  <a:gd name="T72" fmla="*/ 1215 w 1229"/>
                  <a:gd name="T73" fmla="*/ 218 h 2283"/>
                  <a:gd name="T74" fmla="*/ 1135 w 1229"/>
                  <a:gd name="T75" fmla="*/ 311 h 2283"/>
                  <a:gd name="T76" fmla="*/ 1046 w 1229"/>
                  <a:gd name="T77" fmla="*/ 369 h 2283"/>
                  <a:gd name="T78" fmla="*/ 902 w 1229"/>
                  <a:gd name="T79" fmla="*/ 432 h 2283"/>
                  <a:gd name="T80" fmla="*/ 735 w 1229"/>
                  <a:gd name="T81" fmla="*/ 396 h 2283"/>
                  <a:gd name="T82" fmla="*/ 624 w 1229"/>
                  <a:gd name="T83" fmla="*/ 360 h 2283"/>
                  <a:gd name="T84" fmla="*/ 816 w 1229"/>
                  <a:gd name="T85" fmla="*/ 340 h 2283"/>
                  <a:gd name="T86" fmla="*/ 1020 w 1229"/>
                  <a:gd name="T87" fmla="*/ 280 h 2283"/>
                  <a:gd name="T88" fmla="*/ 1126 w 1229"/>
                  <a:gd name="T89" fmla="*/ 192 h 2283"/>
                  <a:gd name="T90" fmla="*/ 1107 w 1229"/>
                  <a:gd name="T91" fmla="*/ 127 h 2283"/>
                  <a:gd name="T92" fmla="*/ 1004 w 1229"/>
                  <a:gd name="T93" fmla="*/ 114 h 2283"/>
                  <a:gd name="T94" fmla="*/ 891 w 1229"/>
                  <a:gd name="T95" fmla="*/ 131 h 2283"/>
                  <a:gd name="T96" fmla="*/ 778 w 1229"/>
                  <a:gd name="T97" fmla="*/ 174 h 2283"/>
                  <a:gd name="T98" fmla="*/ 655 w 1229"/>
                  <a:gd name="T99" fmla="*/ 165 h 2283"/>
                  <a:gd name="T100" fmla="*/ 633 w 1229"/>
                  <a:gd name="T101" fmla="*/ 98 h 2283"/>
                  <a:gd name="T102" fmla="*/ 738 w 1229"/>
                  <a:gd name="T103" fmla="*/ 11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9" h="2283">
                    <a:moveTo>
                      <a:pt x="351" y="1516"/>
                    </a:moveTo>
                    <a:lnTo>
                      <a:pt x="367" y="1521"/>
                    </a:lnTo>
                    <a:lnTo>
                      <a:pt x="382" y="1527"/>
                    </a:lnTo>
                    <a:lnTo>
                      <a:pt x="391" y="1534"/>
                    </a:lnTo>
                    <a:lnTo>
                      <a:pt x="396" y="1551"/>
                    </a:lnTo>
                    <a:lnTo>
                      <a:pt x="396" y="1572"/>
                    </a:lnTo>
                    <a:lnTo>
                      <a:pt x="395" y="1600"/>
                    </a:lnTo>
                    <a:lnTo>
                      <a:pt x="371" y="1636"/>
                    </a:lnTo>
                    <a:lnTo>
                      <a:pt x="356" y="1669"/>
                    </a:lnTo>
                    <a:lnTo>
                      <a:pt x="349" y="1698"/>
                    </a:lnTo>
                    <a:lnTo>
                      <a:pt x="347" y="1725"/>
                    </a:lnTo>
                    <a:lnTo>
                      <a:pt x="353" y="1749"/>
                    </a:lnTo>
                    <a:lnTo>
                      <a:pt x="364" y="1769"/>
                    </a:lnTo>
                    <a:lnTo>
                      <a:pt x="378" y="1789"/>
                    </a:lnTo>
                    <a:lnTo>
                      <a:pt x="396" y="1807"/>
                    </a:lnTo>
                    <a:lnTo>
                      <a:pt x="416" y="1823"/>
                    </a:lnTo>
                    <a:lnTo>
                      <a:pt x="440" y="1841"/>
                    </a:lnTo>
                    <a:lnTo>
                      <a:pt x="464" y="1858"/>
                    </a:lnTo>
                    <a:lnTo>
                      <a:pt x="487" y="1876"/>
                    </a:lnTo>
                    <a:lnTo>
                      <a:pt x="511" y="1894"/>
                    </a:lnTo>
                    <a:lnTo>
                      <a:pt x="535" y="1914"/>
                    </a:lnTo>
                    <a:lnTo>
                      <a:pt x="555" y="1934"/>
                    </a:lnTo>
                    <a:lnTo>
                      <a:pt x="571" y="1960"/>
                    </a:lnTo>
                    <a:lnTo>
                      <a:pt x="586" y="1992"/>
                    </a:lnTo>
                    <a:lnTo>
                      <a:pt x="596" y="2031"/>
                    </a:lnTo>
                    <a:lnTo>
                      <a:pt x="602" y="2071"/>
                    </a:lnTo>
                    <a:lnTo>
                      <a:pt x="602" y="2112"/>
                    </a:lnTo>
                    <a:lnTo>
                      <a:pt x="596" y="2154"/>
                    </a:lnTo>
                    <a:lnTo>
                      <a:pt x="587" y="2194"/>
                    </a:lnTo>
                    <a:lnTo>
                      <a:pt x="575" y="2231"/>
                    </a:lnTo>
                    <a:lnTo>
                      <a:pt x="556" y="2260"/>
                    </a:lnTo>
                    <a:lnTo>
                      <a:pt x="535" y="2283"/>
                    </a:lnTo>
                    <a:lnTo>
                      <a:pt x="536" y="2231"/>
                    </a:lnTo>
                    <a:lnTo>
                      <a:pt x="538" y="2180"/>
                    </a:lnTo>
                    <a:lnTo>
                      <a:pt x="540" y="2134"/>
                    </a:lnTo>
                    <a:lnTo>
                      <a:pt x="536" y="2091"/>
                    </a:lnTo>
                    <a:lnTo>
                      <a:pt x="529" y="2049"/>
                    </a:lnTo>
                    <a:lnTo>
                      <a:pt x="515" y="2011"/>
                    </a:lnTo>
                    <a:lnTo>
                      <a:pt x="500" y="1991"/>
                    </a:lnTo>
                    <a:lnTo>
                      <a:pt x="480" y="1969"/>
                    </a:lnTo>
                    <a:lnTo>
                      <a:pt x="456" y="1947"/>
                    </a:lnTo>
                    <a:lnTo>
                      <a:pt x="429" y="1923"/>
                    </a:lnTo>
                    <a:lnTo>
                      <a:pt x="400" y="1900"/>
                    </a:lnTo>
                    <a:lnTo>
                      <a:pt x="369" y="1874"/>
                    </a:lnTo>
                    <a:lnTo>
                      <a:pt x="340" y="1849"/>
                    </a:lnTo>
                    <a:lnTo>
                      <a:pt x="313" y="1821"/>
                    </a:lnTo>
                    <a:lnTo>
                      <a:pt x="289" y="1794"/>
                    </a:lnTo>
                    <a:lnTo>
                      <a:pt x="269" y="1763"/>
                    </a:lnTo>
                    <a:lnTo>
                      <a:pt x="255" y="1732"/>
                    </a:lnTo>
                    <a:lnTo>
                      <a:pt x="247" y="1700"/>
                    </a:lnTo>
                    <a:lnTo>
                      <a:pt x="249" y="1663"/>
                    </a:lnTo>
                    <a:lnTo>
                      <a:pt x="260" y="1627"/>
                    </a:lnTo>
                    <a:lnTo>
                      <a:pt x="284" y="1587"/>
                    </a:lnTo>
                    <a:lnTo>
                      <a:pt x="304" y="1561"/>
                    </a:lnTo>
                    <a:lnTo>
                      <a:pt x="327" y="1538"/>
                    </a:lnTo>
                    <a:lnTo>
                      <a:pt x="351" y="1516"/>
                    </a:lnTo>
                    <a:close/>
                    <a:moveTo>
                      <a:pt x="95" y="491"/>
                    </a:moveTo>
                    <a:lnTo>
                      <a:pt x="264" y="516"/>
                    </a:lnTo>
                    <a:lnTo>
                      <a:pt x="267" y="518"/>
                    </a:lnTo>
                    <a:lnTo>
                      <a:pt x="276" y="518"/>
                    </a:lnTo>
                    <a:lnTo>
                      <a:pt x="289" y="516"/>
                    </a:lnTo>
                    <a:lnTo>
                      <a:pt x="298" y="516"/>
                    </a:lnTo>
                    <a:lnTo>
                      <a:pt x="304" y="520"/>
                    </a:lnTo>
                    <a:lnTo>
                      <a:pt x="255" y="541"/>
                    </a:lnTo>
                    <a:lnTo>
                      <a:pt x="216" y="569"/>
                    </a:lnTo>
                    <a:lnTo>
                      <a:pt x="187" y="596"/>
                    </a:lnTo>
                    <a:lnTo>
                      <a:pt x="167" y="627"/>
                    </a:lnTo>
                    <a:lnTo>
                      <a:pt x="156" y="660"/>
                    </a:lnTo>
                    <a:lnTo>
                      <a:pt x="155" y="692"/>
                    </a:lnTo>
                    <a:lnTo>
                      <a:pt x="162" y="723"/>
                    </a:lnTo>
                    <a:lnTo>
                      <a:pt x="180" y="756"/>
                    </a:lnTo>
                    <a:lnTo>
                      <a:pt x="207" y="787"/>
                    </a:lnTo>
                    <a:lnTo>
                      <a:pt x="242" y="814"/>
                    </a:lnTo>
                    <a:lnTo>
                      <a:pt x="278" y="838"/>
                    </a:lnTo>
                    <a:lnTo>
                      <a:pt x="320" y="858"/>
                    </a:lnTo>
                    <a:lnTo>
                      <a:pt x="362" y="876"/>
                    </a:lnTo>
                    <a:lnTo>
                      <a:pt x="406" y="892"/>
                    </a:lnTo>
                    <a:lnTo>
                      <a:pt x="451" y="909"/>
                    </a:lnTo>
                    <a:lnTo>
                      <a:pt x="496" y="925"/>
                    </a:lnTo>
                    <a:lnTo>
                      <a:pt x="540" y="941"/>
                    </a:lnTo>
                    <a:lnTo>
                      <a:pt x="582" y="960"/>
                    </a:lnTo>
                    <a:lnTo>
                      <a:pt x="622" y="981"/>
                    </a:lnTo>
                    <a:lnTo>
                      <a:pt x="658" y="1005"/>
                    </a:lnTo>
                    <a:lnTo>
                      <a:pt x="691" y="1034"/>
                    </a:lnTo>
                    <a:lnTo>
                      <a:pt x="720" y="1069"/>
                    </a:lnTo>
                    <a:lnTo>
                      <a:pt x="744" y="1107"/>
                    </a:lnTo>
                    <a:lnTo>
                      <a:pt x="756" y="1145"/>
                    </a:lnTo>
                    <a:lnTo>
                      <a:pt x="760" y="1185"/>
                    </a:lnTo>
                    <a:lnTo>
                      <a:pt x="758" y="1223"/>
                    </a:lnTo>
                    <a:lnTo>
                      <a:pt x="749" y="1261"/>
                    </a:lnTo>
                    <a:lnTo>
                      <a:pt x="735" y="1298"/>
                    </a:lnTo>
                    <a:lnTo>
                      <a:pt x="715" y="1332"/>
                    </a:lnTo>
                    <a:lnTo>
                      <a:pt x="695" y="1365"/>
                    </a:lnTo>
                    <a:lnTo>
                      <a:pt x="671" y="1394"/>
                    </a:lnTo>
                    <a:lnTo>
                      <a:pt x="649" y="1418"/>
                    </a:lnTo>
                    <a:lnTo>
                      <a:pt x="627" y="1440"/>
                    </a:lnTo>
                    <a:lnTo>
                      <a:pt x="607" y="1454"/>
                    </a:lnTo>
                    <a:lnTo>
                      <a:pt x="591" y="1463"/>
                    </a:lnTo>
                    <a:lnTo>
                      <a:pt x="578" y="1467"/>
                    </a:lnTo>
                    <a:lnTo>
                      <a:pt x="567" y="1460"/>
                    </a:lnTo>
                    <a:lnTo>
                      <a:pt x="555" y="1451"/>
                    </a:lnTo>
                    <a:lnTo>
                      <a:pt x="544" y="1443"/>
                    </a:lnTo>
                    <a:lnTo>
                      <a:pt x="547" y="1383"/>
                    </a:lnTo>
                    <a:lnTo>
                      <a:pt x="582" y="1354"/>
                    </a:lnTo>
                    <a:lnTo>
                      <a:pt x="611" y="1323"/>
                    </a:lnTo>
                    <a:lnTo>
                      <a:pt x="633" y="1291"/>
                    </a:lnTo>
                    <a:lnTo>
                      <a:pt x="646" y="1258"/>
                    </a:lnTo>
                    <a:lnTo>
                      <a:pt x="651" y="1223"/>
                    </a:lnTo>
                    <a:lnTo>
                      <a:pt x="649" y="1189"/>
                    </a:lnTo>
                    <a:lnTo>
                      <a:pt x="640" y="1154"/>
                    </a:lnTo>
                    <a:lnTo>
                      <a:pt x="622" y="1121"/>
                    </a:lnTo>
                    <a:lnTo>
                      <a:pt x="596" y="1092"/>
                    </a:lnTo>
                    <a:lnTo>
                      <a:pt x="562" y="1063"/>
                    </a:lnTo>
                    <a:lnTo>
                      <a:pt x="518" y="1040"/>
                    </a:lnTo>
                    <a:lnTo>
                      <a:pt x="467" y="1020"/>
                    </a:lnTo>
                    <a:lnTo>
                      <a:pt x="433" y="1007"/>
                    </a:lnTo>
                    <a:lnTo>
                      <a:pt x="396" y="994"/>
                    </a:lnTo>
                    <a:lnTo>
                      <a:pt x="356" y="978"/>
                    </a:lnTo>
                    <a:lnTo>
                      <a:pt x="315" y="960"/>
                    </a:lnTo>
                    <a:lnTo>
                      <a:pt x="273" y="940"/>
                    </a:lnTo>
                    <a:lnTo>
                      <a:pt x="229" y="918"/>
                    </a:lnTo>
                    <a:lnTo>
                      <a:pt x="187" y="894"/>
                    </a:lnTo>
                    <a:lnTo>
                      <a:pt x="149" y="869"/>
                    </a:lnTo>
                    <a:lnTo>
                      <a:pt x="111" y="841"/>
                    </a:lnTo>
                    <a:lnTo>
                      <a:pt x="78" y="812"/>
                    </a:lnTo>
                    <a:lnTo>
                      <a:pt x="51" y="783"/>
                    </a:lnTo>
                    <a:lnTo>
                      <a:pt x="27" y="751"/>
                    </a:lnTo>
                    <a:lnTo>
                      <a:pt x="11" y="718"/>
                    </a:lnTo>
                    <a:lnTo>
                      <a:pt x="2" y="683"/>
                    </a:lnTo>
                    <a:lnTo>
                      <a:pt x="0" y="647"/>
                    </a:lnTo>
                    <a:lnTo>
                      <a:pt x="7" y="609"/>
                    </a:lnTo>
                    <a:lnTo>
                      <a:pt x="26" y="571"/>
                    </a:lnTo>
                    <a:lnTo>
                      <a:pt x="55" y="532"/>
                    </a:lnTo>
                    <a:lnTo>
                      <a:pt x="95" y="491"/>
                    </a:lnTo>
                    <a:close/>
                    <a:moveTo>
                      <a:pt x="822" y="0"/>
                    </a:moveTo>
                    <a:lnTo>
                      <a:pt x="864" y="1"/>
                    </a:lnTo>
                    <a:lnTo>
                      <a:pt x="909" y="5"/>
                    </a:lnTo>
                    <a:lnTo>
                      <a:pt x="958" y="11"/>
                    </a:lnTo>
                    <a:lnTo>
                      <a:pt x="1007" y="18"/>
                    </a:lnTo>
                    <a:lnTo>
                      <a:pt x="1056" y="31"/>
                    </a:lnTo>
                    <a:lnTo>
                      <a:pt x="1102" y="43"/>
                    </a:lnTo>
                    <a:lnTo>
                      <a:pt x="1144" y="60"/>
                    </a:lnTo>
                    <a:lnTo>
                      <a:pt x="1178" y="80"/>
                    </a:lnTo>
                    <a:lnTo>
                      <a:pt x="1206" y="101"/>
                    </a:lnTo>
                    <a:lnTo>
                      <a:pt x="1224" y="127"/>
                    </a:lnTo>
                    <a:lnTo>
                      <a:pt x="1229" y="158"/>
                    </a:lnTo>
                    <a:lnTo>
                      <a:pt x="1226" y="189"/>
                    </a:lnTo>
                    <a:lnTo>
                      <a:pt x="1215" y="218"/>
                    </a:lnTo>
                    <a:lnTo>
                      <a:pt x="1198" y="245"/>
                    </a:lnTo>
                    <a:lnTo>
                      <a:pt x="1176" y="271"/>
                    </a:lnTo>
                    <a:lnTo>
                      <a:pt x="1156" y="292"/>
                    </a:lnTo>
                    <a:lnTo>
                      <a:pt x="1135" y="311"/>
                    </a:lnTo>
                    <a:lnTo>
                      <a:pt x="1118" y="325"/>
                    </a:lnTo>
                    <a:lnTo>
                      <a:pt x="1100" y="336"/>
                    </a:lnTo>
                    <a:lnTo>
                      <a:pt x="1076" y="351"/>
                    </a:lnTo>
                    <a:lnTo>
                      <a:pt x="1046" y="369"/>
                    </a:lnTo>
                    <a:lnTo>
                      <a:pt x="1011" y="385"/>
                    </a:lnTo>
                    <a:lnTo>
                      <a:pt x="975" y="403"/>
                    </a:lnTo>
                    <a:lnTo>
                      <a:pt x="936" y="420"/>
                    </a:lnTo>
                    <a:lnTo>
                      <a:pt x="902" y="432"/>
                    </a:lnTo>
                    <a:lnTo>
                      <a:pt x="867" y="443"/>
                    </a:lnTo>
                    <a:lnTo>
                      <a:pt x="838" y="447"/>
                    </a:lnTo>
                    <a:lnTo>
                      <a:pt x="787" y="421"/>
                    </a:lnTo>
                    <a:lnTo>
                      <a:pt x="735" y="396"/>
                    </a:lnTo>
                    <a:lnTo>
                      <a:pt x="711" y="387"/>
                    </a:lnTo>
                    <a:lnTo>
                      <a:pt x="678" y="378"/>
                    </a:lnTo>
                    <a:lnTo>
                      <a:pt x="647" y="369"/>
                    </a:lnTo>
                    <a:lnTo>
                      <a:pt x="624" y="360"/>
                    </a:lnTo>
                    <a:lnTo>
                      <a:pt x="664" y="358"/>
                    </a:lnTo>
                    <a:lnTo>
                      <a:pt x="711" y="354"/>
                    </a:lnTo>
                    <a:lnTo>
                      <a:pt x="762" y="349"/>
                    </a:lnTo>
                    <a:lnTo>
                      <a:pt x="816" y="340"/>
                    </a:lnTo>
                    <a:lnTo>
                      <a:pt x="871" y="327"/>
                    </a:lnTo>
                    <a:lnTo>
                      <a:pt x="924" y="314"/>
                    </a:lnTo>
                    <a:lnTo>
                      <a:pt x="975" y="298"/>
                    </a:lnTo>
                    <a:lnTo>
                      <a:pt x="1020" y="280"/>
                    </a:lnTo>
                    <a:lnTo>
                      <a:pt x="1060" y="260"/>
                    </a:lnTo>
                    <a:lnTo>
                      <a:pt x="1091" y="238"/>
                    </a:lnTo>
                    <a:lnTo>
                      <a:pt x="1111" y="214"/>
                    </a:lnTo>
                    <a:lnTo>
                      <a:pt x="1126" y="192"/>
                    </a:lnTo>
                    <a:lnTo>
                      <a:pt x="1131" y="172"/>
                    </a:lnTo>
                    <a:lnTo>
                      <a:pt x="1129" y="154"/>
                    </a:lnTo>
                    <a:lnTo>
                      <a:pt x="1120" y="138"/>
                    </a:lnTo>
                    <a:lnTo>
                      <a:pt x="1107" y="127"/>
                    </a:lnTo>
                    <a:lnTo>
                      <a:pt x="1089" y="120"/>
                    </a:lnTo>
                    <a:lnTo>
                      <a:pt x="1066" y="114"/>
                    </a:lnTo>
                    <a:lnTo>
                      <a:pt x="1036" y="112"/>
                    </a:lnTo>
                    <a:lnTo>
                      <a:pt x="1004" y="114"/>
                    </a:lnTo>
                    <a:lnTo>
                      <a:pt x="969" y="116"/>
                    </a:lnTo>
                    <a:lnTo>
                      <a:pt x="938" y="120"/>
                    </a:lnTo>
                    <a:lnTo>
                      <a:pt x="911" y="125"/>
                    </a:lnTo>
                    <a:lnTo>
                      <a:pt x="891" y="131"/>
                    </a:lnTo>
                    <a:lnTo>
                      <a:pt x="878" y="134"/>
                    </a:lnTo>
                    <a:lnTo>
                      <a:pt x="847" y="154"/>
                    </a:lnTo>
                    <a:lnTo>
                      <a:pt x="813" y="167"/>
                    </a:lnTo>
                    <a:lnTo>
                      <a:pt x="778" y="174"/>
                    </a:lnTo>
                    <a:lnTo>
                      <a:pt x="742" y="178"/>
                    </a:lnTo>
                    <a:lnTo>
                      <a:pt x="709" y="178"/>
                    </a:lnTo>
                    <a:lnTo>
                      <a:pt x="680" y="172"/>
                    </a:lnTo>
                    <a:lnTo>
                      <a:pt x="655" y="165"/>
                    </a:lnTo>
                    <a:lnTo>
                      <a:pt x="636" y="152"/>
                    </a:lnTo>
                    <a:lnTo>
                      <a:pt x="627" y="140"/>
                    </a:lnTo>
                    <a:lnTo>
                      <a:pt x="626" y="120"/>
                    </a:lnTo>
                    <a:lnTo>
                      <a:pt x="633" y="98"/>
                    </a:lnTo>
                    <a:lnTo>
                      <a:pt x="647" y="74"/>
                    </a:lnTo>
                    <a:lnTo>
                      <a:pt x="669" y="51"/>
                    </a:lnTo>
                    <a:lnTo>
                      <a:pt x="700" y="29"/>
                    </a:lnTo>
                    <a:lnTo>
                      <a:pt x="738" y="11"/>
                    </a:lnTo>
                    <a:lnTo>
                      <a:pt x="758" y="5"/>
                    </a:lnTo>
                    <a:lnTo>
                      <a:pt x="786" y="1"/>
                    </a:lnTo>
                    <a:lnTo>
                      <a:pt x="8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4" name="Freeform 18"/>
              <p:cNvSpPr/>
              <p:nvPr/>
            </p:nvSpPr>
            <p:spPr bwMode="auto">
              <a:xfrm flipH="1">
                <a:off x="2062550" y="1142826"/>
                <a:ext cx="2363788" cy="985838"/>
              </a:xfrm>
              <a:custGeom>
                <a:avLst/>
                <a:gdLst>
                  <a:gd name="T0" fmla="*/ 548 w 1489"/>
                  <a:gd name="T1" fmla="*/ 1 h 621"/>
                  <a:gd name="T2" fmla="*/ 640 w 1489"/>
                  <a:gd name="T3" fmla="*/ 16 h 621"/>
                  <a:gd name="T4" fmla="*/ 722 w 1489"/>
                  <a:gd name="T5" fmla="*/ 51 h 621"/>
                  <a:gd name="T6" fmla="*/ 786 w 1489"/>
                  <a:gd name="T7" fmla="*/ 80 h 621"/>
                  <a:gd name="T8" fmla="*/ 842 w 1489"/>
                  <a:gd name="T9" fmla="*/ 101 h 621"/>
                  <a:gd name="T10" fmla="*/ 900 w 1489"/>
                  <a:gd name="T11" fmla="*/ 123 h 621"/>
                  <a:gd name="T12" fmla="*/ 973 w 1489"/>
                  <a:gd name="T13" fmla="*/ 151 h 621"/>
                  <a:gd name="T14" fmla="*/ 1064 w 1489"/>
                  <a:gd name="T15" fmla="*/ 180 h 621"/>
                  <a:gd name="T16" fmla="*/ 1171 w 1489"/>
                  <a:gd name="T17" fmla="*/ 192 h 621"/>
                  <a:gd name="T18" fmla="*/ 1286 w 1489"/>
                  <a:gd name="T19" fmla="*/ 192 h 621"/>
                  <a:gd name="T20" fmla="*/ 1389 w 1489"/>
                  <a:gd name="T21" fmla="*/ 181 h 621"/>
                  <a:gd name="T22" fmla="*/ 1464 w 1489"/>
                  <a:gd name="T23" fmla="*/ 167 h 621"/>
                  <a:gd name="T24" fmla="*/ 1486 w 1489"/>
                  <a:gd name="T25" fmla="*/ 174 h 621"/>
                  <a:gd name="T26" fmla="*/ 1489 w 1489"/>
                  <a:gd name="T27" fmla="*/ 192 h 621"/>
                  <a:gd name="T28" fmla="*/ 1469 w 1489"/>
                  <a:gd name="T29" fmla="*/ 227 h 621"/>
                  <a:gd name="T30" fmla="*/ 1433 w 1489"/>
                  <a:gd name="T31" fmla="*/ 272 h 621"/>
                  <a:gd name="T32" fmla="*/ 1377 w 1489"/>
                  <a:gd name="T33" fmla="*/ 311 h 621"/>
                  <a:gd name="T34" fmla="*/ 1293 w 1489"/>
                  <a:gd name="T35" fmla="*/ 341 h 621"/>
                  <a:gd name="T36" fmla="*/ 1177 w 1489"/>
                  <a:gd name="T37" fmla="*/ 360 h 621"/>
                  <a:gd name="T38" fmla="*/ 1171 w 1489"/>
                  <a:gd name="T39" fmla="*/ 387 h 621"/>
                  <a:gd name="T40" fmla="*/ 1155 w 1489"/>
                  <a:gd name="T41" fmla="*/ 409 h 621"/>
                  <a:gd name="T42" fmla="*/ 1122 w 1489"/>
                  <a:gd name="T43" fmla="*/ 423 h 621"/>
                  <a:gd name="T44" fmla="*/ 1069 w 1489"/>
                  <a:gd name="T45" fmla="*/ 429 h 621"/>
                  <a:gd name="T46" fmla="*/ 993 w 1489"/>
                  <a:gd name="T47" fmla="*/ 418 h 621"/>
                  <a:gd name="T48" fmla="*/ 944 w 1489"/>
                  <a:gd name="T49" fmla="*/ 414 h 621"/>
                  <a:gd name="T50" fmla="*/ 944 w 1489"/>
                  <a:gd name="T51" fmla="*/ 431 h 621"/>
                  <a:gd name="T52" fmla="*/ 942 w 1489"/>
                  <a:gd name="T53" fmla="*/ 449 h 621"/>
                  <a:gd name="T54" fmla="*/ 933 w 1489"/>
                  <a:gd name="T55" fmla="*/ 465 h 621"/>
                  <a:gd name="T56" fmla="*/ 909 w 1489"/>
                  <a:gd name="T57" fmla="*/ 480 h 621"/>
                  <a:gd name="T58" fmla="*/ 864 w 1489"/>
                  <a:gd name="T59" fmla="*/ 485 h 621"/>
                  <a:gd name="T60" fmla="*/ 795 w 1489"/>
                  <a:gd name="T61" fmla="*/ 480 h 621"/>
                  <a:gd name="T62" fmla="*/ 733 w 1489"/>
                  <a:gd name="T63" fmla="*/ 505 h 621"/>
                  <a:gd name="T64" fmla="*/ 697 w 1489"/>
                  <a:gd name="T65" fmla="*/ 545 h 621"/>
                  <a:gd name="T66" fmla="*/ 655 w 1489"/>
                  <a:gd name="T67" fmla="*/ 560 h 621"/>
                  <a:gd name="T68" fmla="*/ 611 w 1489"/>
                  <a:gd name="T69" fmla="*/ 556 h 621"/>
                  <a:gd name="T70" fmla="*/ 569 w 1489"/>
                  <a:gd name="T71" fmla="*/ 545 h 621"/>
                  <a:gd name="T72" fmla="*/ 533 w 1489"/>
                  <a:gd name="T73" fmla="*/ 536 h 621"/>
                  <a:gd name="T74" fmla="*/ 499 w 1489"/>
                  <a:gd name="T75" fmla="*/ 565 h 621"/>
                  <a:gd name="T76" fmla="*/ 455 w 1489"/>
                  <a:gd name="T77" fmla="*/ 596 h 621"/>
                  <a:gd name="T78" fmla="*/ 402 w 1489"/>
                  <a:gd name="T79" fmla="*/ 603 h 621"/>
                  <a:gd name="T80" fmla="*/ 348 w 1489"/>
                  <a:gd name="T81" fmla="*/ 592 h 621"/>
                  <a:gd name="T82" fmla="*/ 297 w 1489"/>
                  <a:gd name="T83" fmla="*/ 576 h 621"/>
                  <a:gd name="T84" fmla="*/ 257 w 1489"/>
                  <a:gd name="T85" fmla="*/ 563 h 621"/>
                  <a:gd name="T86" fmla="*/ 199 w 1489"/>
                  <a:gd name="T87" fmla="*/ 612 h 621"/>
                  <a:gd name="T88" fmla="*/ 137 w 1489"/>
                  <a:gd name="T89" fmla="*/ 621 h 621"/>
                  <a:gd name="T90" fmla="*/ 71 w 1489"/>
                  <a:gd name="T91" fmla="*/ 605 h 621"/>
                  <a:gd name="T92" fmla="*/ 0 w 1489"/>
                  <a:gd name="T93" fmla="*/ 576 h 621"/>
                  <a:gd name="T94" fmla="*/ 42 w 1489"/>
                  <a:gd name="T95" fmla="*/ 269 h 621"/>
                  <a:gd name="T96" fmla="*/ 106 w 1489"/>
                  <a:gd name="T97" fmla="*/ 238 h 621"/>
                  <a:gd name="T98" fmla="*/ 159 w 1489"/>
                  <a:gd name="T99" fmla="*/ 191 h 621"/>
                  <a:gd name="T100" fmla="*/ 208 w 1489"/>
                  <a:gd name="T101" fmla="*/ 132 h 621"/>
                  <a:gd name="T102" fmla="*/ 262 w 1489"/>
                  <a:gd name="T103" fmla="*/ 76 h 621"/>
                  <a:gd name="T104" fmla="*/ 333 w 1489"/>
                  <a:gd name="T105" fmla="*/ 31 h 621"/>
                  <a:gd name="T106" fmla="*/ 411 w 1489"/>
                  <a:gd name="T107" fmla="*/ 7 h 621"/>
                  <a:gd name="T108" fmla="*/ 499 w 1489"/>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621">
                    <a:moveTo>
                      <a:pt x="499" y="0"/>
                    </a:moveTo>
                    <a:lnTo>
                      <a:pt x="548" y="1"/>
                    </a:lnTo>
                    <a:lnTo>
                      <a:pt x="595" y="7"/>
                    </a:lnTo>
                    <a:lnTo>
                      <a:pt x="640" y="16"/>
                    </a:lnTo>
                    <a:lnTo>
                      <a:pt x="682" y="32"/>
                    </a:lnTo>
                    <a:lnTo>
                      <a:pt x="722" y="51"/>
                    </a:lnTo>
                    <a:lnTo>
                      <a:pt x="757" y="67"/>
                    </a:lnTo>
                    <a:lnTo>
                      <a:pt x="786" y="80"/>
                    </a:lnTo>
                    <a:lnTo>
                      <a:pt x="815" y="91"/>
                    </a:lnTo>
                    <a:lnTo>
                      <a:pt x="842" y="101"/>
                    </a:lnTo>
                    <a:lnTo>
                      <a:pt x="869" y="112"/>
                    </a:lnTo>
                    <a:lnTo>
                      <a:pt x="900" y="123"/>
                    </a:lnTo>
                    <a:lnTo>
                      <a:pt x="933" y="136"/>
                    </a:lnTo>
                    <a:lnTo>
                      <a:pt x="973" y="151"/>
                    </a:lnTo>
                    <a:lnTo>
                      <a:pt x="1020" y="167"/>
                    </a:lnTo>
                    <a:lnTo>
                      <a:pt x="1064" y="180"/>
                    </a:lnTo>
                    <a:lnTo>
                      <a:pt x="1115" y="189"/>
                    </a:lnTo>
                    <a:lnTo>
                      <a:pt x="1171" y="192"/>
                    </a:lnTo>
                    <a:lnTo>
                      <a:pt x="1228" y="194"/>
                    </a:lnTo>
                    <a:lnTo>
                      <a:pt x="1286" y="192"/>
                    </a:lnTo>
                    <a:lnTo>
                      <a:pt x="1340" y="189"/>
                    </a:lnTo>
                    <a:lnTo>
                      <a:pt x="1389" y="181"/>
                    </a:lnTo>
                    <a:lnTo>
                      <a:pt x="1431" y="174"/>
                    </a:lnTo>
                    <a:lnTo>
                      <a:pt x="1464" y="167"/>
                    </a:lnTo>
                    <a:lnTo>
                      <a:pt x="1479" y="169"/>
                    </a:lnTo>
                    <a:lnTo>
                      <a:pt x="1486" y="174"/>
                    </a:lnTo>
                    <a:lnTo>
                      <a:pt x="1489" y="181"/>
                    </a:lnTo>
                    <a:lnTo>
                      <a:pt x="1489" y="192"/>
                    </a:lnTo>
                    <a:lnTo>
                      <a:pt x="1484" y="203"/>
                    </a:lnTo>
                    <a:lnTo>
                      <a:pt x="1469" y="227"/>
                    </a:lnTo>
                    <a:lnTo>
                      <a:pt x="1453" y="251"/>
                    </a:lnTo>
                    <a:lnTo>
                      <a:pt x="1433" y="272"/>
                    </a:lnTo>
                    <a:lnTo>
                      <a:pt x="1408" y="292"/>
                    </a:lnTo>
                    <a:lnTo>
                      <a:pt x="1377" y="311"/>
                    </a:lnTo>
                    <a:lnTo>
                      <a:pt x="1339" y="327"/>
                    </a:lnTo>
                    <a:lnTo>
                      <a:pt x="1293" y="341"/>
                    </a:lnTo>
                    <a:lnTo>
                      <a:pt x="1239" y="352"/>
                    </a:lnTo>
                    <a:lnTo>
                      <a:pt x="1177" y="360"/>
                    </a:lnTo>
                    <a:lnTo>
                      <a:pt x="1175" y="372"/>
                    </a:lnTo>
                    <a:lnTo>
                      <a:pt x="1171" y="387"/>
                    </a:lnTo>
                    <a:lnTo>
                      <a:pt x="1166" y="398"/>
                    </a:lnTo>
                    <a:lnTo>
                      <a:pt x="1155" y="409"/>
                    </a:lnTo>
                    <a:lnTo>
                      <a:pt x="1140" y="418"/>
                    </a:lnTo>
                    <a:lnTo>
                      <a:pt x="1122" y="423"/>
                    </a:lnTo>
                    <a:lnTo>
                      <a:pt x="1099" y="429"/>
                    </a:lnTo>
                    <a:lnTo>
                      <a:pt x="1069" y="429"/>
                    </a:lnTo>
                    <a:lnTo>
                      <a:pt x="1035" y="425"/>
                    </a:lnTo>
                    <a:lnTo>
                      <a:pt x="993" y="418"/>
                    </a:lnTo>
                    <a:lnTo>
                      <a:pt x="944" y="407"/>
                    </a:lnTo>
                    <a:lnTo>
                      <a:pt x="944" y="414"/>
                    </a:lnTo>
                    <a:lnTo>
                      <a:pt x="944" y="421"/>
                    </a:lnTo>
                    <a:lnTo>
                      <a:pt x="944" y="431"/>
                    </a:lnTo>
                    <a:lnTo>
                      <a:pt x="944" y="440"/>
                    </a:lnTo>
                    <a:lnTo>
                      <a:pt x="942" y="449"/>
                    </a:lnTo>
                    <a:lnTo>
                      <a:pt x="939" y="458"/>
                    </a:lnTo>
                    <a:lnTo>
                      <a:pt x="933" y="465"/>
                    </a:lnTo>
                    <a:lnTo>
                      <a:pt x="922" y="474"/>
                    </a:lnTo>
                    <a:lnTo>
                      <a:pt x="909" y="480"/>
                    </a:lnTo>
                    <a:lnTo>
                      <a:pt x="889" y="483"/>
                    </a:lnTo>
                    <a:lnTo>
                      <a:pt x="864" y="485"/>
                    </a:lnTo>
                    <a:lnTo>
                      <a:pt x="833" y="483"/>
                    </a:lnTo>
                    <a:lnTo>
                      <a:pt x="795" y="480"/>
                    </a:lnTo>
                    <a:lnTo>
                      <a:pt x="748" y="471"/>
                    </a:lnTo>
                    <a:lnTo>
                      <a:pt x="733" y="505"/>
                    </a:lnTo>
                    <a:lnTo>
                      <a:pt x="715" y="529"/>
                    </a:lnTo>
                    <a:lnTo>
                      <a:pt x="697" y="545"/>
                    </a:lnTo>
                    <a:lnTo>
                      <a:pt x="677" y="554"/>
                    </a:lnTo>
                    <a:lnTo>
                      <a:pt x="655" y="560"/>
                    </a:lnTo>
                    <a:lnTo>
                      <a:pt x="633" y="560"/>
                    </a:lnTo>
                    <a:lnTo>
                      <a:pt x="611" y="556"/>
                    </a:lnTo>
                    <a:lnTo>
                      <a:pt x="591" y="551"/>
                    </a:lnTo>
                    <a:lnTo>
                      <a:pt x="569" y="545"/>
                    </a:lnTo>
                    <a:lnTo>
                      <a:pt x="549" y="540"/>
                    </a:lnTo>
                    <a:lnTo>
                      <a:pt x="533" y="536"/>
                    </a:lnTo>
                    <a:lnTo>
                      <a:pt x="517" y="534"/>
                    </a:lnTo>
                    <a:lnTo>
                      <a:pt x="499" y="565"/>
                    </a:lnTo>
                    <a:lnTo>
                      <a:pt x="479" y="585"/>
                    </a:lnTo>
                    <a:lnTo>
                      <a:pt x="455" y="596"/>
                    </a:lnTo>
                    <a:lnTo>
                      <a:pt x="429" y="601"/>
                    </a:lnTo>
                    <a:lnTo>
                      <a:pt x="402" y="603"/>
                    </a:lnTo>
                    <a:lnTo>
                      <a:pt x="375" y="600"/>
                    </a:lnTo>
                    <a:lnTo>
                      <a:pt x="348" y="592"/>
                    </a:lnTo>
                    <a:lnTo>
                      <a:pt x="322" y="585"/>
                    </a:lnTo>
                    <a:lnTo>
                      <a:pt x="297" y="576"/>
                    </a:lnTo>
                    <a:lnTo>
                      <a:pt x="275" y="569"/>
                    </a:lnTo>
                    <a:lnTo>
                      <a:pt x="257" y="563"/>
                    </a:lnTo>
                    <a:lnTo>
                      <a:pt x="228" y="592"/>
                    </a:lnTo>
                    <a:lnTo>
                      <a:pt x="199" y="612"/>
                    </a:lnTo>
                    <a:lnTo>
                      <a:pt x="168" y="620"/>
                    </a:lnTo>
                    <a:lnTo>
                      <a:pt x="137" y="621"/>
                    </a:lnTo>
                    <a:lnTo>
                      <a:pt x="104" y="614"/>
                    </a:lnTo>
                    <a:lnTo>
                      <a:pt x="71" y="605"/>
                    </a:lnTo>
                    <a:lnTo>
                      <a:pt x="37" y="591"/>
                    </a:lnTo>
                    <a:lnTo>
                      <a:pt x="0" y="576"/>
                    </a:lnTo>
                    <a:lnTo>
                      <a:pt x="4" y="274"/>
                    </a:lnTo>
                    <a:lnTo>
                      <a:pt x="42" y="269"/>
                    </a:lnTo>
                    <a:lnTo>
                      <a:pt x="77" y="256"/>
                    </a:lnTo>
                    <a:lnTo>
                      <a:pt x="106" y="238"/>
                    </a:lnTo>
                    <a:lnTo>
                      <a:pt x="133" y="216"/>
                    </a:lnTo>
                    <a:lnTo>
                      <a:pt x="159" y="191"/>
                    </a:lnTo>
                    <a:lnTo>
                      <a:pt x="182" y="161"/>
                    </a:lnTo>
                    <a:lnTo>
                      <a:pt x="208" y="132"/>
                    </a:lnTo>
                    <a:lnTo>
                      <a:pt x="233" y="103"/>
                    </a:lnTo>
                    <a:lnTo>
                      <a:pt x="262" y="76"/>
                    </a:lnTo>
                    <a:lnTo>
                      <a:pt x="295" y="52"/>
                    </a:lnTo>
                    <a:lnTo>
                      <a:pt x="333" y="31"/>
                    </a:lnTo>
                    <a:lnTo>
                      <a:pt x="377" y="16"/>
                    </a:lnTo>
                    <a:lnTo>
                      <a:pt x="411" y="7"/>
                    </a:lnTo>
                    <a:lnTo>
                      <a:pt x="453" y="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sp>
            <p:nvSpPr>
              <p:cNvPr id="195" name="Freeform 54"/>
              <p:cNvSpPr>
                <a:spLocks noEditPoints="1"/>
              </p:cNvSpPr>
              <p:nvPr/>
            </p:nvSpPr>
            <p:spPr bwMode="auto">
              <a:xfrm>
                <a:off x="4366556" y="1001048"/>
                <a:ext cx="460794" cy="5174720"/>
              </a:xfrm>
              <a:custGeom>
                <a:avLst/>
                <a:gdLst>
                  <a:gd name="T0" fmla="*/ 147 w 300"/>
                  <a:gd name="T1" fmla="*/ 3238 h 3369"/>
                  <a:gd name="T2" fmla="*/ 184 w 300"/>
                  <a:gd name="T3" fmla="*/ 3277 h 3369"/>
                  <a:gd name="T4" fmla="*/ 180 w 300"/>
                  <a:gd name="T5" fmla="*/ 3309 h 3369"/>
                  <a:gd name="T6" fmla="*/ 167 w 300"/>
                  <a:gd name="T7" fmla="*/ 3360 h 3369"/>
                  <a:gd name="T8" fmla="*/ 136 w 300"/>
                  <a:gd name="T9" fmla="*/ 3340 h 3369"/>
                  <a:gd name="T10" fmla="*/ 124 w 300"/>
                  <a:gd name="T11" fmla="*/ 3251 h 3369"/>
                  <a:gd name="T12" fmla="*/ 142 w 300"/>
                  <a:gd name="T13" fmla="*/ 2813 h 3369"/>
                  <a:gd name="T14" fmla="*/ 184 w 300"/>
                  <a:gd name="T15" fmla="*/ 2884 h 3369"/>
                  <a:gd name="T16" fmla="*/ 195 w 300"/>
                  <a:gd name="T17" fmla="*/ 2986 h 3369"/>
                  <a:gd name="T18" fmla="*/ 191 w 300"/>
                  <a:gd name="T19" fmla="*/ 3087 h 3369"/>
                  <a:gd name="T20" fmla="*/ 184 w 300"/>
                  <a:gd name="T21" fmla="*/ 3140 h 3369"/>
                  <a:gd name="T22" fmla="*/ 156 w 300"/>
                  <a:gd name="T23" fmla="*/ 3082 h 3369"/>
                  <a:gd name="T24" fmla="*/ 120 w 300"/>
                  <a:gd name="T25" fmla="*/ 2986 h 3369"/>
                  <a:gd name="T26" fmla="*/ 120 w 300"/>
                  <a:gd name="T27" fmla="*/ 2857 h 3369"/>
                  <a:gd name="T28" fmla="*/ 124 w 300"/>
                  <a:gd name="T29" fmla="*/ 2386 h 3369"/>
                  <a:gd name="T30" fmla="*/ 196 w 300"/>
                  <a:gd name="T31" fmla="*/ 2449 h 3369"/>
                  <a:gd name="T32" fmla="*/ 193 w 300"/>
                  <a:gd name="T33" fmla="*/ 2666 h 3369"/>
                  <a:gd name="T34" fmla="*/ 182 w 300"/>
                  <a:gd name="T35" fmla="*/ 2658 h 3369"/>
                  <a:gd name="T36" fmla="*/ 171 w 300"/>
                  <a:gd name="T37" fmla="*/ 2649 h 3369"/>
                  <a:gd name="T38" fmla="*/ 136 w 300"/>
                  <a:gd name="T39" fmla="*/ 2626 h 3369"/>
                  <a:gd name="T40" fmla="*/ 113 w 300"/>
                  <a:gd name="T41" fmla="*/ 1866 h 3369"/>
                  <a:gd name="T42" fmla="*/ 200 w 300"/>
                  <a:gd name="T43" fmla="*/ 1931 h 3369"/>
                  <a:gd name="T44" fmla="*/ 200 w 300"/>
                  <a:gd name="T45" fmla="*/ 2067 h 3369"/>
                  <a:gd name="T46" fmla="*/ 198 w 300"/>
                  <a:gd name="T47" fmla="*/ 2215 h 3369"/>
                  <a:gd name="T48" fmla="*/ 138 w 300"/>
                  <a:gd name="T49" fmla="*/ 2213 h 3369"/>
                  <a:gd name="T50" fmla="*/ 113 w 300"/>
                  <a:gd name="T51" fmla="*/ 1866 h 3369"/>
                  <a:gd name="T52" fmla="*/ 204 w 300"/>
                  <a:gd name="T53" fmla="*/ 1709 h 3369"/>
                  <a:gd name="T54" fmla="*/ 144 w 300"/>
                  <a:gd name="T55" fmla="*/ 1693 h 3369"/>
                  <a:gd name="T56" fmla="*/ 104 w 300"/>
                  <a:gd name="T57" fmla="*/ 1357 h 3369"/>
                  <a:gd name="T58" fmla="*/ 224 w 300"/>
                  <a:gd name="T59" fmla="*/ 20 h 3369"/>
                  <a:gd name="T60" fmla="*/ 287 w 300"/>
                  <a:gd name="T61" fmla="*/ 89 h 3369"/>
                  <a:gd name="T62" fmla="*/ 298 w 300"/>
                  <a:gd name="T63" fmla="*/ 173 h 3369"/>
                  <a:gd name="T64" fmla="*/ 260 w 300"/>
                  <a:gd name="T65" fmla="*/ 242 h 3369"/>
                  <a:gd name="T66" fmla="*/ 222 w 300"/>
                  <a:gd name="T67" fmla="*/ 377 h 3369"/>
                  <a:gd name="T68" fmla="*/ 218 w 300"/>
                  <a:gd name="T69" fmla="*/ 640 h 3369"/>
                  <a:gd name="T70" fmla="*/ 216 w 300"/>
                  <a:gd name="T71" fmla="*/ 880 h 3369"/>
                  <a:gd name="T72" fmla="*/ 213 w 300"/>
                  <a:gd name="T73" fmla="*/ 1166 h 3369"/>
                  <a:gd name="T74" fmla="*/ 96 w 300"/>
                  <a:gd name="T75" fmla="*/ 958 h 3369"/>
                  <a:gd name="T76" fmla="*/ 87 w 300"/>
                  <a:gd name="T77" fmla="*/ 637 h 3369"/>
                  <a:gd name="T78" fmla="*/ 82 w 300"/>
                  <a:gd name="T79" fmla="*/ 380 h 3369"/>
                  <a:gd name="T80" fmla="*/ 31 w 300"/>
                  <a:gd name="T81" fmla="*/ 237 h 3369"/>
                  <a:gd name="T82" fmla="*/ 0 w 300"/>
                  <a:gd name="T83" fmla="*/ 155 h 3369"/>
                  <a:gd name="T84" fmla="*/ 18 w 300"/>
                  <a:gd name="T85" fmla="*/ 73 h 3369"/>
                  <a:gd name="T86" fmla="*/ 85 w 300"/>
                  <a:gd name="T87" fmla="*/ 15 h 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3369">
                    <a:moveTo>
                      <a:pt x="127" y="3220"/>
                    </a:moveTo>
                    <a:lnTo>
                      <a:pt x="136" y="3227"/>
                    </a:lnTo>
                    <a:lnTo>
                      <a:pt x="147" y="3238"/>
                    </a:lnTo>
                    <a:lnTo>
                      <a:pt x="160" y="3251"/>
                    </a:lnTo>
                    <a:lnTo>
                      <a:pt x="173" y="3266"/>
                    </a:lnTo>
                    <a:lnTo>
                      <a:pt x="184" y="3277"/>
                    </a:lnTo>
                    <a:lnTo>
                      <a:pt x="182" y="3282"/>
                    </a:lnTo>
                    <a:lnTo>
                      <a:pt x="182" y="3293"/>
                    </a:lnTo>
                    <a:lnTo>
                      <a:pt x="180" y="3309"/>
                    </a:lnTo>
                    <a:lnTo>
                      <a:pt x="178" y="3327"/>
                    </a:lnTo>
                    <a:lnTo>
                      <a:pt x="175" y="3346"/>
                    </a:lnTo>
                    <a:lnTo>
                      <a:pt x="167" y="3360"/>
                    </a:lnTo>
                    <a:lnTo>
                      <a:pt x="156" y="3369"/>
                    </a:lnTo>
                    <a:lnTo>
                      <a:pt x="147" y="3358"/>
                    </a:lnTo>
                    <a:lnTo>
                      <a:pt x="136" y="3340"/>
                    </a:lnTo>
                    <a:lnTo>
                      <a:pt x="129" y="3313"/>
                    </a:lnTo>
                    <a:lnTo>
                      <a:pt x="125" y="3282"/>
                    </a:lnTo>
                    <a:lnTo>
                      <a:pt x="124" y="3251"/>
                    </a:lnTo>
                    <a:lnTo>
                      <a:pt x="127" y="3220"/>
                    </a:lnTo>
                    <a:close/>
                    <a:moveTo>
                      <a:pt x="120" y="2800"/>
                    </a:moveTo>
                    <a:lnTo>
                      <a:pt x="142" y="2813"/>
                    </a:lnTo>
                    <a:lnTo>
                      <a:pt x="160" y="2833"/>
                    </a:lnTo>
                    <a:lnTo>
                      <a:pt x="173" y="2857"/>
                    </a:lnTo>
                    <a:lnTo>
                      <a:pt x="184" y="2884"/>
                    </a:lnTo>
                    <a:lnTo>
                      <a:pt x="189" y="2917"/>
                    </a:lnTo>
                    <a:lnTo>
                      <a:pt x="193" y="2949"/>
                    </a:lnTo>
                    <a:lnTo>
                      <a:pt x="195" y="2986"/>
                    </a:lnTo>
                    <a:lnTo>
                      <a:pt x="195" y="3020"/>
                    </a:lnTo>
                    <a:lnTo>
                      <a:pt x="195" y="3055"/>
                    </a:lnTo>
                    <a:lnTo>
                      <a:pt x="191" y="3087"/>
                    </a:lnTo>
                    <a:lnTo>
                      <a:pt x="189" y="3118"/>
                    </a:lnTo>
                    <a:lnTo>
                      <a:pt x="187" y="3146"/>
                    </a:lnTo>
                    <a:lnTo>
                      <a:pt x="184" y="3140"/>
                    </a:lnTo>
                    <a:lnTo>
                      <a:pt x="176" y="3127"/>
                    </a:lnTo>
                    <a:lnTo>
                      <a:pt x="167" y="3107"/>
                    </a:lnTo>
                    <a:lnTo>
                      <a:pt x="156" y="3082"/>
                    </a:lnTo>
                    <a:lnTo>
                      <a:pt x="144" y="3053"/>
                    </a:lnTo>
                    <a:lnTo>
                      <a:pt x="131" y="3020"/>
                    </a:lnTo>
                    <a:lnTo>
                      <a:pt x="120" y="2986"/>
                    </a:lnTo>
                    <a:lnTo>
                      <a:pt x="120" y="2944"/>
                    </a:lnTo>
                    <a:lnTo>
                      <a:pt x="120" y="2904"/>
                    </a:lnTo>
                    <a:lnTo>
                      <a:pt x="120" y="2857"/>
                    </a:lnTo>
                    <a:lnTo>
                      <a:pt x="120" y="2800"/>
                    </a:lnTo>
                    <a:close/>
                    <a:moveTo>
                      <a:pt x="116" y="2386"/>
                    </a:moveTo>
                    <a:lnTo>
                      <a:pt x="124" y="2386"/>
                    </a:lnTo>
                    <a:lnTo>
                      <a:pt x="151" y="2407"/>
                    </a:lnTo>
                    <a:lnTo>
                      <a:pt x="176" y="2427"/>
                    </a:lnTo>
                    <a:lnTo>
                      <a:pt x="196" y="2449"/>
                    </a:lnTo>
                    <a:lnTo>
                      <a:pt x="195" y="2520"/>
                    </a:lnTo>
                    <a:lnTo>
                      <a:pt x="193" y="2593"/>
                    </a:lnTo>
                    <a:lnTo>
                      <a:pt x="193" y="2666"/>
                    </a:lnTo>
                    <a:lnTo>
                      <a:pt x="189" y="2664"/>
                    </a:lnTo>
                    <a:lnTo>
                      <a:pt x="185" y="2662"/>
                    </a:lnTo>
                    <a:lnTo>
                      <a:pt x="182" y="2658"/>
                    </a:lnTo>
                    <a:lnTo>
                      <a:pt x="178" y="2655"/>
                    </a:lnTo>
                    <a:lnTo>
                      <a:pt x="175" y="2653"/>
                    </a:lnTo>
                    <a:lnTo>
                      <a:pt x="171" y="2649"/>
                    </a:lnTo>
                    <a:lnTo>
                      <a:pt x="167" y="2649"/>
                    </a:lnTo>
                    <a:lnTo>
                      <a:pt x="151" y="2637"/>
                    </a:lnTo>
                    <a:lnTo>
                      <a:pt x="136" y="2626"/>
                    </a:lnTo>
                    <a:lnTo>
                      <a:pt x="120" y="2613"/>
                    </a:lnTo>
                    <a:lnTo>
                      <a:pt x="116" y="2386"/>
                    </a:lnTo>
                    <a:close/>
                    <a:moveTo>
                      <a:pt x="113" y="1866"/>
                    </a:moveTo>
                    <a:lnTo>
                      <a:pt x="156" y="1884"/>
                    </a:lnTo>
                    <a:lnTo>
                      <a:pt x="200" y="1902"/>
                    </a:lnTo>
                    <a:lnTo>
                      <a:pt x="200" y="1931"/>
                    </a:lnTo>
                    <a:lnTo>
                      <a:pt x="200" y="1971"/>
                    </a:lnTo>
                    <a:lnTo>
                      <a:pt x="202" y="2018"/>
                    </a:lnTo>
                    <a:lnTo>
                      <a:pt x="200" y="2067"/>
                    </a:lnTo>
                    <a:lnTo>
                      <a:pt x="200" y="2118"/>
                    </a:lnTo>
                    <a:lnTo>
                      <a:pt x="200" y="2169"/>
                    </a:lnTo>
                    <a:lnTo>
                      <a:pt x="198" y="2215"/>
                    </a:lnTo>
                    <a:lnTo>
                      <a:pt x="196" y="2253"/>
                    </a:lnTo>
                    <a:lnTo>
                      <a:pt x="169" y="2233"/>
                    </a:lnTo>
                    <a:lnTo>
                      <a:pt x="138" y="2213"/>
                    </a:lnTo>
                    <a:lnTo>
                      <a:pt x="113" y="2193"/>
                    </a:lnTo>
                    <a:lnTo>
                      <a:pt x="113" y="2029"/>
                    </a:lnTo>
                    <a:lnTo>
                      <a:pt x="113" y="1866"/>
                    </a:lnTo>
                    <a:close/>
                    <a:moveTo>
                      <a:pt x="104" y="1357"/>
                    </a:moveTo>
                    <a:lnTo>
                      <a:pt x="207" y="1362"/>
                    </a:lnTo>
                    <a:lnTo>
                      <a:pt x="204" y="1709"/>
                    </a:lnTo>
                    <a:lnTo>
                      <a:pt x="180" y="1706"/>
                    </a:lnTo>
                    <a:lnTo>
                      <a:pt x="160" y="1700"/>
                    </a:lnTo>
                    <a:lnTo>
                      <a:pt x="144" y="1693"/>
                    </a:lnTo>
                    <a:lnTo>
                      <a:pt x="127" y="1684"/>
                    </a:lnTo>
                    <a:lnTo>
                      <a:pt x="107" y="1677"/>
                    </a:lnTo>
                    <a:lnTo>
                      <a:pt x="104" y="1357"/>
                    </a:lnTo>
                    <a:close/>
                    <a:moveTo>
                      <a:pt x="156" y="0"/>
                    </a:moveTo>
                    <a:lnTo>
                      <a:pt x="193" y="7"/>
                    </a:lnTo>
                    <a:lnTo>
                      <a:pt x="224" y="20"/>
                    </a:lnTo>
                    <a:lnTo>
                      <a:pt x="251" y="38"/>
                    </a:lnTo>
                    <a:lnTo>
                      <a:pt x="271" y="62"/>
                    </a:lnTo>
                    <a:lnTo>
                      <a:pt x="287" y="89"/>
                    </a:lnTo>
                    <a:lnTo>
                      <a:pt x="296" y="120"/>
                    </a:lnTo>
                    <a:lnTo>
                      <a:pt x="300" y="153"/>
                    </a:lnTo>
                    <a:lnTo>
                      <a:pt x="298" y="173"/>
                    </a:lnTo>
                    <a:lnTo>
                      <a:pt x="289" y="197"/>
                    </a:lnTo>
                    <a:lnTo>
                      <a:pt x="276" y="220"/>
                    </a:lnTo>
                    <a:lnTo>
                      <a:pt x="260" y="242"/>
                    </a:lnTo>
                    <a:lnTo>
                      <a:pt x="244" y="260"/>
                    </a:lnTo>
                    <a:lnTo>
                      <a:pt x="224" y="273"/>
                    </a:lnTo>
                    <a:lnTo>
                      <a:pt x="222" y="377"/>
                    </a:lnTo>
                    <a:lnTo>
                      <a:pt x="222" y="471"/>
                    </a:lnTo>
                    <a:lnTo>
                      <a:pt x="220" y="557"/>
                    </a:lnTo>
                    <a:lnTo>
                      <a:pt x="218" y="640"/>
                    </a:lnTo>
                    <a:lnTo>
                      <a:pt x="218" y="718"/>
                    </a:lnTo>
                    <a:lnTo>
                      <a:pt x="216" y="798"/>
                    </a:lnTo>
                    <a:lnTo>
                      <a:pt x="216" y="880"/>
                    </a:lnTo>
                    <a:lnTo>
                      <a:pt x="215" y="967"/>
                    </a:lnTo>
                    <a:lnTo>
                      <a:pt x="213" y="1062"/>
                    </a:lnTo>
                    <a:lnTo>
                      <a:pt x="213" y="1166"/>
                    </a:lnTo>
                    <a:lnTo>
                      <a:pt x="100" y="1153"/>
                    </a:lnTo>
                    <a:lnTo>
                      <a:pt x="98" y="1051"/>
                    </a:lnTo>
                    <a:lnTo>
                      <a:pt x="96" y="958"/>
                    </a:lnTo>
                    <a:lnTo>
                      <a:pt x="95" y="873"/>
                    </a:lnTo>
                    <a:lnTo>
                      <a:pt x="93" y="793"/>
                    </a:lnTo>
                    <a:lnTo>
                      <a:pt x="87" y="637"/>
                    </a:lnTo>
                    <a:lnTo>
                      <a:pt x="85" y="557"/>
                    </a:lnTo>
                    <a:lnTo>
                      <a:pt x="84" y="471"/>
                    </a:lnTo>
                    <a:lnTo>
                      <a:pt x="82" y="380"/>
                    </a:lnTo>
                    <a:lnTo>
                      <a:pt x="80" y="277"/>
                    </a:lnTo>
                    <a:lnTo>
                      <a:pt x="53" y="258"/>
                    </a:lnTo>
                    <a:lnTo>
                      <a:pt x="31" y="237"/>
                    </a:lnTo>
                    <a:lnTo>
                      <a:pt x="16" y="211"/>
                    </a:lnTo>
                    <a:lnTo>
                      <a:pt x="5" y="184"/>
                    </a:lnTo>
                    <a:lnTo>
                      <a:pt x="0" y="155"/>
                    </a:lnTo>
                    <a:lnTo>
                      <a:pt x="0" y="127"/>
                    </a:lnTo>
                    <a:lnTo>
                      <a:pt x="7" y="98"/>
                    </a:lnTo>
                    <a:lnTo>
                      <a:pt x="18" y="73"/>
                    </a:lnTo>
                    <a:lnTo>
                      <a:pt x="35" y="49"/>
                    </a:lnTo>
                    <a:lnTo>
                      <a:pt x="56" y="29"/>
                    </a:lnTo>
                    <a:lnTo>
                      <a:pt x="85" y="15"/>
                    </a:lnTo>
                    <a:lnTo>
                      <a:pt x="118" y="4"/>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700"/>
              </a:p>
            </p:txBody>
          </p:sp>
        </p:grpSp>
        <p:sp>
          <p:nvSpPr>
            <p:cNvPr id="183" name="Oval 19"/>
            <p:cNvSpPr/>
            <p:nvPr/>
          </p:nvSpPr>
          <p:spPr>
            <a:xfrm rot="7840081">
              <a:off x="5220968" y="21654"/>
              <a:ext cx="262540" cy="223955"/>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latin typeface="Arial" panose="020B0604020202020204" pitchFamily="34" charset="0"/>
                <a:cs typeface="Arial" panose="020B0604020202020204" pitchFamily="34" charset="0"/>
              </a:endParaRPr>
            </a:p>
          </p:txBody>
        </p:sp>
        <p:sp>
          <p:nvSpPr>
            <p:cNvPr id="184" name="Round Same Side Corner Rectangle 3"/>
            <p:cNvSpPr/>
            <p:nvPr/>
          </p:nvSpPr>
          <p:spPr>
            <a:xfrm>
              <a:off x="4099789" y="53492"/>
              <a:ext cx="313419" cy="205786"/>
            </a:xfrm>
            <a:custGeom>
              <a:avLst/>
              <a:gdLst/>
              <a:ahLst/>
              <a:cxnLst/>
              <a:rect l="l" t="t" r="r" b="b"/>
              <a:pathLst>
                <a:path w="3948136" h="2592287">
                  <a:moveTo>
                    <a:pt x="658036" y="1188131"/>
                  </a:moveTo>
                  <a:lnTo>
                    <a:pt x="1067865" y="1188131"/>
                  </a:lnTo>
                  <a:cubicBezTo>
                    <a:pt x="1127518" y="1188131"/>
                    <a:pt x="1175877" y="1236490"/>
                    <a:pt x="1175877" y="1296143"/>
                  </a:cubicBezTo>
                  <a:lnTo>
                    <a:pt x="1175877" y="1404155"/>
                  </a:lnTo>
                  <a:lnTo>
                    <a:pt x="550024" y="1404155"/>
                  </a:lnTo>
                  <a:lnTo>
                    <a:pt x="550024" y="1296143"/>
                  </a:lnTo>
                  <a:cubicBezTo>
                    <a:pt x="550024" y="1236490"/>
                    <a:pt x="598383" y="1188131"/>
                    <a:pt x="658036" y="1188131"/>
                  </a:cubicBezTo>
                  <a:close/>
                  <a:moveTo>
                    <a:pt x="1643930" y="756083"/>
                  </a:moveTo>
                  <a:lnTo>
                    <a:pt x="3084090" y="756083"/>
                  </a:lnTo>
                  <a:cubicBezTo>
                    <a:pt x="3263050" y="756083"/>
                    <a:pt x="3408126" y="901159"/>
                    <a:pt x="3408126" y="1080119"/>
                  </a:cubicBezTo>
                  <a:lnTo>
                    <a:pt x="3408126" y="1404155"/>
                  </a:lnTo>
                  <a:lnTo>
                    <a:pt x="1319894" y="1404155"/>
                  </a:lnTo>
                  <a:lnTo>
                    <a:pt x="1319894" y="1080119"/>
                  </a:lnTo>
                  <a:cubicBezTo>
                    <a:pt x="1319894" y="901159"/>
                    <a:pt x="1464970" y="756083"/>
                    <a:pt x="1643930" y="756083"/>
                  </a:cubicBezTo>
                  <a:close/>
                  <a:moveTo>
                    <a:pt x="869386" y="585928"/>
                  </a:moveTo>
                  <a:cubicBezTo>
                    <a:pt x="1011160" y="585928"/>
                    <a:pt x="1126090" y="700858"/>
                    <a:pt x="1126090" y="842632"/>
                  </a:cubicBezTo>
                  <a:cubicBezTo>
                    <a:pt x="1126090" y="984406"/>
                    <a:pt x="1011160" y="1099336"/>
                    <a:pt x="869386" y="1099336"/>
                  </a:cubicBezTo>
                  <a:cubicBezTo>
                    <a:pt x="727612" y="1099336"/>
                    <a:pt x="612682" y="984406"/>
                    <a:pt x="612682" y="842632"/>
                  </a:cubicBezTo>
                  <a:cubicBezTo>
                    <a:pt x="612682" y="700858"/>
                    <a:pt x="727612" y="585928"/>
                    <a:pt x="869386" y="585928"/>
                  </a:cubicBezTo>
                  <a:close/>
                  <a:moveTo>
                    <a:pt x="130829" y="0"/>
                  </a:moveTo>
                  <a:lnTo>
                    <a:pt x="337171" y="0"/>
                  </a:lnTo>
                  <a:cubicBezTo>
                    <a:pt x="409426" y="0"/>
                    <a:pt x="468000" y="58574"/>
                    <a:pt x="468000" y="130829"/>
                  </a:cubicBezTo>
                  <a:lnTo>
                    <a:pt x="468000" y="1512169"/>
                  </a:lnTo>
                  <a:lnTo>
                    <a:pt x="3480134" y="1512169"/>
                  </a:lnTo>
                  <a:lnTo>
                    <a:pt x="3480134" y="743121"/>
                  </a:lnTo>
                  <a:cubicBezTo>
                    <a:pt x="3480134" y="670866"/>
                    <a:pt x="3538708" y="612292"/>
                    <a:pt x="3610963" y="612292"/>
                  </a:cubicBezTo>
                  <a:lnTo>
                    <a:pt x="3817305" y="612292"/>
                  </a:lnTo>
                  <a:cubicBezTo>
                    <a:pt x="3889560" y="612292"/>
                    <a:pt x="3948134" y="670866"/>
                    <a:pt x="3948134" y="743121"/>
                  </a:cubicBezTo>
                  <a:lnTo>
                    <a:pt x="3948134" y="1512169"/>
                  </a:lnTo>
                  <a:lnTo>
                    <a:pt x="3948136" y="1512169"/>
                  </a:lnTo>
                  <a:lnTo>
                    <a:pt x="3948136" y="1980169"/>
                  </a:lnTo>
                  <a:lnTo>
                    <a:pt x="3948134" y="1980169"/>
                  </a:lnTo>
                  <a:lnTo>
                    <a:pt x="3948134" y="2592287"/>
                  </a:lnTo>
                  <a:lnTo>
                    <a:pt x="3480134" y="2592287"/>
                  </a:lnTo>
                  <a:lnTo>
                    <a:pt x="3480134" y="1980169"/>
                  </a:lnTo>
                  <a:lnTo>
                    <a:pt x="468000" y="1980169"/>
                  </a:lnTo>
                  <a:lnTo>
                    <a:pt x="468000" y="2592287"/>
                  </a:lnTo>
                  <a:lnTo>
                    <a:pt x="0" y="2592287"/>
                  </a:lnTo>
                  <a:lnTo>
                    <a:pt x="0" y="130829"/>
                  </a:lnTo>
                  <a:cubicBezTo>
                    <a:pt x="0" y="58574"/>
                    <a:pt x="58574" y="0"/>
                    <a:pt x="1308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Freeform 36"/>
            <p:cNvSpPr>
              <a:spLocks noEditPoints="1"/>
            </p:cNvSpPr>
            <p:nvPr/>
          </p:nvSpPr>
          <p:spPr bwMode="auto">
            <a:xfrm>
              <a:off x="5836172" y="550811"/>
              <a:ext cx="271140" cy="292344"/>
            </a:xfrm>
            <a:custGeom>
              <a:avLst/>
              <a:gdLst>
                <a:gd name="T0" fmla="*/ 1409 w 3363"/>
                <a:gd name="T1" fmla="*/ 1886 h 3626"/>
                <a:gd name="T2" fmla="*/ 1554 w 3363"/>
                <a:gd name="T3" fmla="*/ 2044 h 3626"/>
                <a:gd name="T4" fmla="*/ 972 w 3363"/>
                <a:gd name="T5" fmla="*/ 2917 h 3626"/>
                <a:gd name="T6" fmla="*/ 852 w 3363"/>
                <a:gd name="T7" fmla="*/ 3126 h 3626"/>
                <a:gd name="T8" fmla="*/ 820 w 3363"/>
                <a:gd name="T9" fmla="*/ 3247 h 3626"/>
                <a:gd name="T10" fmla="*/ 836 w 3363"/>
                <a:gd name="T11" fmla="*/ 3317 h 3626"/>
                <a:gd name="T12" fmla="*/ 850 w 3363"/>
                <a:gd name="T13" fmla="*/ 3389 h 3626"/>
                <a:gd name="T14" fmla="*/ 829 w 3363"/>
                <a:gd name="T15" fmla="*/ 3475 h 3626"/>
                <a:gd name="T16" fmla="*/ 761 w 3363"/>
                <a:gd name="T17" fmla="*/ 3557 h 3626"/>
                <a:gd name="T18" fmla="*/ 656 w 3363"/>
                <a:gd name="T19" fmla="*/ 3607 h 3626"/>
                <a:gd name="T20" fmla="*/ 538 w 3363"/>
                <a:gd name="T21" fmla="*/ 3626 h 3626"/>
                <a:gd name="T22" fmla="*/ 436 w 3363"/>
                <a:gd name="T23" fmla="*/ 3602 h 3626"/>
                <a:gd name="T24" fmla="*/ 374 w 3363"/>
                <a:gd name="T25" fmla="*/ 3520 h 3626"/>
                <a:gd name="T26" fmla="*/ 358 w 3363"/>
                <a:gd name="T27" fmla="*/ 3413 h 3626"/>
                <a:gd name="T28" fmla="*/ 361 w 3363"/>
                <a:gd name="T29" fmla="*/ 3322 h 3626"/>
                <a:gd name="T30" fmla="*/ 338 w 3363"/>
                <a:gd name="T31" fmla="*/ 3238 h 3626"/>
                <a:gd name="T32" fmla="*/ 278 w 3363"/>
                <a:gd name="T33" fmla="*/ 3184 h 3626"/>
                <a:gd name="T34" fmla="*/ 198 w 3363"/>
                <a:gd name="T35" fmla="*/ 3138 h 3626"/>
                <a:gd name="T36" fmla="*/ 112 w 3363"/>
                <a:gd name="T37" fmla="*/ 3095 h 3626"/>
                <a:gd name="T38" fmla="*/ 41 w 3363"/>
                <a:gd name="T39" fmla="*/ 3040 h 3626"/>
                <a:gd name="T40" fmla="*/ 1 w 3363"/>
                <a:gd name="T41" fmla="*/ 2964 h 3626"/>
                <a:gd name="T42" fmla="*/ 12 w 3363"/>
                <a:gd name="T43" fmla="*/ 2855 h 3626"/>
                <a:gd name="T44" fmla="*/ 74 w 3363"/>
                <a:gd name="T45" fmla="*/ 2747 h 3626"/>
                <a:gd name="T46" fmla="*/ 170 w 3363"/>
                <a:gd name="T47" fmla="*/ 2702 h 3626"/>
                <a:gd name="T48" fmla="*/ 289 w 3363"/>
                <a:gd name="T49" fmla="*/ 2684 h 3626"/>
                <a:gd name="T50" fmla="*/ 412 w 3363"/>
                <a:gd name="T51" fmla="*/ 2660 h 3626"/>
                <a:gd name="T52" fmla="*/ 585 w 3363"/>
                <a:gd name="T53" fmla="*/ 2573 h 3626"/>
                <a:gd name="T54" fmla="*/ 760 w 3363"/>
                <a:gd name="T55" fmla="*/ 2437 h 3626"/>
                <a:gd name="T56" fmla="*/ 941 w 3363"/>
                <a:gd name="T57" fmla="*/ 2282 h 3626"/>
                <a:gd name="T58" fmla="*/ 1136 w 3363"/>
                <a:gd name="T59" fmla="*/ 2066 h 3626"/>
                <a:gd name="T60" fmla="*/ 1316 w 3363"/>
                <a:gd name="T61" fmla="*/ 1831 h 3626"/>
                <a:gd name="T62" fmla="*/ 2690 w 3363"/>
                <a:gd name="T63" fmla="*/ 9 h 3626"/>
                <a:gd name="T64" fmla="*/ 2761 w 3363"/>
                <a:gd name="T65" fmla="*/ 57 h 3626"/>
                <a:gd name="T66" fmla="*/ 2796 w 3363"/>
                <a:gd name="T67" fmla="*/ 138 h 3626"/>
                <a:gd name="T68" fmla="*/ 2814 w 3363"/>
                <a:gd name="T69" fmla="*/ 249 h 3626"/>
                <a:gd name="T70" fmla="*/ 2905 w 3363"/>
                <a:gd name="T71" fmla="*/ 282 h 3626"/>
                <a:gd name="T72" fmla="*/ 2990 w 3363"/>
                <a:gd name="T73" fmla="*/ 238 h 3626"/>
                <a:gd name="T74" fmla="*/ 3081 w 3363"/>
                <a:gd name="T75" fmla="*/ 184 h 3626"/>
                <a:gd name="T76" fmla="*/ 3200 w 3363"/>
                <a:gd name="T77" fmla="*/ 189 h 3626"/>
                <a:gd name="T78" fmla="*/ 3296 w 3363"/>
                <a:gd name="T79" fmla="*/ 255 h 3626"/>
                <a:gd name="T80" fmla="*/ 3354 w 3363"/>
                <a:gd name="T81" fmla="*/ 366 h 3626"/>
                <a:gd name="T82" fmla="*/ 3356 w 3363"/>
                <a:gd name="T83" fmla="*/ 526 h 3626"/>
                <a:gd name="T84" fmla="*/ 3301 w 3363"/>
                <a:gd name="T85" fmla="*/ 624 h 3626"/>
                <a:gd name="T86" fmla="*/ 3205 w 3363"/>
                <a:gd name="T87" fmla="*/ 680 h 3626"/>
                <a:gd name="T88" fmla="*/ 3094 w 3363"/>
                <a:gd name="T89" fmla="*/ 689 h 3626"/>
                <a:gd name="T90" fmla="*/ 2994 w 3363"/>
                <a:gd name="T91" fmla="*/ 644 h 3626"/>
                <a:gd name="T92" fmla="*/ 2883 w 3363"/>
                <a:gd name="T93" fmla="*/ 575 h 3626"/>
                <a:gd name="T94" fmla="*/ 2712 w 3363"/>
                <a:gd name="T95" fmla="*/ 607 h 3626"/>
                <a:gd name="T96" fmla="*/ 2570 w 3363"/>
                <a:gd name="T97" fmla="*/ 695 h 3626"/>
                <a:gd name="T98" fmla="*/ 2454 w 3363"/>
                <a:gd name="T99" fmla="*/ 815 h 3626"/>
                <a:gd name="T100" fmla="*/ 2354 w 3363"/>
                <a:gd name="T101" fmla="*/ 949 h 3626"/>
                <a:gd name="T102" fmla="*/ 2267 w 3363"/>
                <a:gd name="T103" fmla="*/ 1073 h 3626"/>
                <a:gd name="T104" fmla="*/ 1698 w 3363"/>
                <a:gd name="T105" fmla="*/ 1762 h 3626"/>
                <a:gd name="T106" fmla="*/ 1465 w 3363"/>
                <a:gd name="T107" fmla="*/ 1769 h 3626"/>
                <a:gd name="T108" fmla="*/ 1625 w 3363"/>
                <a:gd name="T109" fmla="*/ 1426 h 3626"/>
                <a:gd name="T110" fmla="*/ 1823 w 3363"/>
                <a:gd name="T111" fmla="*/ 1177 h 3626"/>
                <a:gd name="T112" fmla="*/ 2390 w 3363"/>
                <a:gd name="T113" fmla="*/ 369 h 3626"/>
                <a:gd name="T114" fmla="*/ 2416 w 3363"/>
                <a:gd name="T115" fmla="*/ 304 h 3626"/>
                <a:gd name="T116" fmla="*/ 2405 w 3363"/>
                <a:gd name="T117" fmla="*/ 231 h 3626"/>
                <a:gd name="T118" fmla="*/ 2400 w 3363"/>
                <a:gd name="T119" fmla="*/ 157 h 3626"/>
                <a:gd name="T120" fmla="*/ 2440 w 3363"/>
                <a:gd name="T121" fmla="*/ 82 h 3626"/>
                <a:gd name="T122" fmla="*/ 2610 w 3363"/>
                <a:gd name="T123" fmla="*/ 0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3" h="3626">
                  <a:moveTo>
                    <a:pt x="1316" y="1831"/>
                  </a:moveTo>
                  <a:lnTo>
                    <a:pt x="1345" y="1926"/>
                  </a:lnTo>
                  <a:lnTo>
                    <a:pt x="1409" y="1886"/>
                  </a:lnTo>
                  <a:lnTo>
                    <a:pt x="1429" y="1946"/>
                  </a:lnTo>
                  <a:lnTo>
                    <a:pt x="1552" y="1929"/>
                  </a:lnTo>
                  <a:lnTo>
                    <a:pt x="1554" y="2044"/>
                  </a:lnTo>
                  <a:lnTo>
                    <a:pt x="1283" y="2446"/>
                  </a:lnTo>
                  <a:lnTo>
                    <a:pt x="1012" y="2853"/>
                  </a:lnTo>
                  <a:lnTo>
                    <a:pt x="972" y="2917"/>
                  </a:lnTo>
                  <a:lnTo>
                    <a:pt x="929" y="2984"/>
                  </a:lnTo>
                  <a:lnTo>
                    <a:pt x="887" y="3053"/>
                  </a:lnTo>
                  <a:lnTo>
                    <a:pt x="852" y="3126"/>
                  </a:lnTo>
                  <a:lnTo>
                    <a:pt x="825" y="3197"/>
                  </a:lnTo>
                  <a:lnTo>
                    <a:pt x="820" y="3224"/>
                  </a:lnTo>
                  <a:lnTo>
                    <a:pt x="820" y="3247"/>
                  </a:lnTo>
                  <a:lnTo>
                    <a:pt x="823" y="3271"/>
                  </a:lnTo>
                  <a:lnTo>
                    <a:pt x="829" y="3295"/>
                  </a:lnTo>
                  <a:lnTo>
                    <a:pt x="836" y="3317"/>
                  </a:lnTo>
                  <a:lnTo>
                    <a:pt x="841" y="3340"/>
                  </a:lnTo>
                  <a:lnTo>
                    <a:pt x="847" y="3364"/>
                  </a:lnTo>
                  <a:lnTo>
                    <a:pt x="850" y="3389"/>
                  </a:lnTo>
                  <a:lnTo>
                    <a:pt x="849" y="3415"/>
                  </a:lnTo>
                  <a:lnTo>
                    <a:pt x="841" y="3444"/>
                  </a:lnTo>
                  <a:lnTo>
                    <a:pt x="829" y="3475"/>
                  </a:lnTo>
                  <a:lnTo>
                    <a:pt x="809" y="3509"/>
                  </a:lnTo>
                  <a:lnTo>
                    <a:pt x="789" y="3533"/>
                  </a:lnTo>
                  <a:lnTo>
                    <a:pt x="761" y="3557"/>
                  </a:lnTo>
                  <a:lnTo>
                    <a:pt x="729" y="3577"/>
                  </a:lnTo>
                  <a:lnTo>
                    <a:pt x="694" y="3593"/>
                  </a:lnTo>
                  <a:lnTo>
                    <a:pt x="656" y="3607"/>
                  </a:lnTo>
                  <a:lnTo>
                    <a:pt x="616" y="3617"/>
                  </a:lnTo>
                  <a:lnTo>
                    <a:pt x="576" y="3624"/>
                  </a:lnTo>
                  <a:lnTo>
                    <a:pt x="538" y="3626"/>
                  </a:lnTo>
                  <a:lnTo>
                    <a:pt x="501" y="3622"/>
                  </a:lnTo>
                  <a:lnTo>
                    <a:pt x="467" y="3615"/>
                  </a:lnTo>
                  <a:lnTo>
                    <a:pt x="436" y="3602"/>
                  </a:lnTo>
                  <a:lnTo>
                    <a:pt x="412" y="3586"/>
                  </a:lnTo>
                  <a:lnTo>
                    <a:pt x="392" y="3560"/>
                  </a:lnTo>
                  <a:lnTo>
                    <a:pt x="374" y="3520"/>
                  </a:lnTo>
                  <a:lnTo>
                    <a:pt x="363" y="3482"/>
                  </a:lnTo>
                  <a:lnTo>
                    <a:pt x="358" y="3446"/>
                  </a:lnTo>
                  <a:lnTo>
                    <a:pt x="358" y="3413"/>
                  </a:lnTo>
                  <a:lnTo>
                    <a:pt x="358" y="3382"/>
                  </a:lnTo>
                  <a:lnTo>
                    <a:pt x="361" y="3351"/>
                  </a:lnTo>
                  <a:lnTo>
                    <a:pt x="361" y="3322"/>
                  </a:lnTo>
                  <a:lnTo>
                    <a:pt x="358" y="3291"/>
                  </a:lnTo>
                  <a:lnTo>
                    <a:pt x="349" y="3262"/>
                  </a:lnTo>
                  <a:lnTo>
                    <a:pt x="338" y="3238"/>
                  </a:lnTo>
                  <a:lnTo>
                    <a:pt x="321" y="3218"/>
                  </a:lnTo>
                  <a:lnTo>
                    <a:pt x="301" y="3200"/>
                  </a:lnTo>
                  <a:lnTo>
                    <a:pt x="278" y="3184"/>
                  </a:lnTo>
                  <a:lnTo>
                    <a:pt x="252" y="3167"/>
                  </a:lnTo>
                  <a:lnTo>
                    <a:pt x="225" y="3153"/>
                  </a:lnTo>
                  <a:lnTo>
                    <a:pt x="198" y="3138"/>
                  </a:lnTo>
                  <a:lnTo>
                    <a:pt x="169" y="3126"/>
                  </a:lnTo>
                  <a:lnTo>
                    <a:pt x="140" y="3111"/>
                  </a:lnTo>
                  <a:lnTo>
                    <a:pt x="112" y="3095"/>
                  </a:lnTo>
                  <a:lnTo>
                    <a:pt x="87" y="3078"/>
                  </a:lnTo>
                  <a:lnTo>
                    <a:pt x="61" y="3060"/>
                  </a:lnTo>
                  <a:lnTo>
                    <a:pt x="41" y="3040"/>
                  </a:lnTo>
                  <a:lnTo>
                    <a:pt x="23" y="3017"/>
                  </a:lnTo>
                  <a:lnTo>
                    <a:pt x="10" y="2991"/>
                  </a:lnTo>
                  <a:lnTo>
                    <a:pt x="1" y="2964"/>
                  </a:lnTo>
                  <a:lnTo>
                    <a:pt x="0" y="2931"/>
                  </a:lnTo>
                  <a:lnTo>
                    <a:pt x="1" y="2895"/>
                  </a:lnTo>
                  <a:lnTo>
                    <a:pt x="12" y="2855"/>
                  </a:lnTo>
                  <a:lnTo>
                    <a:pt x="29" y="2809"/>
                  </a:lnTo>
                  <a:lnTo>
                    <a:pt x="49" y="2775"/>
                  </a:lnTo>
                  <a:lnTo>
                    <a:pt x="74" y="2747"/>
                  </a:lnTo>
                  <a:lnTo>
                    <a:pt x="101" y="2727"/>
                  </a:lnTo>
                  <a:lnTo>
                    <a:pt x="134" y="2713"/>
                  </a:lnTo>
                  <a:lnTo>
                    <a:pt x="170" y="2702"/>
                  </a:lnTo>
                  <a:lnTo>
                    <a:pt x="209" y="2695"/>
                  </a:lnTo>
                  <a:lnTo>
                    <a:pt x="247" y="2689"/>
                  </a:lnTo>
                  <a:lnTo>
                    <a:pt x="289" y="2684"/>
                  </a:lnTo>
                  <a:lnTo>
                    <a:pt x="330" y="2678"/>
                  </a:lnTo>
                  <a:lnTo>
                    <a:pt x="372" y="2671"/>
                  </a:lnTo>
                  <a:lnTo>
                    <a:pt x="412" y="2660"/>
                  </a:lnTo>
                  <a:lnTo>
                    <a:pt x="469" y="2640"/>
                  </a:lnTo>
                  <a:lnTo>
                    <a:pt x="527" y="2609"/>
                  </a:lnTo>
                  <a:lnTo>
                    <a:pt x="585" y="2573"/>
                  </a:lnTo>
                  <a:lnTo>
                    <a:pt x="643" y="2529"/>
                  </a:lnTo>
                  <a:lnTo>
                    <a:pt x="701" y="2484"/>
                  </a:lnTo>
                  <a:lnTo>
                    <a:pt x="760" y="2437"/>
                  </a:lnTo>
                  <a:lnTo>
                    <a:pt x="816" y="2389"/>
                  </a:lnTo>
                  <a:lnTo>
                    <a:pt x="869" y="2346"/>
                  </a:lnTo>
                  <a:lnTo>
                    <a:pt x="941" y="2282"/>
                  </a:lnTo>
                  <a:lnTo>
                    <a:pt x="1009" y="2215"/>
                  </a:lnTo>
                  <a:lnTo>
                    <a:pt x="1074" y="2142"/>
                  </a:lnTo>
                  <a:lnTo>
                    <a:pt x="1136" y="2066"/>
                  </a:lnTo>
                  <a:lnTo>
                    <a:pt x="1196" y="1989"/>
                  </a:lnTo>
                  <a:lnTo>
                    <a:pt x="1252" y="1913"/>
                  </a:lnTo>
                  <a:lnTo>
                    <a:pt x="1316" y="1831"/>
                  </a:lnTo>
                  <a:close/>
                  <a:moveTo>
                    <a:pt x="2610" y="0"/>
                  </a:moveTo>
                  <a:lnTo>
                    <a:pt x="2654" y="2"/>
                  </a:lnTo>
                  <a:lnTo>
                    <a:pt x="2690" y="9"/>
                  </a:lnTo>
                  <a:lnTo>
                    <a:pt x="2720" y="20"/>
                  </a:lnTo>
                  <a:lnTo>
                    <a:pt x="2743" y="37"/>
                  </a:lnTo>
                  <a:lnTo>
                    <a:pt x="2761" y="57"/>
                  </a:lnTo>
                  <a:lnTo>
                    <a:pt x="2776" y="80"/>
                  </a:lnTo>
                  <a:lnTo>
                    <a:pt x="2787" y="107"/>
                  </a:lnTo>
                  <a:lnTo>
                    <a:pt x="2796" y="138"/>
                  </a:lnTo>
                  <a:lnTo>
                    <a:pt x="2803" y="173"/>
                  </a:lnTo>
                  <a:lnTo>
                    <a:pt x="2809" y="209"/>
                  </a:lnTo>
                  <a:lnTo>
                    <a:pt x="2814" y="249"/>
                  </a:lnTo>
                  <a:lnTo>
                    <a:pt x="2841" y="266"/>
                  </a:lnTo>
                  <a:lnTo>
                    <a:pt x="2872" y="278"/>
                  </a:lnTo>
                  <a:lnTo>
                    <a:pt x="2905" y="282"/>
                  </a:lnTo>
                  <a:lnTo>
                    <a:pt x="2940" y="278"/>
                  </a:lnTo>
                  <a:lnTo>
                    <a:pt x="2976" y="266"/>
                  </a:lnTo>
                  <a:lnTo>
                    <a:pt x="2990" y="238"/>
                  </a:lnTo>
                  <a:lnTo>
                    <a:pt x="3016" y="215"/>
                  </a:lnTo>
                  <a:lnTo>
                    <a:pt x="3047" y="197"/>
                  </a:lnTo>
                  <a:lnTo>
                    <a:pt x="3081" y="184"/>
                  </a:lnTo>
                  <a:lnTo>
                    <a:pt x="3120" y="177"/>
                  </a:lnTo>
                  <a:lnTo>
                    <a:pt x="3160" y="178"/>
                  </a:lnTo>
                  <a:lnTo>
                    <a:pt x="3200" y="189"/>
                  </a:lnTo>
                  <a:lnTo>
                    <a:pt x="3234" y="206"/>
                  </a:lnTo>
                  <a:lnTo>
                    <a:pt x="3267" y="227"/>
                  </a:lnTo>
                  <a:lnTo>
                    <a:pt x="3296" y="255"/>
                  </a:lnTo>
                  <a:lnTo>
                    <a:pt x="3320" y="287"/>
                  </a:lnTo>
                  <a:lnTo>
                    <a:pt x="3340" y="324"/>
                  </a:lnTo>
                  <a:lnTo>
                    <a:pt x="3354" y="366"/>
                  </a:lnTo>
                  <a:lnTo>
                    <a:pt x="3361" y="415"/>
                  </a:lnTo>
                  <a:lnTo>
                    <a:pt x="3363" y="467"/>
                  </a:lnTo>
                  <a:lnTo>
                    <a:pt x="3356" y="526"/>
                  </a:lnTo>
                  <a:lnTo>
                    <a:pt x="3343" y="562"/>
                  </a:lnTo>
                  <a:lnTo>
                    <a:pt x="3325" y="597"/>
                  </a:lnTo>
                  <a:lnTo>
                    <a:pt x="3301" y="624"/>
                  </a:lnTo>
                  <a:lnTo>
                    <a:pt x="3272" y="647"/>
                  </a:lnTo>
                  <a:lnTo>
                    <a:pt x="3241" y="667"/>
                  </a:lnTo>
                  <a:lnTo>
                    <a:pt x="3205" y="680"/>
                  </a:lnTo>
                  <a:lnTo>
                    <a:pt x="3169" y="689"/>
                  </a:lnTo>
                  <a:lnTo>
                    <a:pt x="3132" y="693"/>
                  </a:lnTo>
                  <a:lnTo>
                    <a:pt x="3094" y="689"/>
                  </a:lnTo>
                  <a:lnTo>
                    <a:pt x="3058" y="680"/>
                  </a:lnTo>
                  <a:lnTo>
                    <a:pt x="3025" y="666"/>
                  </a:lnTo>
                  <a:lnTo>
                    <a:pt x="2994" y="644"/>
                  </a:lnTo>
                  <a:lnTo>
                    <a:pt x="2969" y="617"/>
                  </a:lnTo>
                  <a:lnTo>
                    <a:pt x="2947" y="582"/>
                  </a:lnTo>
                  <a:lnTo>
                    <a:pt x="2883" y="575"/>
                  </a:lnTo>
                  <a:lnTo>
                    <a:pt x="2821" y="578"/>
                  </a:lnTo>
                  <a:lnTo>
                    <a:pt x="2765" y="589"/>
                  </a:lnTo>
                  <a:lnTo>
                    <a:pt x="2712" y="607"/>
                  </a:lnTo>
                  <a:lnTo>
                    <a:pt x="2661" y="631"/>
                  </a:lnTo>
                  <a:lnTo>
                    <a:pt x="2614" y="660"/>
                  </a:lnTo>
                  <a:lnTo>
                    <a:pt x="2570" y="695"/>
                  </a:lnTo>
                  <a:lnTo>
                    <a:pt x="2529" y="731"/>
                  </a:lnTo>
                  <a:lnTo>
                    <a:pt x="2490" y="773"/>
                  </a:lnTo>
                  <a:lnTo>
                    <a:pt x="2454" y="815"/>
                  </a:lnTo>
                  <a:lnTo>
                    <a:pt x="2420" y="858"/>
                  </a:lnTo>
                  <a:lnTo>
                    <a:pt x="2385" y="904"/>
                  </a:lnTo>
                  <a:lnTo>
                    <a:pt x="2354" y="949"/>
                  </a:lnTo>
                  <a:lnTo>
                    <a:pt x="2325" y="993"/>
                  </a:lnTo>
                  <a:lnTo>
                    <a:pt x="2296" y="1035"/>
                  </a:lnTo>
                  <a:lnTo>
                    <a:pt x="2267" y="1073"/>
                  </a:lnTo>
                  <a:lnTo>
                    <a:pt x="2060" y="1326"/>
                  </a:lnTo>
                  <a:lnTo>
                    <a:pt x="1692" y="1844"/>
                  </a:lnTo>
                  <a:lnTo>
                    <a:pt x="1698" y="1762"/>
                  </a:lnTo>
                  <a:lnTo>
                    <a:pt x="1565" y="1793"/>
                  </a:lnTo>
                  <a:lnTo>
                    <a:pt x="1541" y="1713"/>
                  </a:lnTo>
                  <a:lnTo>
                    <a:pt x="1465" y="1769"/>
                  </a:lnTo>
                  <a:lnTo>
                    <a:pt x="1441" y="1669"/>
                  </a:lnTo>
                  <a:lnTo>
                    <a:pt x="1534" y="1549"/>
                  </a:lnTo>
                  <a:lnTo>
                    <a:pt x="1625" y="1426"/>
                  </a:lnTo>
                  <a:lnTo>
                    <a:pt x="1689" y="1338"/>
                  </a:lnTo>
                  <a:lnTo>
                    <a:pt x="1756" y="1257"/>
                  </a:lnTo>
                  <a:lnTo>
                    <a:pt x="1823" y="1177"/>
                  </a:lnTo>
                  <a:lnTo>
                    <a:pt x="1890" y="1093"/>
                  </a:lnTo>
                  <a:lnTo>
                    <a:pt x="2183" y="689"/>
                  </a:lnTo>
                  <a:lnTo>
                    <a:pt x="2390" y="369"/>
                  </a:lnTo>
                  <a:lnTo>
                    <a:pt x="2405" y="349"/>
                  </a:lnTo>
                  <a:lnTo>
                    <a:pt x="2412" y="327"/>
                  </a:lnTo>
                  <a:lnTo>
                    <a:pt x="2416" y="304"/>
                  </a:lnTo>
                  <a:lnTo>
                    <a:pt x="2414" y="280"/>
                  </a:lnTo>
                  <a:lnTo>
                    <a:pt x="2410" y="257"/>
                  </a:lnTo>
                  <a:lnTo>
                    <a:pt x="2405" y="231"/>
                  </a:lnTo>
                  <a:lnTo>
                    <a:pt x="2401" y="207"/>
                  </a:lnTo>
                  <a:lnTo>
                    <a:pt x="2400" y="182"/>
                  </a:lnTo>
                  <a:lnTo>
                    <a:pt x="2400" y="157"/>
                  </a:lnTo>
                  <a:lnTo>
                    <a:pt x="2407" y="131"/>
                  </a:lnTo>
                  <a:lnTo>
                    <a:pt x="2420" y="106"/>
                  </a:lnTo>
                  <a:lnTo>
                    <a:pt x="2440" y="82"/>
                  </a:lnTo>
                  <a:lnTo>
                    <a:pt x="2470" y="57"/>
                  </a:lnTo>
                  <a:lnTo>
                    <a:pt x="2510" y="33"/>
                  </a:lnTo>
                  <a:lnTo>
                    <a:pt x="2610" y="0"/>
                  </a:lnTo>
                  <a:close/>
                </a:path>
              </a:pathLst>
            </a:custGeom>
            <a:grpFill/>
            <a:ln>
              <a:noFill/>
            </a:ln>
          </p:spPr>
          <p:txBody>
            <a:bodyPr vert="horz" wrap="square" lIns="91440" tIns="45720" rIns="91440" bIns="45720" numCol="1" anchor="t" anchorCtr="0" compatLnSpc="1"/>
            <a:lstStyle/>
            <a:p>
              <a:endParaRPr lang="ko-KR" altLang="en-US" sz="2700"/>
            </a:p>
          </p:txBody>
        </p:sp>
        <p:sp>
          <p:nvSpPr>
            <p:cNvPr id="186" name="Oval 19"/>
            <p:cNvSpPr/>
            <p:nvPr/>
          </p:nvSpPr>
          <p:spPr>
            <a:xfrm rot="7840081">
              <a:off x="3586804" y="1467179"/>
              <a:ext cx="262540" cy="223955"/>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latin typeface="Arial" panose="020B0604020202020204" pitchFamily="34" charset="0"/>
                <a:cs typeface="Arial" panose="020B0604020202020204" pitchFamily="34" charset="0"/>
              </a:endParaRPr>
            </a:p>
          </p:txBody>
        </p:sp>
        <p:sp>
          <p:nvSpPr>
            <p:cNvPr id="187" name="Oval 12287"/>
            <p:cNvSpPr/>
            <p:nvPr/>
          </p:nvSpPr>
          <p:spPr>
            <a:xfrm>
              <a:off x="4229581" y="2162779"/>
              <a:ext cx="282062" cy="281027"/>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8" name="Parallelogram 8"/>
            <p:cNvSpPr/>
            <p:nvPr/>
          </p:nvSpPr>
          <p:spPr>
            <a:xfrm>
              <a:off x="4912032" y="1041811"/>
              <a:ext cx="273280" cy="166694"/>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9" name="Parallelogram 8"/>
            <p:cNvSpPr/>
            <p:nvPr/>
          </p:nvSpPr>
          <p:spPr>
            <a:xfrm>
              <a:off x="4118225" y="1037486"/>
              <a:ext cx="273280" cy="166694"/>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0" name="Rounded Rectangle 8"/>
            <p:cNvSpPr/>
            <p:nvPr/>
          </p:nvSpPr>
          <p:spPr>
            <a:xfrm>
              <a:off x="3935401" y="1256727"/>
              <a:ext cx="262075" cy="197747"/>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anose="020B0604020202020204" pitchFamily="34" charset="0"/>
              </a:endParaRPr>
            </a:p>
          </p:txBody>
        </p:sp>
      </p:grpSp>
      <p:sp>
        <p:nvSpPr>
          <p:cNvPr id="6" name="Title 3"/>
          <p:cNvSpPr/>
          <p:nvPr/>
        </p:nvSpPr>
        <p:spPr>
          <a:xfrm>
            <a:off x="245110" y="374650"/>
            <a:ext cx="12191365" cy="7759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a:solidFill>
                  <a:srgbClr val="002060"/>
                </a:solidFill>
                <a:latin typeface="Gill Sans MT" panose="020B0502020104020203" pitchFamily="34" charset="0"/>
                <a:cs typeface="Gill Sans MT" panose="020B0502020104020203" pitchFamily="34" charset="0"/>
              </a:rPr>
              <a:t>  urgensi </a:t>
            </a:r>
            <a:endParaRPr lang="en-US">
              <a:solidFill>
                <a:srgbClr val="002060"/>
              </a:solidFill>
              <a:latin typeface="Gill Sans MT" panose="020B0502020104020203" pitchFamily="34" charset="0"/>
              <a:cs typeface="Gill Sans MT" panose="020B0502020104020203" pitchFamily="34" charset="0"/>
            </a:endParaRPr>
          </a:p>
        </p:txBody>
      </p:sp>
      <p:sp>
        <p:nvSpPr>
          <p:cNvPr id="8" name="Rectangle 2"/>
          <p:cNvSpPr/>
          <p:nvPr/>
        </p:nvSpPr>
        <p:spPr>
          <a:xfrm>
            <a:off x="-55534" y="3441147"/>
            <a:ext cx="5807075" cy="1668149"/>
          </a:xfrm>
          <a:prstGeom prst="rect">
            <a:avLst/>
          </a:prstGeom>
        </p:spPr>
        <p:txBody>
          <a:bodyPr wrap="square">
            <a:spAutoFit/>
          </a:bodyPr>
          <a:lstStyle/>
          <a:p>
            <a:pPr algn="r">
              <a:lnSpc>
                <a:spcPct val="80000"/>
              </a:lnSpc>
            </a:pPr>
            <a:r>
              <a:rPr lang="en-US" altLang="id-ID" sz="3200" b="1" dirty="0" err="1" smtClean="0">
                <a:solidFill>
                  <a:srgbClr val="002060"/>
                </a:solidFill>
                <a:latin typeface="Tw Cen MT" panose="020B0602020104020603" pitchFamily="34" charset="0"/>
                <a:cs typeface="Tw Cen MT" panose="020B0602020104020603" pitchFamily="34" charset="0"/>
              </a:rPr>
              <a:t>Apakah</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salam</a:t>
            </a:r>
            <a:r>
              <a:rPr lang="en-US" altLang="id-ID" sz="3200" b="1" dirty="0" err="1">
                <a:solidFill>
                  <a:srgbClr val="002060"/>
                </a:solidFill>
                <a:latin typeface="Tw Cen MT" panose="020B0602020104020603" pitchFamily="34" charset="0"/>
                <a:cs typeface="Tw Cen MT" panose="020B0602020104020603" pitchFamily="34" charset="0"/>
              </a:rPr>
              <a:t>a</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ini</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kita</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telah</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a:solidFill>
                  <a:srgbClr val="002060"/>
                </a:solidFill>
                <a:latin typeface="Tw Cen MT" panose="020B0602020104020603" pitchFamily="34" charset="0"/>
                <a:cs typeface="Tw Cen MT" panose="020B0602020104020603" pitchFamily="34" charset="0"/>
              </a:rPr>
              <a:t>b</a:t>
            </a:r>
            <a:r>
              <a:rPr lang="en-US" altLang="id-ID" sz="3200" b="1" dirty="0" err="1" smtClean="0">
                <a:solidFill>
                  <a:srgbClr val="002060"/>
                </a:solidFill>
                <a:latin typeface="Tw Cen MT" panose="020B0602020104020603" pitchFamily="34" charset="0"/>
                <a:cs typeface="Tw Cen MT" panose="020B0602020104020603" pitchFamily="34" charset="0"/>
              </a:rPr>
              <a:t>ersinergi</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untuk</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mewujudkan</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tujuan</a:t>
            </a:r>
            <a:r>
              <a:rPr lang="en-US" altLang="id-ID" sz="3200" b="1" dirty="0" smtClean="0">
                <a:solidFill>
                  <a:srgbClr val="002060"/>
                </a:solidFill>
                <a:latin typeface="Tw Cen MT" panose="020B0602020104020603" pitchFamily="34" charset="0"/>
                <a:cs typeface="Tw Cen MT" panose="020B0602020104020603" pitchFamily="34" charset="0"/>
              </a:rPr>
              <a:t>?</a:t>
            </a:r>
            <a:endParaRPr lang="en-US" altLang="id-ID" sz="3200" b="1" dirty="0">
              <a:solidFill>
                <a:srgbClr val="002060"/>
              </a:solidFill>
              <a:latin typeface="Tw Cen MT" panose="020B0602020104020603" pitchFamily="34" charset="0"/>
              <a:cs typeface="Tw Cen MT" panose="020B0602020104020603" pitchFamily="34" charset="0"/>
            </a:endParaRPr>
          </a:p>
          <a:p>
            <a:pPr algn="r">
              <a:lnSpc>
                <a:spcPct val="80000"/>
              </a:lnSpc>
            </a:pPr>
            <a:r>
              <a:rPr lang="en-US" altLang="id-ID" sz="3200" b="1" dirty="0">
                <a:solidFill>
                  <a:srgbClr val="002060"/>
                </a:solidFill>
                <a:latin typeface="Tw Cen MT" panose="020B0602020104020603" pitchFamily="34" charset="0"/>
                <a:cs typeface="Tw Cen MT" panose="020B0602020104020603" pitchFamily="34" charset="0"/>
              </a:rPr>
              <a:t>(identifikasi-Reflektif)</a:t>
            </a:r>
            <a:endParaRPr lang="en-US" altLang="id-ID" sz="3200" b="1" dirty="0">
              <a:solidFill>
                <a:srgbClr val="002060"/>
              </a:solidFill>
              <a:latin typeface="Tw Cen MT" panose="020B0602020104020603" pitchFamily="34" charset="0"/>
              <a:cs typeface="Tw Cen MT" panose="020B0602020104020603" pitchFamily="34" charset="0"/>
            </a:endParaRPr>
          </a:p>
        </p:txBody>
      </p:sp>
      <p:sp>
        <p:nvSpPr>
          <p:cNvPr id="87" name="Rectangle 2"/>
          <p:cNvSpPr/>
          <p:nvPr/>
        </p:nvSpPr>
        <p:spPr>
          <a:xfrm>
            <a:off x="8055610" y="4646295"/>
            <a:ext cx="3724275" cy="1274195"/>
          </a:xfrm>
          <a:prstGeom prst="rect">
            <a:avLst/>
          </a:prstGeom>
        </p:spPr>
        <p:txBody>
          <a:bodyPr wrap="square">
            <a:spAutoFit/>
          </a:bodyPr>
          <a:lstStyle/>
          <a:p>
            <a:pPr>
              <a:lnSpc>
                <a:spcPct val="80000"/>
              </a:lnSpc>
            </a:pPr>
            <a:r>
              <a:rPr lang="en-US" altLang="id-ID" sz="3200" b="1" dirty="0">
                <a:solidFill>
                  <a:srgbClr val="002060"/>
                </a:solidFill>
                <a:latin typeface="Tw Cen MT" panose="020B0602020104020603" pitchFamily="34" charset="0"/>
                <a:cs typeface="Tw Cen MT" panose="020B0602020104020603" pitchFamily="34" charset="0"/>
              </a:rPr>
              <a:t>Menggagas ide </a:t>
            </a:r>
            <a:r>
              <a:rPr lang="en-US" altLang="id-ID" sz="3200" b="1" dirty="0" err="1" smtClean="0">
                <a:solidFill>
                  <a:srgbClr val="002060"/>
                </a:solidFill>
                <a:latin typeface="Tw Cen MT" panose="020B0602020104020603" pitchFamily="34" charset="0"/>
                <a:cs typeface="Tw Cen MT" panose="020B0602020104020603" pitchFamily="34" charset="0"/>
              </a:rPr>
              <a:t>sinergi</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err="1" smtClean="0">
                <a:solidFill>
                  <a:srgbClr val="002060"/>
                </a:solidFill>
                <a:latin typeface="Tw Cen MT" panose="020B0602020104020603" pitchFamily="34" charset="0"/>
                <a:cs typeface="Tw Cen MT" panose="020B0602020104020603" pitchFamily="34" charset="0"/>
              </a:rPr>
              <a:t>memicu</a:t>
            </a:r>
            <a:r>
              <a:rPr lang="en-US" altLang="id-ID" sz="3200" b="1" dirty="0" smtClean="0">
                <a:solidFill>
                  <a:srgbClr val="002060"/>
                </a:solidFill>
                <a:latin typeface="Tw Cen MT" panose="020B0602020104020603" pitchFamily="34" charset="0"/>
                <a:cs typeface="Tw Cen MT" panose="020B0602020104020603" pitchFamily="34" charset="0"/>
              </a:rPr>
              <a:t> </a:t>
            </a:r>
            <a:r>
              <a:rPr lang="en-US" altLang="id-ID" sz="3200" b="1" dirty="0">
                <a:solidFill>
                  <a:srgbClr val="002060"/>
                </a:solidFill>
                <a:latin typeface="Tw Cen MT" panose="020B0602020104020603" pitchFamily="34" charset="0"/>
                <a:cs typeface="Tw Cen MT" panose="020B0602020104020603" pitchFamily="34" charset="0"/>
              </a:rPr>
              <a:t>kinerja</a:t>
            </a:r>
            <a:endParaRPr lang="en-US" altLang="id-ID" sz="3200" b="1" dirty="0">
              <a:solidFill>
                <a:srgbClr val="002060"/>
              </a:solidFill>
              <a:latin typeface="Tw Cen MT" panose="020B0602020104020603" pitchFamily="34" charset="0"/>
              <a:cs typeface="Tw Cen MT" panose="020B0602020104020603" pitchFamily="34" charset="0"/>
            </a:endParaRPr>
          </a:p>
        </p:txBody>
      </p:sp>
      <p:sp>
        <p:nvSpPr>
          <p:cNvPr id="7" name="Rectangle 2"/>
          <p:cNvSpPr/>
          <p:nvPr/>
        </p:nvSpPr>
        <p:spPr>
          <a:xfrm>
            <a:off x="767715" y="5654675"/>
            <a:ext cx="5627370" cy="485140"/>
          </a:xfrm>
          <a:prstGeom prst="rect">
            <a:avLst/>
          </a:prstGeom>
        </p:spPr>
        <p:txBody>
          <a:bodyPr wrap="square">
            <a:spAutoFit/>
          </a:bodyPr>
          <a:lstStyle/>
          <a:p>
            <a:pPr>
              <a:lnSpc>
                <a:spcPct val="80000"/>
              </a:lnSpc>
            </a:pPr>
            <a:r>
              <a:rPr lang="en-US" altLang="id-ID" sz="3200" b="1" dirty="0">
                <a:solidFill>
                  <a:srgbClr val="FF0000"/>
                </a:solidFill>
                <a:latin typeface="Tw Cen MT" panose="020B0602020104020603" pitchFamily="34" charset="0"/>
                <a:cs typeface="Tw Cen MT" panose="020B0602020104020603" pitchFamily="34" charset="0"/>
              </a:rPr>
              <a:t>“aktual, inspiratif, bermanfaat”</a:t>
            </a:r>
            <a:endParaRPr lang="en-US" altLang="id-ID" sz="3200" b="1" dirty="0">
              <a:solidFill>
                <a:srgbClr val="FF0000"/>
              </a:solidFill>
              <a:latin typeface="Tw Cen MT" panose="020B0602020104020603" pitchFamily="34" charset="0"/>
              <a:cs typeface="Tw Cen MT" panose="020B0602020104020603" pitchFamily="34"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71500" y="953670"/>
            <a:ext cx="10287000" cy="620633"/>
          </a:xfrm>
        </p:spPr>
        <p:txBody>
          <a:bodyPr/>
          <a:p>
            <a:r>
              <a:rPr lang="en-US" sz="3200" b="1"/>
              <a:t>Mencermati alur Pertemuan PMO </a:t>
            </a:r>
            <a:endParaRPr lang="en-US" sz="3200" b="1"/>
          </a:p>
        </p:txBody>
      </p:sp>
      <p:sp>
        <p:nvSpPr>
          <p:cNvPr id="3" name="Content Placeholder 2"/>
          <p:cNvSpPr>
            <a:spLocks noGrp="1"/>
          </p:cNvSpPr>
          <p:nvPr>
            <p:ph idx="1"/>
          </p:nvPr>
        </p:nvSpPr>
        <p:spPr>
          <a:xfrm>
            <a:off x="788670" y="2460625"/>
            <a:ext cx="10287000" cy="1392555"/>
          </a:xfrm>
        </p:spPr>
        <p:txBody>
          <a:bodyPr/>
          <a:p>
            <a:pPr marL="0" indent="0">
              <a:buNone/>
            </a:pPr>
            <a:r>
              <a:rPr lang="en-US" sz="2400"/>
              <a:t>Bahan hasil pertemuan yang telah disepakati dapat digunakan sebagai sumber informasi untuk melakukan sinergi dengan berbagai pemangku kepentingan</a:t>
            </a:r>
            <a:endParaRPr 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56359"/>
            <a:ext cx="12192000" cy="501650"/>
          </a:xfrm>
          <a:custGeom>
            <a:avLst/>
            <a:gdLst/>
            <a:ahLst/>
            <a:cxnLst/>
            <a:rect l="l" t="t" r="r" b="b"/>
            <a:pathLst>
              <a:path w="12192000" h="501650">
                <a:moveTo>
                  <a:pt x="0" y="0"/>
                </a:moveTo>
                <a:lnTo>
                  <a:pt x="12191999" y="0"/>
                </a:lnTo>
                <a:lnTo>
                  <a:pt x="12191999" y="501600"/>
                </a:lnTo>
                <a:lnTo>
                  <a:pt x="0" y="501600"/>
                </a:lnTo>
                <a:lnTo>
                  <a:pt x="0" y="0"/>
                </a:lnTo>
                <a:close/>
              </a:path>
            </a:pathLst>
          </a:custGeom>
          <a:ln w="12699">
            <a:solidFill>
              <a:srgbClr val="0637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txBox="1"/>
          <p:nvPr/>
        </p:nvSpPr>
        <p:spPr>
          <a:xfrm>
            <a:off x="7678966" y="6526214"/>
            <a:ext cx="4044315" cy="170815"/>
          </a:xfrm>
          <a:prstGeom prst="rect">
            <a:avLst/>
          </a:prstGeom>
        </p:spPr>
        <p:txBody>
          <a:bodyPr vert="horz" wrap="square" lIns="0" tIns="0" rIns="0" bIns="0" rtlCol="0">
            <a:spAutoFit/>
          </a:bodyPr>
          <a:lstStyle/>
          <a:p>
            <a:pPr marL="0" marR="0" lvl="0" indent="0" algn="l" defTabSz="914400" rtl="0" eaLnBrk="1" fontAlgn="auto" latinLnBrk="0" hangingPunct="1">
              <a:lnSpc>
                <a:spcPts val="1325"/>
              </a:lnSpc>
              <a:spcBef>
                <a:spcPts val="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2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2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2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5"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0" y="5522609"/>
            <a:ext cx="12192000" cy="1335405"/>
            <a:chOff x="0" y="5522609"/>
            <a:chExt cx="12192000" cy="1335405"/>
          </a:xfrm>
        </p:grpSpPr>
        <p:pic>
          <p:nvPicPr>
            <p:cNvPr id="5" name="object 5"/>
            <p:cNvPicPr/>
            <p:nvPr/>
          </p:nvPicPr>
          <p:blipFill>
            <a:blip r:embed="rId1" cstate="print"/>
            <a:stretch>
              <a:fillRect/>
            </a:stretch>
          </p:blipFill>
          <p:spPr>
            <a:xfrm>
              <a:off x="7055870" y="6411462"/>
              <a:ext cx="553572" cy="391359"/>
            </a:xfrm>
            <a:prstGeom prst="rect">
              <a:avLst/>
            </a:prstGeom>
          </p:spPr>
        </p:pic>
        <p:sp>
          <p:nvSpPr>
            <p:cNvPr id="6" name="object 6"/>
            <p:cNvSpPr/>
            <p:nvPr/>
          </p:nvSpPr>
          <p:spPr>
            <a:xfrm>
              <a:off x="0" y="5532145"/>
              <a:ext cx="12192000" cy="1325880"/>
            </a:xfrm>
            <a:custGeom>
              <a:avLst/>
              <a:gdLst/>
              <a:ahLst/>
              <a:cxnLst/>
              <a:rect l="l" t="t" r="r" b="b"/>
              <a:pathLst>
                <a:path w="12192000" h="1325879">
                  <a:moveTo>
                    <a:pt x="12191937" y="792962"/>
                  </a:moveTo>
                  <a:lnTo>
                    <a:pt x="2960166" y="792962"/>
                  </a:lnTo>
                  <a:lnTo>
                    <a:pt x="2960166" y="0"/>
                  </a:lnTo>
                  <a:lnTo>
                    <a:pt x="1314361" y="0"/>
                  </a:lnTo>
                  <a:lnTo>
                    <a:pt x="1314361" y="792962"/>
                  </a:lnTo>
                  <a:lnTo>
                    <a:pt x="0" y="792962"/>
                  </a:lnTo>
                  <a:lnTo>
                    <a:pt x="0" y="1325854"/>
                  </a:lnTo>
                  <a:lnTo>
                    <a:pt x="12191937" y="1325854"/>
                  </a:lnTo>
                  <a:lnTo>
                    <a:pt x="12191937" y="79296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1314370" y="5532134"/>
              <a:ext cx="1645920" cy="845185"/>
            </a:xfrm>
            <a:custGeom>
              <a:avLst/>
              <a:gdLst/>
              <a:ahLst/>
              <a:cxnLst/>
              <a:rect l="l" t="t" r="r" b="b"/>
              <a:pathLst>
                <a:path w="1645920" h="845185">
                  <a:moveTo>
                    <a:pt x="0" y="0"/>
                  </a:moveTo>
                  <a:lnTo>
                    <a:pt x="1645799" y="0"/>
                  </a:lnTo>
                  <a:lnTo>
                    <a:pt x="1645799" y="845099"/>
                  </a:lnTo>
                  <a:lnTo>
                    <a:pt x="0" y="845099"/>
                  </a:lnTo>
                  <a:lnTo>
                    <a:pt x="0" y="0"/>
                  </a:lnTo>
                  <a:close/>
                </a:path>
              </a:pathLst>
            </a:custGeom>
            <a:ln w="19049">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Alur pertemuan PMO dimulai dari rapat mingguan </a:t>
            </a:r>
            <a:r>
              <a:rPr dirty="0"/>
              <a:t>tiap tim </a:t>
            </a:r>
            <a:r>
              <a:rPr spc="-5" dirty="0"/>
              <a:t>PMO PDM, dieskalasi </a:t>
            </a:r>
            <a:r>
              <a:rPr spc="-655" dirty="0"/>
              <a:t> </a:t>
            </a:r>
            <a:r>
              <a:rPr spc="-5" dirty="0"/>
              <a:t>ke</a:t>
            </a:r>
            <a:r>
              <a:rPr spc="-10" dirty="0"/>
              <a:t> </a:t>
            </a:r>
            <a:r>
              <a:rPr spc="-5" dirty="0"/>
              <a:t>rapat pimpinan</a:t>
            </a:r>
            <a:r>
              <a:rPr spc="-10" dirty="0"/>
              <a:t> </a:t>
            </a:r>
            <a:r>
              <a:rPr spc="-5" dirty="0"/>
              <a:t>PDM,</a:t>
            </a:r>
            <a:r>
              <a:rPr spc="-15" dirty="0"/>
              <a:t> </a:t>
            </a:r>
            <a:r>
              <a:rPr spc="-5" dirty="0"/>
              <a:t>hingga</a:t>
            </a:r>
            <a:r>
              <a:rPr spc="-10" dirty="0"/>
              <a:t> </a:t>
            </a:r>
            <a:r>
              <a:rPr spc="-5" dirty="0"/>
              <a:t>rapat pimpinan</a:t>
            </a:r>
            <a:r>
              <a:rPr spc="-15" dirty="0"/>
              <a:t> </a:t>
            </a:r>
            <a:r>
              <a:rPr spc="-5" dirty="0"/>
              <a:t>lintas</a:t>
            </a:r>
            <a:r>
              <a:rPr spc="-10" dirty="0"/>
              <a:t> </a:t>
            </a:r>
            <a:r>
              <a:rPr spc="-5" dirty="0"/>
              <a:t>unit</a:t>
            </a:r>
            <a:r>
              <a:rPr spc="-10" dirty="0"/>
              <a:t> </a:t>
            </a:r>
            <a:r>
              <a:rPr spc="-5" dirty="0"/>
              <a:t>utama</a:t>
            </a:r>
            <a:endParaRPr spc="-5" dirty="0"/>
          </a:p>
        </p:txBody>
      </p:sp>
      <p:sp>
        <p:nvSpPr>
          <p:cNvPr id="9" name="object 9"/>
          <p:cNvSpPr txBox="1"/>
          <p:nvPr/>
        </p:nvSpPr>
        <p:spPr>
          <a:xfrm>
            <a:off x="1323895" y="5661569"/>
            <a:ext cx="162687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defRPr/>
            </a:pPr>
            <a:r>
              <a:rPr kumimoji="0" sz="12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JUDUL</a:t>
            </a:r>
            <a:r>
              <a:rPr kumimoji="0" sz="1200" b="1" i="0" u="none" strike="noStrike" kern="1200" cap="none" spc="-65" normalizeH="0" baseline="0" noProof="0" dirty="0">
                <a:ln>
                  <a:noFill/>
                </a:ln>
                <a:solidFill>
                  <a:prstClr val="black"/>
                </a:solidFill>
                <a:effectLst/>
                <a:uLnTx/>
                <a:uFillTx/>
                <a:latin typeface="Arial" panose="020B0604020202020204"/>
                <a:ea typeface="+mn-ea"/>
                <a:cs typeface="Arial" panose="020B0604020202020204"/>
              </a:rPr>
              <a:t> </a:t>
            </a:r>
            <a:r>
              <a:rPr kumimoji="0" sz="1200" b="1" i="0" u="none" strike="noStrike" kern="1200" cap="none" spc="-40" normalizeH="0" baseline="0" noProof="0" dirty="0">
                <a:ln>
                  <a:noFill/>
                </a:ln>
                <a:solidFill>
                  <a:prstClr val="black"/>
                </a:solidFill>
                <a:effectLst/>
                <a:uLnTx/>
                <a:uFillTx/>
                <a:latin typeface="Arial" panose="020B0604020202020204"/>
                <a:ea typeface="+mn-ea"/>
                <a:cs typeface="Arial" panose="020B0604020202020204"/>
              </a:rPr>
              <a:t>RAPAT</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325755" marR="320675" lvl="0" indent="0" algn="ctr" defTabSz="914400" rtl="0" eaLnBrk="1" fontAlgn="auto" latinLnBrk="0" hangingPunct="1">
              <a:lnSpc>
                <a:spcPct val="100000"/>
              </a:lnSpc>
              <a:spcBef>
                <a:spcPts val="0"/>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Pesert</a:t>
            </a:r>
            <a:r>
              <a:rPr kumimoji="0" sz="1200" b="0" i="0" u="none" strike="noStrike" kern="1200" cap="none" spc="0" normalizeH="0" baseline="0" noProof="0" dirty="0">
                <a:ln>
                  <a:noFill/>
                </a:ln>
                <a:solidFill>
                  <a:prstClr val="black"/>
                </a:solidFill>
                <a:effectLst/>
                <a:uLnTx/>
                <a:uFillTx/>
                <a:latin typeface="Arial MT"/>
                <a:ea typeface="+mn-ea"/>
                <a:cs typeface="Arial MT"/>
              </a:rPr>
              <a:t>a</a:t>
            </a:r>
            <a:r>
              <a:rPr kumimoji="0" sz="1200" b="0" i="0" u="none" strike="noStrike" kern="1200" cap="none" spc="-5" normalizeH="0" baseline="0" noProof="0" dirty="0">
                <a:ln>
                  <a:noFill/>
                </a:ln>
                <a:solidFill>
                  <a:prstClr val="black"/>
                </a:solidFill>
                <a:effectLst/>
                <a:uLnTx/>
                <a:uFillTx/>
                <a:latin typeface="Arial MT"/>
                <a:ea typeface="+mn-ea"/>
                <a:cs typeface="Arial MT"/>
              </a:rPr>
              <a:t> Rapat  durasi</a:t>
            </a:r>
            <a:r>
              <a:rPr kumimoji="0" sz="1200" b="0" i="0" u="none" strike="noStrike" kern="1200" cap="none" spc="-25" normalizeH="0" baseline="0" noProof="0" dirty="0">
                <a:ln>
                  <a:noFill/>
                </a:ln>
                <a:solidFill>
                  <a:prstClr val="black"/>
                </a:solidFill>
                <a:effectLst/>
                <a:uLnTx/>
                <a:uFillTx/>
                <a:latin typeface="Arial MT"/>
                <a:ea typeface="+mn-ea"/>
                <a:cs typeface="Arial MT"/>
              </a:rPr>
              <a:t> </a:t>
            </a:r>
            <a:r>
              <a:rPr kumimoji="0" sz="1200" b="0" i="0" u="none" strike="noStrike" kern="1200" cap="none" spc="0" normalizeH="0" baseline="0" noProof="0" dirty="0">
                <a:ln>
                  <a:noFill/>
                </a:ln>
                <a:solidFill>
                  <a:prstClr val="black"/>
                </a:solidFill>
                <a:effectLst/>
                <a:uLnTx/>
                <a:uFillTx/>
                <a:latin typeface="Arial MT"/>
                <a:ea typeface="+mn-ea"/>
                <a:cs typeface="Arial MT"/>
              </a:rPr>
              <a:t>rapat</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10" name="object 10"/>
          <p:cNvSpPr txBox="1"/>
          <p:nvPr/>
        </p:nvSpPr>
        <p:spPr>
          <a:xfrm>
            <a:off x="277924" y="5564013"/>
            <a:ext cx="81470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Legenda:</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pSp>
        <p:nvGrpSpPr>
          <p:cNvPr id="11" name="object 11"/>
          <p:cNvGrpSpPr/>
          <p:nvPr/>
        </p:nvGrpSpPr>
        <p:grpSpPr>
          <a:xfrm>
            <a:off x="7970418" y="5527365"/>
            <a:ext cx="3776345" cy="1241425"/>
            <a:chOff x="7970418" y="5527365"/>
            <a:chExt cx="3776345" cy="1241425"/>
          </a:xfrm>
        </p:grpSpPr>
        <p:sp>
          <p:nvSpPr>
            <p:cNvPr id="12" name="object 12"/>
            <p:cNvSpPr/>
            <p:nvPr/>
          </p:nvSpPr>
          <p:spPr>
            <a:xfrm>
              <a:off x="7975181" y="5532127"/>
              <a:ext cx="3766820" cy="1231900"/>
            </a:xfrm>
            <a:custGeom>
              <a:avLst/>
              <a:gdLst/>
              <a:ahLst/>
              <a:cxnLst/>
              <a:rect l="l" t="t" r="r" b="b"/>
              <a:pathLst>
                <a:path w="3766820" h="1231900">
                  <a:moveTo>
                    <a:pt x="3766499" y="1231499"/>
                  </a:moveTo>
                  <a:lnTo>
                    <a:pt x="0" y="1231499"/>
                  </a:lnTo>
                  <a:lnTo>
                    <a:pt x="0" y="0"/>
                  </a:lnTo>
                  <a:lnTo>
                    <a:pt x="3766499" y="0"/>
                  </a:lnTo>
                  <a:lnTo>
                    <a:pt x="3766499" y="12314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7975181" y="5532127"/>
              <a:ext cx="3766820" cy="1231900"/>
            </a:xfrm>
            <a:custGeom>
              <a:avLst/>
              <a:gdLst/>
              <a:ahLst/>
              <a:cxnLst/>
              <a:rect l="l" t="t" r="r" b="b"/>
              <a:pathLst>
                <a:path w="3766820" h="1231900">
                  <a:moveTo>
                    <a:pt x="0" y="0"/>
                  </a:moveTo>
                  <a:lnTo>
                    <a:pt x="3766499" y="0"/>
                  </a:lnTo>
                  <a:lnTo>
                    <a:pt x="3766499" y="1231499"/>
                  </a:lnTo>
                  <a:lnTo>
                    <a:pt x="0" y="1231499"/>
                  </a:lnTo>
                  <a:lnTo>
                    <a:pt x="0" y="0"/>
                  </a:lnTo>
                  <a:close/>
                </a:path>
              </a:pathLst>
            </a:custGeom>
            <a:ln w="9524">
              <a:solidFill>
                <a:srgbClr val="59595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object 14"/>
          <p:cNvSpPr txBox="1"/>
          <p:nvPr/>
        </p:nvSpPr>
        <p:spPr>
          <a:xfrm>
            <a:off x="7979943" y="5599057"/>
            <a:ext cx="3757295" cy="1061085"/>
          </a:xfrm>
          <a:prstGeom prst="rect">
            <a:avLst/>
          </a:prstGeom>
        </p:spPr>
        <p:txBody>
          <a:bodyPr vert="horz" wrap="square" lIns="0" tIns="12700" rIns="0" bIns="0" rtlCol="0">
            <a:spAutoFit/>
          </a:bodyPr>
          <a:lstStyle/>
          <a:p>
            <a:pPr marL="80645" marR="0" lvl="0" indent="0" algn="l" defTabSz="914400" rtl="0" eaLnBrk="1" fontAlgn="auto" latinLnBrk="0" hangingPunct="1">
              <a:lnSpc>
                <a:spcPts val="1435"/>
              </a:lnSpc>
              <a:spcBef>
                <a:spcPts val="100"/>
              </a:spcBef>
              <a:spcAft>
                <a:spcPts val="0"/>
              </a:spcAft>
              <a:buClrTx/>
              <a:buSzTx/>
              <a:buFontTx/>
              <a:buNone/>
              <a:defRPr/>
            </a:pPr>
            <a:r>
              <a:rPr kumimoji="0" sz="12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Topik</a:t>
            </a:r>
            <a:r>
              <a:rPr kumimoji="0" sz="12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12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2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12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PMO:</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94945" marR="0" lvl="0" indent="-173990" algn="l" defTabSz="914400" rtl="0" eaLnBrk="1" fontAlgn="auto" latinLnBrk="0" hangingPunct="1">
              <a:lnSpc>
                <a:spcPts val="1675"/>
              </a:lnSpc>
              <a:spcBef>
                <a:spcPts val="0"/>
              </a:spcBef>
              <a:spcAft>
                <a:spcPts val="0"/>
              </a:spcAft>
              <a:buClrTx/>
              <a:buSzPct val="117000"/>
              <a:buFontTx/>
              <a:buAutoNum type="arabicPeriod"/>
              <a:tabLst>
                <a:tab pos="195580" algn="l"/>
              </a:tabLst>
              <a:defRPr/>
            </a:pP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Capaian</a:t>
            </a:r>
            <a:r>
              <a:rPr kumimoji="0" sz="1200" b="0" i="1"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(kemajuan</a:t>
            </a:r>
            <a:r>
              <a:rPr kumimoji="0" sz="1200" b="0" i="1"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implementasi</a:t>
            </a:r>
            <a:r>
              <a:rPr kumimoji="0" sz="1200" b="0" i="1"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program)</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94945" marR="0" lvl="0" indent="-173990" algn="l" defTabSz="914400" rtl="0" eaLnBrk="1" fontAlgn="auto" latinLnBrk="0" hangingPunct="1">
              <a:lnSpc>
                <a:spcPct val="100000"/>
              </a:lnSpc>
              <a:spcBef>
                <a:spcPts val="0"/>
              </a:spcBef>
              <a:spcAft>
                <a:spcPts val="0"/>
              </a:spcAft>
              <a:buClrTx/>
              <a:buSzPct val="117000"/>
              <a:buFontTx/>
              <a:buAutoNum type="arabicPeriod"/>
              <a:tabLst>
                <a:tab pos="195580" algn="l"/>
              </a:tabLst>
              <a:defRPr/>
            </a:pP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Isu</a:t>
            </a:r>
            <a:r>
              <a:rPr kumimoji="0" sz="1200" b="0" i="1"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(tantangan</a:t>
            </a:r>
            <a:r>
              <a:rPr kumimoji="0" sz="1200" b="0" i="1"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utama)</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94945" marR="0" lvl="0" indent="-173990" algn="l" defTabSz="914400" rtl="0" eaLnBrk="1" fontAlgn="auto" latinLnBrk="0" hangingPunct="1">
              <a:lnSpc>
                <a:spcPct val="100000"/>
              </a:lnSpc>
              <a:spcBef>
                <a:spcPts val="0"/>
              </a:spcBef>
              <a:spcAft>
                <a:spcPts val="0"/>
              </a:spcAft>
              <a:buClrTx/>
              <a:buSzPct val="117000"/>
              <a:buFontTx/>
              <a:buAutoNum type="arabicPeriod"/>
              <a:tabLst>
                <a:tab pos="195580" algn="l"/>
              </a:tabLst>
              <a:defRPr/>
            </a:pP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Risiko</a:t>
            </a:r>
            <a:r>
              <a:rPr kumimoji="0" sz="1200" b="0" i="1"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(potensi</a:t>
            </a:r>
            <a:r>
              <a:rPr kumimoji="0" sz="1200" b="0" i="1"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tantangan)</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94945" marR="0" lvl="0" indent="-173990" algn="l" defTabSz="914400" rtl="0" eaLnBrk="1" fontAlgn="auto" latinLnBrk="0" hangingPunct="1">
              <a:lnSpc>
                <a:spcPct val="100000"/>
              </a:lnSpc>
              <a:spcBef>
                <a:spcPts val="0"/>
              </a:spcBef>
              <a:spcAft>
                <a:spcPts val="0"/>
              </a:spcAft>
              <a:buClrTx/>
              <a:buSzPct val="117000"/>
              <a:buFontTx/>
              <a:buAutoNum type="arabicPeriod"/>
              <a:tabLst>
                <a:tab pos="195580" algn="l"/>
              </a:tabLst>
              <a:defRPr/>
            </a:pP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Resolusi</a:t>
            </a:r>
            <a:r>
              <a:rPr kumimoji="0" sz="1200" b="0" i="1"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10" normalizeH="0" baseline="0" noProof="0" dirty="0">
                <a:ln>
                  <a:noFill/>
                </a:ln>
                <a:solidFill>
                  <a:prstClr val="black"/>
                </a:solidFill>
                <a:effectLst/>
                <a:uLnTx/>
                <a:uFillTx/>
                <a:latin typeface="Arial" panose="020B0604020202020204"/>
                <a:ea typeface="+mn-ea"/>
                <a:cs typeface="Arial" panose="020B0604020202020204"/>
              </a:rPr>
              <a:t>(RTL</a:t>
            </a:r>
            <a:r>
              <a:rPr kumimoji="0" sz="1200" b="0" i="1" u="none" strike="noStrike" kern="1200" cap="none" spc="-40"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resolusi</a:t>
            </a:r>
            <a:r>
              <a:rPr kumimoji="0" sz="1200" b="0" i="1" u="none" strike="noStrike" kern="1200" cap="none" spc="-1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dan</a:t>
            </a:r>
            <a:r>
              <a:rPr kumimoji="0" sz="1200" b="0" i="1" u="none" strike="noStrike" kern="1200" cap="none" spc="-20"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mitigasi</a:t>
            </a:r>
            <a:r>
              <a:rPr kumimoji="0" sz="1200" b="0" i="1" u="none" strike="noStrike" kern="1200" cap="none" spc="-15"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risiko)</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5" name="object 15"/>
          <p:cNvSpPr txBox="1"/>
          <p:nvPr/>
        </p:nvSpPr>
        <p:spPr>
          <a:xfrm>
            <a:off x="2572230" y="1315670"/>
            <a:ext cx="1920875" cy="753745"/>
          </a:xfrm>
          <a:prstGeom prst="rect">
            <a:avLst/>
          </a:prstGeom>
          <a:solidFill>
            <a:srgbClr val="E7E6E6"/>
          </a:solidFill>
          <a:ln w="19049">
            <a:solidFill>
              <a:srgbClr val="44546A"/>
            </a:solidFill>
          </a:ln>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Internal</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PDM</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XX</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25" normalizeH="0" baseline="0" noProof="0" dirty="0">
                <a:ln>
                  <a:noFill/>
                </a:ln>
                <a:solidFill>
                  <a:prstClr val="black"/>
                </a:solidFill>
                <a:effectLst/>
                <a:uLnTx/>
                <a:uFillTx/>
                <a:latin typeface="Arial MT"/>
                <a:ea typeface="+mn-ea"/>
                <a:cs typeface="Arial MT"/>
              </a:rPr>
              <a:t>Spv.,</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PIC,</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&amp;</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anggota</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4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1</a:t>
            </a:r>
            <a:r>
              <a:rPr kumimoji="0" sz="1400" b="0" i="0" u="none" strike="noStrike" kern="1200" cap="none" spc="-3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6" name="object 16"/>
          <p:cNvSpPr txBox="1"/>
          <p:nvPr/>
        </p:nvSpPr>
        <p:spPr>
          <a:xfrm>
            <a:off x="3600039" y="3395182"/>
            <a:ext cx="2012314" cy="731520"/>
          </a:xfrm>
          <a:prstGeom prst="rect">
            <a:avLst/>
          </a:prstGeom>
          <a:solidFill>
            <a:srgbClr val="E7E6E6"/>
          </a:solidFill>
          <a:ln w="19049">
            <a:solidFill>
              <a:srgbClr val="FF0000"/>
            </a:solidFill>
          </a:ln>
        </p:spPr>
        <p:txBody>
          <a:bodyPr vert="horz" wrap="square" lIns="0" tIns="37465" rIns="0" bIns="0" rtlCol="0">
            <a:spAutoFit/>
          </a:bodyPr>
          <a:lstStyle/>
          <a:p>
            <a:pPr marL="0" marR="0" lvl="0" indent="0" algn="ctr" defTabSz="914400" rtl="0" eaLnBrk="1" fontAlgn="auto" latinLnBrk="0" hangingPunct="1">
              <a:lnSpc>
                <a:spcPct val="100000"/>
              </a:lnSpc>
              <a:spcBef>
                <a:spcPts val="295"/>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RAPIM</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B</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PDM</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146685" marR="140970" lvl="0" indent="127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e1,e2, </a:t>
            </a:r>
            <a:r>
              <a:rPr kumimoji="0" sz="1400" b="0" i="0" u="none" strike="noStrike" kern="1200" cap="none" spc="0" normalizeH="0" baseline="0" noProof="0" dirty="0">
                <a:ln>
                  <a:noFill/>
                </a:ln>
                <a:solidFill>
                  <a:prstClr val="black"/>
                </a:solidFill>
                <a:effectLst/>
                <a:uLnTx/>
                <a:uFillTx/>
                <a:latin typeface="Arial MT"/>
                <a:ea typeface="+mn-ea"/>
                <a:cs typeface="Arial MT"/>
              </a:rPr>
              <a:t>&amp; </a:t>
            </a:r>
            <a:r>
              <a:rPr kumimoji="0" sz="1400" b="0" i="0" u="none" strike="noStrike" kern="1200" cap="none" spc="-5" normalizeH="0" baseline="0" noProof="0" dirty="0">
                <a:ln>
                  <a:noFill/>
                </a:ln>
                <a:solidFill>
                  <a:prstClr val="black"/>
                </a:solidFill>
                <a:effectLst/>
                <a:uLnTx/>
                <a:uFillTx/>
                <a:latin typeface="Arial MT"/>
                <a:ea typeface="+mn-ea"/>
                <a:cs typeface="Arial MT"/>
              </a:rPr>
              <a:t>anggota </a:t>
            </a:r>
            <a:r>
              <a:rPr kumimoji="0" sz="1400" b="0" i="0" u="none" strike="noStrike" kern="1200" cap="none" spc="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Senin</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malam,</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2</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7" name="object 17"/>
          <p:cNvSpPr txBox="1"/>
          <p:nvPr/>
        </p:nvSpPr>
        <p:spPr>
          <a:xfrm>
            <a:off x="4904351" y="4463310"/>
            <a:ext cx="2286000" cy="731520"/>
          </a:xfrm>
          <a:prstGeom prst="rect">
            <a:avLst/>
          </a:prstGeom>
          <a:solidFill>
            <a:srgbClr val="E7E6E6"/>
          </a:solidFill>
          <a:ln w="19049">
            <a:solidFill>
              <a:srgbClr val="FF0000"/>
            </a:solidFill>
          </a:ln>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RAPIM</a:t>
            </a:r>
            <a:r>
              <a:rPr kumimoji="0" sz="1400" b="1" i="0"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lintas</a:t>
            </a:r>
            <a:r>
              <a:rPr kumimoji="0" sz="14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unit</a:t>
            </a:r>
            <a:r>
              <a:rPr kumimoji="0" sz="14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utama</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294005" marR="288290" lvl="0" indent="127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e1,e2, </a:t>
            </a:r>
            <a:r>
              <a:rPr kumimoji="0" sz="1400" b="0" i="0" u="none" strike="noStrike" kern="1200" cap="none" spc="0" normalizeH="0" baseline="0" noProof="0" dirty="0">
                <a:ln>
                  <a:noFill/>
                </a:ln>
                <a:solidFill>
                  <a:prstClr val="black"/>
                </a:solidFill>
                <a:effectLst/>
                <a:uLnTx/>
                <a:uFillTx/>
                <a:latin typeface="Arial MT"/>
                <a:ea typeface="+mn-ea"/>
                <a:cs typeface="Arial MT"/>
              </a:rPr>
              <a:t>&amp; </a:t>
            </a:r>
            <a:r>
              <a:rPr kumimoji="0" sz="1400" b="0" i="0" u="none" strike="noStrike" kern="1200" cap="none" spc="-5" normalizeH="0" baseline="0" noProof="0" dirty="0">
                <a:ln>
                  <a:noFill/>
                </a:ln>
                <a:solidFill>
                  <a:prstClr val="black"/>
                </a:solidFill>
                <a:effectLst/>
                <a:uLnTx/>
                <a:uFillTx/>
                <a:latin typeface="Arial MT"/>
                <a:ea typeface="+mn-ea"/>
                <a:cs typeface="Arial MT"/>
              </a:rPr>
              <a:t>anggota </a:t>
            </a:r>
            <a:r>
              <a:rPr kumimoji="0" sz="1400" b="0" i="0" u="none" strike="noStrike" kern="1200" cap="none" spc="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Selasa</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siang,</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2</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8" name="object 18"/>
          <p:cNvSpPr txBox="1"/>
          <p:nvPr/>
        </p:nvSpPr>
        <p:spPr>
          <a:xfrm>
            <a:off x="5904889" y="3394247"/>
            <a:ext cx="2286000" cy="731520"/>
          </a:xfrm>
          <a:prstGeom prst="rect">
            <a:avLst/>
          </a:prstGeom>
          <a:solidFill>
            <a:srgbClr val="E7E6E6"/>
          </a:solidFill>
          <a:ln w="19049">
            <a:solidFill>
              <a:srgbClr val="44546A"/>
            </a:solidFill>
          </a:ln>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rutin</a:t>
            </a:r>
            <a:r>
              <a:rPr kumimoji="0" sz="1400" b="1" i="0" u="none" strike="noStrike" kern="1200" cap="none" spc="-35" normalizeH="0" baseline="0" noProof="0" dirty="0">
                <a:ln>
                  <a:noFill/>
                </a:ln>
                <a:solidFill>
                  <a:prstClr val="black"/>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UPT</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213995" marR="208280" lvl="0" indent="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e2, Ka. </a:t>
            </a:r>
            <a:r>
              <a:rPr kumimoji="0" sz="1400" b="0" i="0" u="none" strike="noStrike" kern="1200" cap="none" spc="-45" normalizeH="0" baseline="0" noProof="0" dirty="0">
                <a:ln>
                  <a:noFill/>
                </a:ln>
                <a:solidFill>
                  <a:prstClr val="black"/>
                </a:solidFill>
                <a:effectLst/>
                <a:uLnTx/>
                <a:uFillTx/>
                <a:latin typeface="Arial MT"/>
                <a:ea typeface="+mn-ea"/>
                <a:cs typeface="Arial MT"/>
              </a:rPr>
              <a:t>UPT, </a:t>
            </a:r>
            <a:r>
              <a:rPr kumimoji="0" sz="1400" b="0" i="0" u="none" strike="noStrike" kern="1200" cap="none" spc="0" normalizeH="0" baseline="0" noProof="0" dirty="0">
                <a:ln>
                  <a:noFill/>
                </a:ln>
                <a:solidFill>
                  <a:prstClr val="black"/>
                </a:solidFill>
                <a:effectLst/>
                <a:uLnTx/>
                <a:uFillTx/>
                <a:latin typeface="Arial MT"/>
                <a:ea typeface="+mn-ea"/>
                <a:cs typeface="Arial MT"/>
              </a:rPr>
              <a:t>&amp; </a:t>
            </a:r>
            <a:r>
              <a:rPr kumimoji="0" sz="1400" b="0" i="0" u="none" strike="noStrike" kern="1200" cap="none" spc="-5" normalizeH="0" baseline="0" noProof="0" dirty="0">
                <a:ln>
                  <a:noFill/>
                </a:ln>
                <a:solidFill>
                  <a:prstClr val="black"/>
                </a:solidFill>
                <a:effectLst/>
                <a:uLnTx/>
                <a:uFillTx/>
                <a:latin typeface="Arial MT"/>
                <a:ea typeface="+mn-ea"/>
                <a:cs typeface="Arial MT"/>
              </a:rPr>
              <a:t>anggota </a:t>
            </a:r>
            <a:r>
              <a:rPr kumimoji="0" sz="1400" b="0" i="0" u="none" strike="noStrike" kern="1200" cap="none" spc="-37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Rabu</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pagi,</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2</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19" name="object 19"/>
          <p:cNvSpPr txBox="1"/>
          <p:nvPr/>
        </p:nvSpPr>
        <p:spPr>
          <a:xfrm>
            <a:off x="1530780" y="3395182"/>
            <a:ext cx="1920875" cy="731520"/>
          </a:xfrm>
          <a:prstGeom prst="rect">
            <a:avLst/>
          </a:prstGeom>
          <a:ln w="38099">
            <a:solidFill>
              <a:srgbClr val="00B050"/>
            </a:solidFill>
          </a:ln>
        </p:spPr>
        <p:txBody>
          <a:bodyPr vert="horz" wrap="square" lIns="0" tIns="146050" rIns="0" bIns="0" rtlCol="0">
            <a:spAutoFit/>
          </a:bodyPr>
          <a:lstStyle/>
          <a:p>
            <a:pPr marL="219710" marR="0" lvl="0" indent="0" algn="l" defTabSz="914400" rtl="0" eaLnBrk="1" fontAlgn="auto" latinLnBrk="0" hangingPunct="1">
              <a:lnSpc>
                <a:spcPct val="100000"/>
              </a:lnSpc>
              <a:spcBef>
                <a:spcPts val="1150"/>
              </a:spcBef>
              <a:spcAft>
                <a:spcPts val="0"/>
              </a:spcAft>
              <a:buClrTx/>
              <a:buSzTx/>
              <a:buFontTx/>
              <a:buNone/>
              <a:defRPr/>
            </a:pP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RAPIM</a:t>
            </a:r>
            <a:r>
              <a:rPr kumimoji="0" sz="1400" b="1" i="0" u="none" strike="noStrike" kern="1200" cap="none" spc="-3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0" normalizeH="0" baseline="0" noProof="0" dirty="0">
                <a:ln>
                  <a:noFill/>
                </a:ln>
                <a:solidFill>
                  <a:srgbClr val="7F7F7F"/>
                </a:solidFill>
                <a:effectLst/>
                <a:uLnTx/>
                <a:uFillTx/>
                <a:latin typeface="Arial" panose="020B0604020202020204"/>
                <a:ea typeface="+mn-ea"/>
                <a:cs typeface="Arial" panose="020B0604020202020204"/>
              </a:rPr>
              <a:t>B</a:t>
            </a:r>
            <a:r>
              <a:rPr kumimoji="0" sz="1400" b="1" i="0" u="none" strike="noStrike" kern="1200" cap="none" spc="-3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unit</a:t>
            </a:r>
            <a:r>
              <a:rPr kumimoji="0" sz="1400" b="1" i="0" u="none" strike="noStrike" kern="1200" cap="none" spc="-3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lain</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218440" marR="0" lvl="0" indent="0" algn="l" defTabSz="914400" rtl="0" eaLnBrk="1" fontAlgn="auto" latinLnBrk="0" hangingPunct="1">
              <a:lnSpc>
                <a:spcPct val="100000"/>
              </a:lnSpc>
              <a:spcBef>
                <a:spcPts val="0"/>
              </a:spcBef>
              <a:spcAft>
                <a:spcPts val="0"/>
              </a:spcAft>
              <a:buClrTx/>
              <a:buSzTx/>
              <a:buFontTx/>
              <a:buNone/>
              <a:defRPr/>
            </a:pPr>
            <a:r>
              <a:rPr kumimoji="0" sz="1400" b="0" i="0" u="none" strike="noStrike" kern="1200" cap="none" spc="-5" normalizeH="0" baseline="0" noProof="0" dirty="0">
                <a:ln>
                  <a:noFill/>
                </a:ln>
                <a:solidFill>
                  <a:srgbClr val="7F7F7F"/>
                </a:solidFill>
                <a:effectLst/>
                <a:uLnTx/>
                <a:uFillTx/>
                <a:latin typeface="Arial MT"/>
                <a:ea typeface="+mn-ea"/>
                <a:cs typeface="Arial MT"/>
              </a:rPr>
              <a:t>e1,e2</a:t>
            </a:r>
            <a:r>
              <a:rPr kumimoji="0" sz="1400" b="0" i="0" u="none" strike="noStrike" kern="1200" cap="none" spc="-5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dan</a:t>
            </a:r>
            <a:r>
              <a:rPr kumimoji="0" sz="1400" b="0" i="0" u="none" strike="noStrike" kern="1200" cap="none" spc="-5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anggota</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0" name="object 20"/>
          <p:cNvGrpSpPr/>
          <p:nvPr/>
        </p:nvGrpSpPr>
        <p:grpSpPr>
          <a:xfrm>
            <a:off x="1538243" y="2037545"/>
            <a:ext cx="3108960" cy="1338580"/>
            <a:chOff x="1538243" y="2037545"/>
            <a:chExt cx="3108960" cy="1338580"/>
          </a:xfrm>
        </p:grpSpPr>
        <p:sp>
          <p:nvSpPr>
            <p:cNvPr id="21" name="object 21"/>
            <p:cNvSpPr/>
            <p:nvPr/>
          </p:nvSpPr>
          <p:spPr>
            <a:xfrm>
              <a:off x="3532380" y="2047070"/>
              <a:ext cx="0" cy="328930"/>
            </a:xfrm>
            <a:custGeom>
              <a:avLst/>
              <a:gdLst/>
              <a:ahLst/>
              <a:cxnLst/>
              <a:rect l="l" t="t" r="r" b="b"/>
              <a:pathLst>
                <a:path h="328930">
                  <a:moveTo>
                    <a:pt x="0" y="0"/>
                  </a:moveTo>
                  <a:lnTo>
                    <a:pt x="0" y="328799"/>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object 22"/>
            <p:cNvPicPr/>
            <p:nvPr/>
          </p:nvPicPr>
          <p:blipFill>
            <a:blip r:embed="rId2" cstate="print"/>
            <a:stretch>
              <a:fillRect/>
            </a:stretch>
          </p:blipFill>
          <p:spPr>
            <a:xfrm>
              <a:off x="3491389" y="2366345"/>
              <a:ext cx="81981" cy="105500"/>
            </a:xfrm>
            <a:prstGeom prst="rect">
              <a:avLst/>
            </a:prstGeom>
          </p:spPr>
        </p:pic>
        <p:sp>
          <p:nvSpPr>
            <p:cNvPr id="23" name="object 23"/>
            <p:cNvSpPr/>
            <p:nvPr/>
          </p:nvSpPr>
          <p:spPr>
            <a:xfrm>
              <a:off x="4243200" y="2764641"/>
              <a:ext cx="363220" cy="515620"/>
            </a:xfrm>
            <a:custGeom>
              <a:avLst/>
              <a:gdLst/>
              <a:ahLst/>
              <a:cxnLst/>
              <a:rect l="l" t="t" r="r" b="b"/>
              <a:pathLst>
                <a:path w="363220" h="515620">
                  <a:moveTo>
                    <a:pt x="0" y="0"/>
                  </a:moveTo>
                  <a:lnTo>
                    <a:pt x="362699" y="0"/>
                  </a:lnTo>
                  <a:lnTo>
                    <a:pt x="362699" y="51540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24"/>
            <p:cNvPicPr/>
            <p:nvPr/>
          </p:nvPicPr>
          <p:blipFill>
            <a:blip r:embed="rId2" cstate="print"/>
            <a:stretch>
              <a:fillRect/>
            </a:stretch>
          </p:blipFill>
          <p:spPr>
            <a:xfrm>
              <a:off x="4564909" y="3270517"/>
              <a:ext cx="81980" cy="105500"/>
            </a:xfrm>
            <a:prstGeom prst="rect">
              <a:avLst/>
            </a:prstGeom>
          </p:spPr>
        </p:pic>
        <p:sp>
          <p:nvSpPr>
            <p:cNvPr id="25" name="object 25"/>
            <p:cNvSpPr/>
            <p:nvPr/>
          </p:nvSpPr>
          <p:spPr>
            <a:xfrm>
              <a:off x="1547768" y="2565410"/>
              <a:ext cx="732155" cy="400685"/>
            </a:xfrm>
            <a:custGeom>
              <a:avLst/>
              <a:gdLst/>
              <a:ahLst/>
              <a:cxnLst/>
              <a:rect l="l" t="t" r="r" b="b"/>
              <a:pathLst>
                <a:path w="732155" h="400685">
                  <a:moveTo>
                    <a:pt x="117689" y="0"/>
                  </a:moveTo>
                  <a:lnTo>
                    <a:pt x="613848" y="0"/>
                  </a:lnTo>
                  <a:lnTo>
                    <a:pt x="645134" y="7147"/>
                  </a:lnTo>
                  <a:lnTo>
                    <a:pt x="673248" y="27319"/>
                  </a:lnTo>
                  <a:lnTo>
                    <a:pt x="697067" y="58607"/>
                  </a:lnTo>
                  <a:lnTo>
                    <a:pt x="715469" y="99104"/>
                  </a:lnTo>
                  <a:lnTo>
                    <a:pt x="727334" y="146903"/>
                  </a:lnTo>
                  <a:lnTo>
                    <a:pt x="731537" y="200096"/>
                  </a:lnTo>
                  <a:lnTo>
                    <a:pt x="727334" y="253290"/>
                  </a:lnTo>
                  <a:lnTo>
                    <a:pt x="715469" y="301089"/>
                  </a:lnTo>
                  <a:lnTo>
                    <a:pt x="697067" y="341586"/>
                  </a:lnTo>
                  <a:lnTo>
                    <a:pt x="673248" y="372874"/>
                  </a:lnTo>
                  <a:lnTo>
                    <a:pt x="613848" y="400193"/>
                  </a:lnTo>
                  <a:lnTo>
                    <a:pt x="117689" y="400193"/>
                  </a:lnTo>
                  <a:lnTo>
                    <a:pt x="58289" y="372874"/>
                  </a:lnTo>
                  <a:lnTo>
                    <a:pt x="34470" y="341586"/>
                  </a:lnTo>
                  <a:lnTo>
                    <a:pt x="16068" y="301089"/>
                  </a:lnTo>
                  <a:lnTo>
                    <a:pt x="4203" y="253290"/>
                  </a:lnTo>
                  <a:lnTo>
                    <a:pt x="0" y="200096"/>
                  </a:lnTo>
                  <a:lnTo>
                    <a:pt x="4203" y="146903"/>
                  </a:lnTo>
                  <a:lnTo>
                    <a:pt x="16068" y="99104"/>
                  </a:lnTo>
                  <a:lnTo>
                    <a:pt x="34470" y="58607"/>
                  </a:lnTo>
                  <a:lnTo>
                    <a:pt x="58289" y="27319"/>
                  </a:lnTo>
                  <a:lnTo>
                    <a:pt x="86402" y="7147"/>
                  </a:lnTo>
                  <a:lnTo>
                    <a:pt x="117689" y="0"/>
                  </a:lnTo>
                  <a:close/>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object 26"/>
          <p:cNvSpPr txBox="1"/>
          <p:nvPr/>
        </p:nvSpPr>
        <p:spPr>
          <a:xfrm>
            <a:off x="4348356" y="2474405"/>
            <a:ext cx="14414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Y</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27" name="object 27"/>
          <p:cNvSpPr txBox="1"/>
          <p:nvPr/>
        </p:nvSpPr>
        <p:spPr>
          <a:xfrm>
            <a:off x="1713245" y="2639016"/>
            <a:ext cx="40068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END</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8" name="object 28"/>
          <p:cNvGrpSpPr/>
          <p:nvPr/>
        </p:nvGrpSpPr>
        <p:grpSpPr>
          <a:xfrm>
            <a:off x="2297724" y="2724361"/>
            <a:ext cx="533400" cy="82550"/>
            <a:chOff x="2297724" y="2724361"/>
            <a:chExt cx="533400" cy="82550"/>
          </a:xfrm>
        </p:grpSpPr>
        <p:sp>
          <p:nvSpPr>
            <p:cNvPr id="29" name="object 29"/>
            <p:cNvSpPr/>
            <p:nvPr/>
          </p:nvSpPr>
          <p:spPr>
            <a:xfrm>
              <a:off x="2393699" y="2764642"/>
              <a:ext cx="427990" cy="1270"/>
            </a:xfrm>
            <a:custGeom>
              <a:avLst/>
              <a:gdLst/>
              <a:ahLst/>
              <a:cxnLst/>
              <a:rect l="l" t="t" r="r" b="b"/>
              <a:pathLst>
                <a:path w="427989" h="1269">
                  <a:moveTo>
                    <a:pt x="427800" y="0"/>
                  </a:moveTo>
                  <a:lnTo>
                    <a:pt x="0" y="71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3" cstate="print"/>
            <a:stretch>
              <a:fillRect/>
            </a:stretch>
          </p:blipFill>
          <p:spPr>
            <a:xfrm>
              <a:off x="2297724" y="2724361"/>
              <a:ext cx="105552" cy="81980"/>
            </a:xfrm>
            <a:prstGeom prst="rect">
              <a:avLst/>
            </a:prstGeom>
          </p:spPr>
        </p:pic>
      </p:grpSp>
      <p:sp>
        <p:nvSpPr>
          <p:cNvPr id="31" name="object 31"/>
          <p:cNvSpPr txBox="1"/>
          <p:nvPr/>
        </p:nvSpPr>
        <p:spPr>
          <a:xfrm>
            <a:off x="2477346" y="2488208"/>
            <a:ext cx="15430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pic>
        <p:nvPicPr>
          <p:cNvPr id="32" name="object 32"/>
          <p:cNvPicPr/>
          <p:nvPr/>
        </p:nvPicPr>
        <p:blipFill>
          <a:blip r:embed="rId4" cstate="print"/>
          <a:stretch>
            <a:fillRect/>
          </a:stretch>
        </p:blipFill>
        <p:spPr>
          <a:xfrm>
            <a:off x="5611840" y="3718958"/>
            <a:ext cx="274775" cy="81981"/>
          </a:xfrm>
          <a:prstGeom prst="rect">
            <a:avLst/>
          </a:prstGeom>
        </p:spPr>
      </p:pic>
      <p:grpSp>
        <p:nvGrpSpPr>
          <p:cNvPr id="33" name="object 33"/>
          <p:cNvGrpSpPr/>
          <p:nvPr/>
        </p:nvGrpSpPr>
        <p:grpSpPr>
          <a:xfrm>
            <a:off x="1538243" y="4116123"/>
            <a:ext cx="3348354" cy="922655"/>
            <a:chOff x="1538243" y="4116123"/>
            <a:chExt cx="3348354" cy="922655"/>
          </a:xfrm>
        </p:grpSpPr>
        <p:sp>
          <p:nvSpPr>
            <p:cNvPr id="34" name="object 34"/>
            <p:cNvSpPr/>
            <p:nvPr/>
          </p:nvSpPr>
          <p:spPr>
            <a:xfrm>
              <a:off x="2490930" y="4127515"/>
              <a:ext cx="1041400" cy="314960"/>
            </a:xfrm>
            <a:custGeom>
              <a:avLst/>
              <a:gdLst/>
              <a:ahLst/>
              <a:cxnLst/>
              <a:rect l="l" t="t" r="r" b="b"/>
              <a:pathLst>
                <a:path w="1041400" h="314960">
                  <a:moveTo>
                    <a:pt x="0" y="0"/>
                  </a:moveTo>
                  <a:lnTo>
                    <a:pt x="0" y="203182"/>
                  </a:lnTo>
                  <a:lnTo>
                    <a:pt x="1041299" y="203182"/>
                  </a:lnTo>
                  <a:lnTo>
                    <a:pt x="1041299" y="314699"/>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35"/>
            <p:cNvPicPr/>
            <p:nvPr/>
          </p:nvPicPr>
          <p:blipFill>
            <a:blip r:embed="rId2" cstate="print"/>
            <a:stretch>
              <a:fillRect/>
            </a:stretch>
          </p:blipFill>
          <p:spPr>
            <a:xfrm>
              <a:off x="3491239" y="4432690"/>
              <a:ext cx="81981" cy="105500"/>
            </a:xfrm>
            <a:prstGeom prst="rect">
              <a:avLst/>
            </a:prstGeom>
          </p:spPr>
        </p:pic>
        <p:sp>
          <p:nvSpPr>
            <p:cNvPr id="36" name="object 36"/>
            <p:cNvSpPr/>
            <p:nvPr/>
          </p:nvSpPr>
          <p:spPr>
            <a:xfrm>
              <a:off x="3532240" y="4125648"/>
              <a:ext cx="1073785" cy="316865"/>
            </a:xfrm>
            <a:custGeom>
              <a:avLst/>
              <a:gdLst/>
              <a:ahLst/>
              <a:cxnLst/>
              <a:rect l="l" t="t" r="r" b="b"/>
              <a:pathLst>
                <a:path w="1073785" h="316864">
                  <a:moveTo>
                    <a:pt x="1073699" y="0"/>
                  </a:moveTo>
                  <a:lnTo>
                    <a:pt x="1073699" y="205052"/>
                  </a:lnTo>
                  <a:lnTo>
                    <a:pt x="0" y="205052"/>
                  </a:lnTo>
                  <a:lnTo>
                    <a:pt x="0" y="316499"/>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37"/>
            <p:cNvPicPr/>
            <p:nvPr/>
          </p:nvPicPr>
          <p:blipFill>
            <a:blip r:embed="rId2" cstate="print"/>
            <a:stretch>
              <a:fillRect/>
            </a:stretch>
          </p:blipFill>
          <p:spPr>
            <a:xfrm>
              <a:off x="3491249" y="4432623"/>
              <a:ext cx="81981" cy="105500"/>
            </a:xfrm>
            <a:prstGeom prst="rect">
              <a:avLst/>
            </a:prstGeom>
          </p:spPr>
        </p:pic>
        <p:sp>
          <p:nvSpPr>
            <p:cNvPr id="38" name="object 38"/>
            <p:cNvSpPr/>
            <p:nvPr/>
          </p:nvSpPr>
          <p:spPr>
            <a:xfrm>
              <a:off x="4243183" y="4829351"/>
              <a:ext cx="547370" cy="1905"/>
            </a:xfrm>
            <a:custGeom>
              <a:avLst/>
              <a:gdLst/>
              <a:ahLst/>
              <a:cxnLst/>
              <a:rect l="l" t="t" r="r" b="b"/>
              <a:pathLst>
                <a:path w="547370" h="1904">
                  <a:moveTo>
                    <a:pt x="0" y="1488"/>
                  </a:moveTo>
                  <a:lnTo>
                    <a:pt x="546900" y="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 name="object 39"/>
            <p:cNvPicPr/>
            <p:nvPr/>
          </p:nvPicPr>
          <p:blipFill>
            <a:blip r:embed="rId5" cstate="print"/>
            <a:stretch>
              <a:fillRect/>
            </a:stretch>
          </p:blipFill>
          <p:spPr>
            <a:xfrm>
              <a:off x="4780473" y="4788360"/>
              <a:ext cx="105585" cy="81980"/>
            </a:xfrm>
            <a:prstGeom prst="rect">
              <a:avLst/>
            </a:prstGeom>
          </p:spPr>
        </p:pic>
        <p:sp>
          <p:nvSpPr>
            <p:cNvPr id="40" name="object 40"/>
            <p:cNvSpPr/>
            <p:nvPr/>
          </p:nvSpPr>
          <p:spPr>
            <a:xfrm>
              <a:off x="1547768" y="4628972"/>
              <a:ext cx="732155" cy="400685"/>
            </a:xfrm>
            <a:custGeom>
              <a:avLst/>
              <a:gdLst/>
              <a:ahLst/>
              <a:cxnLst/>
              <a:rect l="l" t="t" r="r" b="b"/>
              <a:pathLst>
                <a:path w="732155" h="400685">
                  <a:moveTo>
                    <a:pt x="117689" y="0"/>
                  </a:moveTo>
                  <a:lnTo>
                    <a:pt x="613848" y="0"/>
                  </a:lnTo>
                  <a:lnTo>
                    <a:pt x="645135" y="7147"/>
                  </a:lnTo>
                  <a:lnTo>
                    <a:pt x="673248" y="27319"/>
                  </a:lnTo>
                  <a:lnTo>
                    <a:pt x="697067" y="58607"/>
                  </a:lnTo>
                  <a:lnTo>
                    <a:pt x="715469" y="99104"/>
                  </a:lnTo>
                  <a:lnTo>
                    <a:pt x="727334" y="146903"/>
                  </a:lnTo>
                  <a:lnTo>
                    <a:pt x="731537" y="200096"/>
                  </a:lnTo>
                  <a:lnTo>
                    <a:pt x="727334" y="253290"/>
                  </a:lnTo>
                  <a:lnTo>
                    <a:pt x="715469" y="301089"/>
                  </a:lnTo>
                  <a:lnTo>
                    <a:pt x="697067" y="341587"/>
                  </a:lnTo>
                  <a:lnTo>
                    <a:pt x="673248" y="372875"/>
                  </a:lnTo>
                  <a:lnTo>
                    <a:pt x="613848" y="400194"/>
                  </a:lnTo>
                  <a:lnTo>
                    <a:pt x="117689" y="400194"/>
                  </a:lnTo>
                  <a:lnTo>
                    <a:pt x="58289" y="372875"/>
                  </a:lnTo>
                  <a:lnTo>
                    <a:pt x="34470" y="341587"/>
                  </a:lnTo>
                  <a:lnTo>
                    <a:pt x="16068" y="301089"/>
                  </a:lnTo>
                  <a:lnTo>
                    <a:pt x="4203" y="253290"/>
                  </a:lnTo>
                  <a:lnTo>
                    <a:pt x="0" y="200096"/>
                  </a:lnTo>
                  <a:lnTo>
                    <a:pt x="4203" y="146903"/>
                  </a:lnTo>
                  <a:lnTo>
                    <a:pt x="16068" y="99104"/>
                  </a:lnTo>
                  <a:lnTo>
                    <a:pt x="34470" y="58607"/>
                  </a:lnTo>
                  <a:lnTo>
                    <a:pt x="58289" y="27319"/>
                  </a:lnTo>
                  <a:lnTo>
                    <a:pt x="86403" y="7147"/>
                  </a:lnTo>
                  <a:lnTo>
                    <a:pt x="117689" y="0"/>
                  </a:lnTo>
                  <a:close/>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 name="object 41"/>
          <p:cNvGrpSpPr/>
          <p:nvPr/>
        </p:nvGrpSpPr>
        <p:grpSpPr>
          <a:xfrm>
            <a:off x="8465011" y="3381009"/>
            <a:ext cx="2324100" cy="769620"/>
            <a:chOff x="8465011" y="3381009"/>
            <a:chExt cx="2324100" cy="769620"/>
          </a:xfrm>
        </p:grpSpPr>
        <p:sp>
          <p:nvSpPr>
            <p:cNvPr id="42" name="object 42"/>
            <p:cNvSpPr/>
            <p:nvPr/>
          </p:nvSpPr>
          <p:spPr>
            <a:xfrm>
              <a:off x="8484061" y="3400059"/>
              <a:ext cx="2286000" cy="731520"/>
            </a:xfrm>
            <a:custGeom>
              <a:avLst/>
              <a:gdLst/>
              <a:ahLst/>
              <a:cxnLst/>
              <a:rect l="l" t="t" r="r" b="b"/>
              <a:pathLst>
                <a:path w="2286000" h="731520">
                  <a:moveTo>
                    <a:pt x="2285999" y="731399"/>
                  </a:moveTo>
                  <a:lnTo>
                    <a:pt x="0" y="731399"/>
                  </a:lnTo>
                  <a:lnTo>
                    <a:pt x="0" y="0"/>
                  </a:lnTo>
                  <a:lnTo>
                    <a:pt x="2285999" y="0"/>
                  </a:lnTo>
                  <a:lnTo>
                    <a:pt x="2285999" y="731399"/>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bject 43"/>
            <p:cNvSpPr/>
            <p:nvPr/>
          </p:nvSpPr>
          <p:spPr>
            <a:xfrm>
              <a:off x="8484061" y="3400059"/>
              <a:ext cx="2286000" cy="731520"/>
            </a:xfrm>
            <a:custGeom>
              <a:avLst/>
              <a:gdLst/>
              <a:ahLst/>
              <a:cxnLst/>
              <a:rect l="l" t="t" r="r" b="b"/>
              <a:pathLst>
                <a:path w="2286000" h="731520">
                  <a:moveTo>
                    <a:pt x="0" y="0"/>
                  </a:moveTo>
                  <a:lnTo>
                    <a:pt x="2285999" y="0"/>
                  </a:lnTo>
                  <a:lnTo>
                    <a:pt x="2285999" y="731399"/>
                  </a:lnTo>
                  <a:lnTo>
                    <a:pt x="0" y="731399"/>
                  </a:lnTo>
                  <a:lnTo>
                    <a:pt x="0" y="0"/>
                  </a:lnTo>
                  <a:close/>
                </a:path>
              </a:pathLst>
            </a:custGeom>
            <a:ln w="38099">
              <a:solidFill>
                <a:srgbClr val="00B05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 name="object 44"/>
          <p:cNvSpPr txBox="1"/>
          <p:nvPr/>
        </p:nvSpPr>
        <p:spPr>
          <a:xfrm>
            <a:off x="8865641" y="3425907"/>
            <a:ext cx="1520190" cy="66548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10" normalizeH="0" baseline="0" noProof="0" dirty="0">
                <a:ln>
                  <a:noFill/>
                </a:ln>
                <a:solidFill>
                  <a:srgbClr val="7F7F7F"/>
                </a:solidFill>
                <a:effectLst/>
                <a:uLnTx/>
                <a:uFillTx/>
                <a:latin typeface="Arial" panose="020B0604020202020204"/>
                <a:ea typeface="+mn-ea"/>
                <a:cs typeface="Arial" panose="020B0604020202020204"/>
              </a:rPr>
              <a:t>Tindak</a:t>
            </a:r>
            <a:r>
              <a:rPr kumimoji="0" sz="1400" b="1" i="0" u="none" strike="noStrike" kern="1200" cap="none" spc="-4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lanjut</a:t>
            </a:r>
            <a:r>
              <a:rPr kumimoji="0" sz="1400" b="1" i="0" u="none" strike="noStrike" kern="1200" cap="none" spc="-4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UPT </a:t>
            </a:r>
            <a:r>
              <a:rPr kumimoji="0" sz="1400" b="1" i="0" u="none" strike="noStrike" kern="1200" cap="none" spc="-375" normalizeH="0" baseline="0" noProof="0" dirty="0">
                <a:ln>
                  <a:noFill/>
                </a:ln>
                <a:solidFill>
                  <a:srgbClr val="7F7F7F"/>
                </a:solidFill>
                <a:effectLst/>
                <a:uLnTx/>
                <a:uFillTx/>
                <a:latin typeface="Arial" panose="020B0604020202020204"/>
                <a:ea typeface="+mn-ea"/>
                <a:cs typeface="Arial" panose="020B0604020202020204"/>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Ka. UPT </a:t>
            </a:r>
            <a:r>
              <a:rPr kumimoji="0" sz="1400" b="0" i="0" u="none" strike="noStrike" kern="1200" cap="none" spc="0" normalizeH="0" baseline="0" noProof="0" dirty="0">
                <a:ln>
                  <a:noFill/>
                </a:ln>
                <a:solidFill>
                  <a:srgbClr val="7F7F7F"/>
                </a:solidFill>
                <a:effectLst/>
                <a:uLnTx/>
                <a:uFillTx/>
                <a:latin typeface="Arial MT"/>
                <a:ea typeface="+mn-ea"/>
                <a:cs typeface="Arial MT"/>
              </a:rPr>
              <a:t>&amp; </a:t>
            </a:r>
            <a:r>
              <a:rPr kumimoji="0" sz="1400" b="0" i="0" u="none" strike="noStrike" kern="1200" cap="none" spc="-5" normalizeH="0" baseline="0" noProof="0" dirty="0">
                <a:ln>
                  <a:noFill/>
                </a:ln>
                <a:solidFill>
                  <a:srgbClr val="7F7F7F"/>
                </a:solidFill>
                <a:effectLst/>
                <a:uLnTx/>
                <a:uFillTx/>
                <a:latin typeface="Arial MT"/>
                <a:ea typeface="+mn-ea"/>
                <a:cs typeface="Arial MT"/>
              </a:rPr>
              <a:t>tim </a:t>
            </a:r>
            <a:r>
              <a:rPr kumimoji="0" sz="1400" b="0" i="0" u="none" strike="noStrike" kern="1200" cap="none" spc="0" normalizeH="0" baseline="0" noProof="0" dirty="0">
                <a:ln>
                  <a:noFill/>
                </a:ln>
                <a:solidFill>
                  <a:srgbClr val="7F7F7F"/>
                </a:solidFill>
                <a:effectLst/>
                <a:uLnTx/>
                <a:uFillTx/>
                <a:latin typeface="Arial MT"/>
                <a:ea typeface="+mn-ea"/>
                <a:cs typeface="Arial MT"/>
              </a:rPr>
              <a:t> mingguan,</a:t>
            </a:r>
            <a:r>
              <a:rPr kumimoji="0" sz="1400" b="0" i="0" u="none" strike="noStrike" kern="1200" cap="none" spc="-35" normalizeH="0" baseline="0" noProof="0" dirty="0">
                <a:ln>
                  <a:noFill/>
                </a:ln>
                <a:solidFill>
                  <a:srgbClr val="7F7F7F"/>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srgbClr val="7F7F7F"/>
                </a:solidFill>
                <a:effectLst/>
                <a:uLnTx/>
                <a:uFillTx/>
                <a:latin typeface="Arial MT"/>
                <a:ea typeface="+mn-ea"/>
                <a:cs typeface="Arial MT"/>
              </a:rPr>
              <a:t>2</a:t>
            </a:r>
            <a:r>
              <a:rPr kumimoji="0" sz="1400" b="0" i="0" u="none" strike="noStrike" kern="1200" cap="none" spc="-3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45" name="object 45"/>
          <p:cNvSpPr txBox="1"/>
          <p:nvPr/>
        </p:nvSpPr>
        <p:spPr>
          <a:xfrm>
            <a:off x="4904351" y="2404078"/>
            <a:ext cx="2286000" cy="731520"/>
          </a:xfrm>
          <a:prstGeom prst="rect">
            <a:avLst/>
          </a:prstGeom>
          <a:solidFill>
            <a:srgbClr val="E7E6E6"/>
          </a:solidFill>
          <a:ln w="19049">
            <a:solidFill>
              <a:srgbClr val="44546A"/>
            </a:solidFill>
          </a:ln>
        </p:spPr>
        <p:txBody>
          <a:bodyPr vert="horz" wrap="square" lIns="0" tIns="38100" rIns="0" bIns="0" rtlCol="0">
            <a:spAutoFit/>
          </a:bodyPr>
          <a:lstStyle/>
          <a:p>
            <a:pPr marL="242570" marR="236220" lvl="0" indent="1270" algn="ctr" defTabSz="914400" rtl="0" eaLnBrk="1" fontAlgn="auto" latinLnBrk="0" hangingPunct="1">
              <a:lnSpc>
                <a:spcPct val="100000"/>
              </a:lnSpc>
              <a:spcBef>
                <a:spcPts val="300"/>
              </a:spcBef>
              <a:spcAft>
                <a:spcPts val="0"/>
              </a:spcAft>
              <a:buClrTx/>
              <a:buSzTx/>
              <a:buFontTx/>
              <a:buNone/>
              <a:defRPr/>
            </a:pP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Rapat</a:t>
            </a:r>
            <a:r>
              <a:rPr kumimoji="0" sz="1400" b="1" i="0" u="none" strike="noStrike" kern="1200" cap="none" spc="1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0" normalizeH="0" baseline="0" noProof="0" dirty="0">
                <a:ln>
                  <a:noFill/>
                </a:ln>
                <a:solidFill>
                  <a:srgbClr val="7F7F7F"/>
                </a:solidFill>
                <a:effectLst/>
                <a:uLnTx/>
                <a:uFillTx/>
                <a:latin typeface="Arial" panose="020B0604020202020204"/>
                <a:ea typeface="+mn-ea"/>
                <a:cs typeface="Arial" panose="020B0604020202020204"/>
              </a:rPr>
              <a:t>teknis</a:t>
            </a:r>
            <a:r>
              <a:rPr kumimoji="0" sz="1400" b="1" i="0" u="none" strike="noStrike" kern="1200" cap="none" spc="15" normalizeH="0" baseline="0" noProof="0" dirty="0">
                <a:ln>
                  <a:noFill/>
                </a:ln>
                <a:solidFill>
                  <a:srgbClr val="7F7F7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7F7F7F"/>
                </a:solidFill>
                <a:effectLst/>
                <a:uLnTx/>
                <a:uFillTx/>
                <a:latin typeface="Arial" panose="020B0604020202020204"/>
                <a:ea typeface="+mn-ea"/>
                <a:cs typeface="Arial" panose="020B0604020202020204"/>
              </a:rPr>
              <a:t>PMO </a:t>
            </a:r>
            <a:r>
              <a:rPr kumimoji="0" sz="1400" b="1" i="0" u="none" strike="noStrike" kern="1200" cap="none" spc="0" normalizeH="0" baseline="0" noProof="0" dirty="0">
                <a:ln>
                  <a:noFill/>
                </a:ln>
                <a:solidFill>
                  <a:srgbClr val="7F7F7F"/>
                </a:solidFill>
                <a:effectLst/>
                <a:uLnTx/>
                <a:uFillTx/>
                <a:latin typeface="Arial" panose="020B0604020202020204"/>
                <a:ea typeface="+mn-ea"/>
                <a:cs typeface="Arial" panose="020B0604020202020204"/>
              </a:rPr>
              <a:t> </a:t>
            </a:r>
            <a:r>
              <a:rPr kumimoji="0" sz="1400" b="0" i="0" u="none" strike="noStrike" kern="1200" cap="none" spc="-20" normalizeH="0" baseline="0" noProof="0" dirty="0">
                <a:ln>
                  <a:noFill/>
                </a:ln>
                <a:solidFill>
                  <a:srgbClr val="7F7F7F"/>
                </a:solidFill>
                <a:effectLst/>
                <a:uLnTx/>
                <a:uFillTx/>
                <a:latin typeface="Arial MT"/>
                <a:ea typeface="+mn-ea"/>
                <a:cs typeface="Arial MT"/>
              </a:rPr>
              <a:t>Tim</a:t>
            </a:r>
            <a:r>
              <a:rPr kumimoji="0" sz="1400" b="0" i="0" u="none" strike="noStrike" kern="1200" cap="none" spc="-3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PMO</a:t>
            </a:r>
            <a:r>
              <a:rPr kumimoji="0" sz="1400" b="0" i="0" u="none" strike="noStrike" kern="1200" cap="none" spc="-25"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pusat</a:t>
            </a:r>
            <a:r>
              <a:rPr kumimoji="0" sz="1400" b="0" i="0" u="none" strike="noStrike" kern="1200" cap="none" spc="-25" normalizeH="0" baseline="0" noProof="0" dirty="0">
                <a:ln>
                  <a:noFill/>
                </a:ln>
                <a:solidFill>
                  <a:srgbClr val="7F7F7F"/>
                </a:solidFill>
                <a:effectLst/>
                <a:uLnTx/>
                <a:uFillTx/>
                <a:latin typeface="Arial MT"/>
                <a:ea typeface="+mn-ea"/>
                <a:cs typeface="Arial MT"/>
              </a:rPr>
              <a:t> </a:t>
            </a:r>
            <a:r>
              <a:rPr kumimoji="0" sz="1400" b="0" i="0" u="none" strike="noStrike" kern="1200" cap="none" spc="0" normalizeH="0" baseline="0" noProof="0" dirty="0">
                <a:ln>
                  <a:noFill/>
                </a:ln>
                <a:solidFill>
                  <a:srgbClr val="7F7F7F"/>
                </a:solidFill>
                <a:effectLst/>
                <a:uLnTx/>
                <a:uFillTx/>
                <a:latin typeface="Arial MT"/>
                <a:ea typeface="+mn-ea"/>
                <a:cs typeface="Arial MT"/>
              </a:rPr>
              <a:t>&amp;</a:t>
            </a:r>
            <a:r>
              <a:rPr kumimoji="0" sz="1400" b="0" i="0" u="none" strike="noStrike" kern="1200" cap="none" spc="-3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UPT </a:t>
            </a:r>
            <a:r>
              <a:rPr kumimoji="0" sz="1400" b="0" i="0" u="none" strike="noStrike" kern="1200" cap="none" spc="-375"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Selasa</a:t>
            </a:r>
            <a:r>
              <a:rPr kumimoji="0" sz="1400" b="0" i="0" u="none" strike="noStrike" kern="1200" cap="none" spc="-20"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pagi,</a:t>
            </a:r>
            <a:r>
              <a:rPr kumimoji="0" sz="1400" b="0" i="0" u="none" strike="noStrike" kern="1200" cap="none" spc="5" normalizeH="0" baseline="0" noProof="0" dirty="0">
                <a:ln>
                  <a:noFill/>
                </a:ln>
                <a:solidFill>
                  <a:srgbClr val="7F7F7F"/>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srgbClr val="7F7F7F"/>
                </a:solidFill>
                <a:effectLst/>
                <a:uLnTx/>
                <a:uFillTx/>
                <a:latin typeface="Arial MT"/>
                <a:ea typeface="+mn-ea"/>
                <a:cs typeface="Arial MT"/>
              </a:rPr>
              <a:t>2</a:t>
            </a:r>
            <a:r>
              <a:rPr kumimoji="0" sz="1400" b="0" i="0" u="none" strike="noStrike" kern="1200" cap="none" spc="-15" normalizeH="0" baseline="0" noProof="0" dirty="0">
                <a:ln>
                  <a:noFill/>
                </a:ln>
                <a:solidFill>
                  <a:srgbClr val="7F7F7F"/>
                </a:solidFill>
                <a:effectLst/>
                <a:uLnTx/>
                <a:uFillTx/>
                <a:latin typeface="Arial MT"/>
                <a:ea typeface="+mn-ea"/>
                <a:cs typeface="Arial MT"/>
              </a:rPr>
              <a:t> </a:t>
            </a:r>
            <a:r>
              <a:rPr kumimoji="0" sz="1400" b="0" i="0" u="none" strike="noStrike" kern="1200" cap="none" spc="-5" normalizeH="0" baseline="0" noProof="0" dirty="0">
                <a:ln>
                  <a:noFill/>
                </a:ln>
                <a:solidFill>
                  <a:srgbClr val="7F7F7F"/>
                </a:solidFill>
                <a:effectLst/>
                <a:uLnTx/>
                <a:uFillTx/>
                <a:latin typeface="Arial MT"/>
                <a:ea typeface="+mn-ea"/>
                <a:cs typeface="Arial MT"/>
              </a:rPr>
              <a:t>jam</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aphicFrame>
        <p:nvGraphicFramePr>
          <p:cNvPr id="46" name="object 46"/>
          <p:cNvGraphicFramePr>
            <a:graphicFrameLocks noGrp="1"/>
          </p:cNvGraphicFramePr>
          <p:nvPr/>
        </p:nvGraphicFramePr>
        <p:xfrm>
          <a:off x="8181165" y="780497"/>
          <a:ext cx="3036569" cy="4038894"/>
        </p:xfrm>
        <a:graphic>
          <a:graphicData uri="http://schemas.openxmlformats.org/drawingml/2006/table">
            <a:tbl>
              <a:tblPr firstRow="1" bandRow="1">
                <a:tableStyleId>{2D5ABB26-0587-4C30-8999-92F81FD0307C}</a:tableStyleId>
              </a:tblPr>
              <a:tblGrid>
                <a:gridCol w="2560320"/>
                <a:gridCol w="114935"/>
                <a:gridCol w="361314"/>
              </a:tblGrid>
              <a:tr h="365699">
                <a:tc rowSpan="2">
                  <a:txBody>
                    <a:bodyPr/>
                    <a:lstStyle/>
                    <a:p>
                      <a:pPr algn="ctr">
                        <a:lnSpc>
                          <a:spcPct val="100000"/>
                        </a:lnSpc>
                        <a:spcBef>
                          <a:spcPts val="300"/>
                        </a:spcBef>
                      </a:pPr>
                      <a:r>
                        <a:rPr sz="1400" b="1" spc="-5" dirty="0">
                          <a:solidFill>
                            <a:srgbClr val="FFFFFF"/>
                          </a:solidFill>
                          <a:latin typeface="Arial" panose="020B0604020202020204"/>
                          <a:cs typeface="Arial" panose="020B0604020202020204"/>
                        </a:rPr>
                        <a:t>PDM</a:t>
                      </a:r>
                      <a:r>
                        <a:rPr sz="1400" b="1" spc="-30" dirty="0">
                          <a:solidFill>
                            <a:srgbClr val="FFFFFF"/>
                          </a:solidFill>
                          <a:latin typeface="Arial" panose="020B0604020202020204"/>
                          <a:cs typeface="Arial" panose="020B0604020202020204"/>
                        </a:rPr>
                        <a:t> </a:t>
                      </a:r>
                      <a:r>
                        <a:rPr sz="1400" b="1" dirty="0">
                          <a:solidFill>
                            <a:srgbClr val="FFFFFF"/>
                          </a:solidFill>
                          <a:latin typeface="Arial" panose="020B0604020202020204"/>
                          <a:cs typeface="Arial" panose="020B0604020202020204"/>
                        </a:rPr>
                        <a:t>1</a:t>
                      </a:r>
                      <a:r>
                        <a:rPr sz="1400" b="1" spc="-30" dirty="0">
                          <a:solidFill>
                            <a:srgbClr val="FFFFFF"/>
                          </a:solidFill>
                          <a:latin typeface="Arial" panose="020B0604020202020204"/>
                          <a:cs typeface="Arial" panose="020B0604020202020204"/>
                        </a:rPr>
                        <a:t> </a:t>
                      </a:r>
                      <a:r>
                        <a:rPr sz="1400" b="1" dirty="0">
                          <a:solidFill>
                            <a:srgbClr val="FFFFFF"/>
                          </a:solidFill>
                          <a:latin typeface="Arial" panose="020B0604020202020204"/>
                          <a:cs typeface="Arial" panose="020B0604020202020204"/>
                        </a:rPr>
                        <a:t>-</a:t>
                      </a:r>
                      <a:r>
                        <a:rPr sz="1400" b="1" spc="-25"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18</a:t>
                      </a:r>
                      <a:endParaRPr sz="1400">
                        <a:latin typeface="Arial" panose="020B0604020202020204"/>
                        <a:cs typeface="Arial" panose="020B0604020202020204"/>
                      </a:endParaRPr>
                    </a:p>
                    <a:p>
                      <a:pPr algn="ctr">
                        <a:lnSpc>
                          <a:spcPct val="100000"/>
                        </a:lnSpc>
                      </a:pPr>
                      <a:r>
                        <a:rPr sz="1400" spc="-5" dirty="0">
                          <a:solidFill>
                            <a:srgbClr val="FFFFFF"/>
                          </a:solidFill>
                          <a:latin typeface="Arial MT"/>
                          <a:cs typeface="Arial MT"/>
                        </a:rPr>
                        <a:t>e1</a:t>
                      </a:r>
                      <a:r>
                        <a:rPr sz="1400" spc="-25" dirty="0">
                          <a:solidFill>
                            <a:srgbClr val="FFFFFF"/>
                          </a:solidFill>
                          <a:latin typeface="Arial MT"/>
                          <a:cs typeface="Arial MT"/>
                        </a:rPr>
                        <a:t> </a:t>
                      </a:r>
                      <a:r>
                        <a:rPr sz="1400" dirty="0">
                          <a:solidFill>
                            <a:srgbClr val="FFFFFF"/>
                          </a:solidFill>
                          <a:latin typeface="Arial MT"/>
                          <a:cs typeface="Arial MT"/>
                        </a:rPr>
                        <a:t>&amp;</a:t>
                      </a:r>
                      <a:r>
                        <a:rPr sz="1400" spc="-20" dirty="0">
                          <a:solidFill>
                            <a:srgbClr val="FFFFFF"/>
                          </a:solidFill>
                          <a:latin typeface="Arial MT"/>
                          <a:cs typeface="Arial MT"/>
                        </a:rPr>
                        <a:t> </a:t>
                      </a:r>
                      <a:r>
                        <a:rPr sz="1400" spc="-5" dirty="0">
                          <a:solidFill>
                            <a:srgbClr val="FFFFFF"/>
                          </a:solidFill>
                          <a:latin typeface="Arial MT"/>
                          <a:cs typeface="Arial MT"/>
                        </a:rPr>
                        <a:t>tim</a:t>
                      </a:r>
                      <a:r>
                        <a:rPr sz="1400" spc="-20" dirty="0">
                          <a:solidFill>
                            <a:srgbClr val="FFFFFF"/>
                          </a:solidFill>
                          <a:latin typeface="Arial MT"/>
                          <a:cs typeface="Arial MT"/>
                        </a:rPr>
                        <a:t> </a:t>
                      </a:r>
                      <a:r>
                        <a:rPr sz="1400" spc="-5" dirty="0">
                          <a:solidFill>
                            <a:srgbClr val="FFFFFF"/>
                          </a:solidFill>
                          <a:latin typeface="Arial MT"/>
                          <a:cs typeface="Arial MT"/>
                        </a:rPr>
                        <a:t>PMO</a:t>
                      </a:r>
                      <a:r>
                        <a:rPr sz="1400" spc="-25" dirty="0">
                          <a:solidFill>
                            <a:srgbClr val="FFFFFF"/>
                          </a:solidFill>
                          <a:latin typeface="Arial MT"/>
                          <a:cs typeface="Arial MT"/>
                        </a:rPr>
                        <a:t> </a:t>
                      </a:r>
                      <a:r>
                        <a:rPr sz="1400" spc="-5" dirty="0">
                          <a:solidFill>
                            <a:srgbClr val="FFFFFF"/>
                          </a:solidFill>
                          <a:latin typeface="Arial MT"/>
                          <a:cs typeface="Arial MT"/>
                        </a:rPr>
                        <a:t>1-18</a:t>
                      </a:r>
                      <a:endParaRPr sz="1400">
                        <a:latin typeface="Arial MT"/>
                        <a:cs typeface="Arial MT"/>
                      </a:endParaRPr>
                    </a:p>
                    <a:p>
                      <a:pPr algn="ctr">
                        <a:lnSpc>
                          <a:spcPct val="100000"/>
                        </a:lnSpc>
                      </a:pPr>
                      <a:r>
                        <a:rPr sz="1400" dirty="0">
                          <a:solidFill>
                            <a:srgbClr val="FFFFFF"/>
                          </a:solidFill>
                          <a:latin typeface="Arial MT"/>
                          <a:cs typeface="Arial MT"/>
                        </a:rPr>
                        <a:t>≤</a:t>
                      </a:r>
                      <a:r>
                        <a:rPr sz="1400" spc="-40" dirty="0">
                          <a:solidFill>
                            <a:srgbClr val="FFFFFF"/>
                          </a:solidFill>
                          <a:latin typeface="Arial MT"/>
                          <a:cs typeface="Arial MT"/>
                        </a:rPr>
                        <a:t> </a:t>
                      </a:r>
                      <a:r>
                        <a:rPr sz="1400" dirty="0">
                          <a:solidFill>
                            <a:srgbClr val="FFFFFF"/>
                          </a:solidFill>
                          <a:latin typeface="Arial MT"/>
                          <a:cs typeface="Arial MT"/>
                        </a:rPr>
                        <a:t>3</a:t>
                      </a:r>
                      <a:r>
                        <a:rPr sz="1400" spc="-35" dirty="0">
                          <a:solidFill>
                            <a:srgbClr val="FFFFFF"/>
                          </a:solidFill>
                          <a:latin typeface="Arial MT"/>
                          <a:cs typeface="Arial MT"/>
                        </a:rPr>
                        <a:t> </a:t>
                      </a:r>
                      <a:r>
                        <a:rPr sz="1400" spc="-5" dirty="0">
                          <a:solidFill>
                            <a:srgbClr val="FFFFFF"/>
                          </a:solidFill>
                          <a:latin typeface="Arial MT"/>
                          <a:cs typeface="Arial MT"/>
                        </a:rPr>
                        <a:t>jam</a:t>
                      </a:r>
                      <a:endParaRPr sz="1400">
                        <a:latin typeface="Arial MT"/>
                        <a:cs typeface="Arial MT"/>
                      </a:endParaRPr>
                    </a:p>
                  </a:txBody>
                  <a:tcPr marL="0" marR="0" marT="38100" marB="0">
                    <a:lnL w="19050">
                      <a:solidFill>
                        <a:srgbClr val="44546A"/>
                      </a:solidFill>
                      <a:prstDash val="solid"/>
                    </a:lnL>
                    <a:lnR w="19050">
                      <a:solidFill>
                        <a:srgbClr val="44546A"/>
                      </a:solidFill>
                      <a:prstDash val="solid"/>
                    </a:lnR>
                    <a:lnT w="19050">
                      <a:solidFill>
                        <a:srgbClr val="44546A"/>
                      </a:solidFill>
                      <a:prstDash val="solid"/>
                    </a:lnT>
                    <a:lnB w="19050">
                      <a:solidFill>
                        <a:srgbClr val="44546A"/>
                      </a:solidFill>
                      <a:prstDash val="solid"/>
                    </a:lnB>
                    <a:solidFill>
                      <a:srgbClr val="7F7F7F"/>
                    </a:solidFill>
                  </a:tcPr>
                </a:tc>
                <a:tc gridSpan="2">
                  <a:txBody>
                    <a:bodyPr/>
                    <a:lstStyle/>
                    <a:p>
                      <a:pPr>
                        <a:lnSpc>
                          <a:spcPct val="100000"/>
                        </a:lnSpc>
                      </a:pPr>
                      <a:endParaRPr sz="1400">
                        <a:latin typeface="Times New Roman" panose="02020603050405020304"/>
                        <a:cs typeface="Times New Roman" panose="02020603050405020304"/>
                      </a:endParaRPr>
                    </a:p>
                  </a:txBody>
                  <a:tcPr marL="0" marR="0" marT="0" marB="0">
                    <a:lnL w="19050">
                      <a:solidFill>
                        <a:srgbClr val="44546A"/>
                      </a:solidFill>
                      <a:prstDash val="solid"/>
                    </a:lnL>
                    <a:lnB w="19050">
                      <a:solidFill>
                        <a:srgbClr val="44546A"/>
                      </a:solidFill>
                      <a:prstDash val="solid"/>
                    </a:lnB>
                  </a:tcPr>
                </a:tc>
                <a:tc hMerge="1">
                  <a:tcPr marL="0" marR="0" marT="0" marB="0"/>
                </a:tc>
              </a:tr>
              <a:tr h="365699">
                <a:tc vMerge="1">
                  <a:tcPr marL="0" marR="0" marT="38100" marB="0">
                    <a:lnL w="19050">
                      <a:solidFill>
                        <a:srgbClr val="44546A"/>
                      </a:solidFill>
                      <a:prstDash val="solid"/>
                    </a:lnL>
                    <a:lnR w="19050">
                      <a:solidFill>
                        <a:srgbClr val="44546A"/>
                      </a:solidFill>
                      <a:prstDash val="solid"/>
                    </a:lnR>
                    <a:lnT w="19050">
                      <a:solidFill>
                        <a:srgbClr val="44546A"/>
                      </a:solidFill>
                      <a:prstDash val="solid"/>
                    </a:lnT>
                    <a:lnB w="19050">
                      <a:solidFill>
                        <a:srgbClr val="44546A"/>
                      </a:solidFill>
                      <a:prstDash val="solid"/>
                    </a:lnB>
                    <a:solidFill>
                      <a:srgbClr val="7F7F7F"/>
                    </a:solidFill>
                  </a:tcPr>
                </a:tc>
                <a:tc gridSpan="2">
                  <a:txBody>
                    <a:bodyPr/>
                    <a:lstStyle/>
                    <a:p>
                      <a:pPr>
                        <a:lnSpc>
                          <a:spcPct val="100000"/>
                        </a:lnSpc>
                      </a:pPr>
                      <a:endParaRPr sz="1400">
                        <a:latin typeface="Times New Roman" panose="02020603050405020304"/>
                        <a:cs typeface="Times New Roman" panose="02020603050405020304"/>
                      </a:endParaRPr>
                    </a:p>
                  </a:txBody>
                  <a:tcPr marL="0" marR="0" marT="0" marB="0">
                    <a:lnL w="19050">
                      <a:solidFill>
                        <a:srgbClr val="44546A"/>
                      </a:solidFill>
                      <a:prstDash val="solid"/>
                    </a:lnL>
                    <a:lnR w="19050">
                      <a:solidFill>
                        <a:srgbClr val="44546A"/>
                      </a:solidFill>
                      <a:prstDash val="solid"/>
                    </a:lnR>
                    <a:lnT w="19050">
                      <a:solidFill>
                        <a:srgbClr val="44546A"/>
                      </a:solidFill>
                      <a:prstDash val="solid"/>
                    </a:lnT>
                  </a:tcPr>
                </a:tc>
                <a:tc hMerge="1">
                  <a:tcPr marL="0" marR="0" marT="0" marB="0"/>
                </a:tc>
              </a:tr>
              <a:tr h="203999">
                <a:tc gridSpan="3">
                  <a:txBody>
                    <a:bodyPr/>
                    <a:lstStyle/>
                    <a:p>
                      <a:pPr>
                        <a:lnSpc>
                          <a:spcPct val="100000"/>
                        </a:lnSpc>
                      </a:pPr>
                      <a:endParaRPr sz="1200">
                        <a:latin typeface="Times New Roman" panose="02020603050405020304"/>
                        <a:cs typeface="Times New Roman" panose="02020603050405020304"/>
                      </a:endParaRPr>
                    </a:p>
                  </a:txBody>
                  <a:tcPr marL="0" marR="0" marT="0" marB="0">
                    <a:lnR w="19050">
                      <a:solidFill>
                        <a:srgbClr val="44546A"/>
                      </a:solidFill>
                      <a:prstDash val="solid"/>
                    </a:lnR>
                    <a:lnT w="19050" cap="flat" cmpd="sng" algn="ctr">
                      <a:solidFill>
                        <a:srgbClr val="44546A"/>
                      </a:solidFill>
                      <a:prstDash val="solid"/>
                      <a:round/>
                      <a:headEnd type="none" w="med" len="med"/>
                      <a:tailEnd type="none" w="med" len="med"/>
                    </a:lnT>
                  </a:tcPr>
                </a:tc>
                <a:tc hMerge="1">
                  <a:tcPr marL="0" marR="0" marT="0" marB="0"/>
                </a:tc>
                <a:tc hMerge="1">
                  <a:tcPr marL="0" marR="0" marT="0" marB="0"/>
                </a:tc>
              </a:tr>
              <a:tr h="365699">
                <a:tc rowSpan="2">
                  <a:txBody>
                    <a:bodyPr/>
                    <a:lstStyle/>
                    <a:p>
                      <a:pPr algn="ctr">
                        <a:lnSpc>
                          <a:spcPct val="100000"/>
                        </a:lnSpc>
                        <a:spcBef>
                          <a:spcPts val="300"/>
                        </a:spcBef>
                      </a:pPr>
                      <a:r>
                        <a:rPr sz="1400" b="1" spc="-5" dirty="0">
                          <a:solidFill>
                            <a:srgbClr val="FFFFFF"/>
                          </a:solidFill>
                          <a:latin typeface="Arial" panose="020B0604020202020204"/>
                          <a:cs typeface="Arial" panose="020B0604020202020204"/>
                        </a:rPr>
                        <a:t>Raker</a:t>
                      </a:r>
                      <a:r>
                        <a:rPr sz="1400" b="1" spc="-25"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PDM</a:t>
                      </a:r>
                      <a:r>
                        <a:rPr sz="1400" b="1" spc="-2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XX</a:t>
                      </a:r>
                      <a:r>
                        <a:rPr sz="1400" b="1" spc="-2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dengan</a:t>
                      </a:r>
                      <a:r>
                        <a:rPr sz="1400" b="1" spc="-2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UPT</a:t>
                      </a:r>
                      <a:endParaRPr sz="1400">
                        <a:latin typeface="Arial" panose="020B0604020202020204"/>
                        <a:cs typeface="Arial" panose="020B0604020202020204"/>
                      </a:endParaRPr>
                    </a:p>
                    <a:p>
                      <a:pPr marL="447040" marR="441325" algn="ctr">
                        <a:lnSpc>
                          <a:spcPct val="100000"/>
                        </a:lnSpc>
                      </a:pPr>
                      <a:r>
                        <a:rPr sz="1400" spc="-5" dirty="0">
                          <a:solidFill>
                            <a:srgbClr val="FFFFFF"/>
                          </a:solidFill>
                          <a:latin typeface="Arial MT"/>
                          <a:cs typeface="Arial MT"/>
                        </a:rPr>
                        <a:t>pwk.</a:t>
                      </a:r>
                      <a:r>
                        <a:rPr sz="1400" spc="-30" dirty="0">
                          <a:solidFill>
                            <a:srgbClr val="FFFFFF"/>
                          </a:solidFill>
                          <a:latin typeface="Arial MT"/>
                          <a:cs typeface="Arial MT"/>
                        </a:rPr>
                        <a:t> </a:t>
                      </a:r>
                      <a:r>
                        <a:rPr sz="1400" spc="-5" dirty="0">
                          <a:solidFill>
                            <a:srgbClr val="FFFFFF"/>
                          </a:solidFill>
                          <a:latin typeface="Arial MT"/>
                          <a:cs typeface="Arial MT"/>
                        </a:rPr>
                        <a:t>UPT</a:t>
                      </a:r>
                      <a:r>
                        <a:rPr sz="1400" spc="-50" dirty="0">
                          <a:solidFill>
                            <a:srgbClr val="FFFFFF"/>
                          </a:solidFill>
                          <a:latin typeface="Arial MT"/>
                          <a:cs typeface="Arial MT"/>
                        </a:rPr>
                        <a:t> </a:t>
                      </a:r>
                      <a:r>
                        <a:rPr sz="1400" dirty="0">
                          <a:solidFill>
                            <a:srgbClr val="FFFFFF"/>
                          </a:solidFill>
                          <a:latin typeface="Arial MT"/>
                          <a:cs typeface="Arial MT"/>
                        </a:rPr>
                        <a:t>&amp;</a:t>
                      </a:r>
                      <a:r>
                        <a:rPr sz="1400" spc="-25" dirty="0">
                          <a:solidFill>
                            <a:srgbClr val="FFFFFF"/>
                          </a:solidFill>
                          <a:latin typeface="Arial MT"/>
                          <a:cs typeface="Arial MT"/>
                        </a:rPr>
                        <a:t> </a:t>
                      </a:r>
                      <a:r>
                        <a:rPr sz="1400" spc="-5" dirty="0">
                          <a:solidFill>
                            <a:srgbClr val="FFFFFF"/>
                          </a:solidFill>
                          <a:latin typeface="Arial MT"/>
                          <a:cs typeface="Arial MT"/>
                        </a:rPr>
                        <a:t>tim</a:t>
                      </a:r>
                      <a:r>
                        <a:rPr sz="1400" spc="-25" dirty="0">
                          <a:solidFill>
                            <a:srgbClr val="FFFFFF"/>
                          </a:solidFill>
                          <a:latin typeface="Arial MT"/>
                          <a:cs typeface="Arial MT"/>
                        </a:rPr>
                        <a:t> </a:t>
                      </a:r>
                      <a:r>
                        <a:rPr sz="1400" spc="-5" dirty="0">
                          <a:solidFill>
                            <a:srgbClr val="FFFFFF"/>
                          </a:solidFill>
                          <a:latin typeface="Arial MT"/>
                          <a:cs typeface="Arial MT"/>
                        </a:rPr>
                        <a:t>PDM </a:t>
                      </a:r>
                      <a:r>
                        <a:rPr sz="1400" spc="-375" dirty="0">
                          <a:solidFill>
                            <a:srgbClr val="FFFFFF"/>
                          </a:solidFill>
                          <a:latin typeface="Arial MT"/>
                          <a:cs typeface="Arial MT"/>
                        </a:rPr>
                        <a:t> </a:t>
                      </a:r>
                      <a:r>
                        <a:rPr sz="1400" spc="-5" dirty="0">
                          <a:solidFill>
                            <a:srgbClr val="FFFFFF"/>
                          </a:solidFill>
                          <a:latin typeface="Arial MT"/>
                          <a:cs typeface="Arial MT"/>
                        </a:rPr>
                        <a:t>2-3</a:t>
                      </a:r>
                      <a:r>
                        <a:rPr sz="1400" spc="-10" dirty="0">
                          <a:solidFill>
                            <a:srgbClr val="FFFFFF"/>
                          </a:solidFill>
                          <a:latin typeface="Arial MT"/>
                          <a:cs typeface="Arial MT"/>
                        </a:rPr>
                        <a:t> </a:t>
                      </a:r>
                      <a:r>
                        <a:rPr sz="1400" spc="-5" dirty="0">
                          <a:solidFill>
                            <a:srgbClr val="FFFFFF"/>
                          </a:solidFill>
                          <a:latin typeface="Arial MT"/>
                          <a:cs typeface="Arial MT"/>
                        </a:rPr>
                        <a:t>hari</a:t>
                      </a:r>
                      <a:endParaRPr sz="1400">
                        <a:latin typeface="Arial MT"/>
                        <a:cs typeface="Arial MT"/>
                      </a:endParaRPr>
                    </a:p>
                  </a:txBody>
                  <a:tcPr marL="0" marR="0" marT="38100" marB="0">
                    <a:lnL w="76200">
                      <a:solidFill>
                        <a:srgbClr val="FF0000"/>
                      </a:solidFill>
                      <a:prstDash val="solid"/>
                    </a:lnL>
                    <a:lnR w="76200">
                      <a:solidFill>
                        <a:srgbClr val="FF0000"/>
                      </a:solidFill>
                      <a:prstDash val="solid"/>
                    </a:lnR>
                    <a:lnB w="76200">
                      <a:solidFill>
                        <a:srgbClr val="FF0000"/>
                      </a:solidFill>
                      <a:prstDash val="solid"/>
                    </a:lnB>
                    <a:solidFill>
                      <a:srgbClr val="7F7F7F"/>
                    </a:solidFill>
                  </a:tcPr>
                </a:tc>
                <a:tc gridSpan="2">
                  <a:txBody>
                    <a:bodyPr/>
                    <a:lstStyle/>
                    <a:p>
                      <a:pPr>
                        <a:lnSpc>
                          <a:spcPct val="100000"/>
                        </a:lnSpc>
                      </a:pPr>
                      <a:endParaRPr sz="1400">
                        <a:latin typeface="Times New Roman" panose="02020603050405020304"/>
                        <a:cs typeface="Times New Roman" panose="02020603050405020304"/>
                      </a:endParaRPr>
                    </a:p>
                  </a:txBody>
                  <a:tcPr marL="0" marR="0" marT="0" marB="0">
                    <a:lnL w="76200">
                      <a:solidFill>
                        <a:srgbClr val="FF0000"/>
                      </a:solidFill>
                      <a:prstDash val="solid"/>
                    </a:lnL>
                    <a:lnR w="19050">
                      <a:solidFill>
                        <a:srgbClr val="44546A"/>
                      </a:solidFill>
                      <a:prstDash val="solid"/>
                    </a:lnR>
                    <a:lnB w="19050">
                      <a:solidFill>
                        <a:srgbClr val="44546A"/>
                      </a:solidFill>
                      <a:prstDash val="solid"/>
                    </a:lnB>
                  </a:tcPr>
                </a:tc>
                <a:tc hMerge="1">
                  <a:tcPr marL="0" marR="0" marT="0" marB="0"/>
                </a:tc>
              </a:tr>
              <a:tr h="365699">
                <a:tc vMerge="1">
                  <a:tcPr marL="0" marR="0" marT="38100" marB="0">
                    <a:lnL w="76200">
                      <a:solidFill>
                        <a:srgbClr val="FF0000"/>
                      </a:solidFill>
                      <a:prstDash val="solid"/>
                    </a:lnL>
                    <a:lnR w="76200">
                      <a:solidFill>
                        <a:srgbClr val="FF0000"/>
                      </a:solidFill>
                      <a:prstDash val="solid"/>
                    </a:lnR>
                    <a:lnT w="76200">
                      <a:solidFill>
                        <a:srgbClr val="FF0000"/>
                      </a:solidFill>
                      <a:prstDash val="solid"/>
                    </a:lnT>
                    <a:lnB w="76200">
                      <a:solidFill>
                        <a:srgbClr val="FF0000"/>
                      </a:solidFill>
                      <a:prstDash val="solid"/>
                    </a:lnB>
                    <a:solidFill>
                      <a:srgbClr val="7F7F7F"/>
                    </a:solidFill>
                  </a:tcPr>
                </a:tc>
                <a:tc>
                  <a:txBody>
                    <a:bodyPr/>
                    <a:lstStyle/>
                    <a:p>
                      <a:pPr>
                        <a:lnSpc>
                          <a:spcPct val="100000"/>
                        </a:lnSpc>
                      </a:pPr>
                      <a:endParaRPr sz="1400">
                        <a:latin typeface="Times New Roman" panose="02020603050405020304"/>
                        <a:cs typeface="Times New Roman" panose="02020603050405020304"/>
                      </a:endParaRPr>
                    </a:p>
                  </a:txBody>
                  <a:tcPr marL="0" marR="0" marT="0" marB="0">
                    <a:lnL w="76200">
                      <a:solidFill>
                        <a:srgbClr val="FF0000"/>
                      </a:solidFill>
                      <a:prstDash val="solid"/>
                    </a:lnL>
                    <a:lnT w="19050">
                      <a:solidFill>
                        <a:srgbClr val="44546A"/>
                      </a:solidFill>
                      <a:prstDash val="solid"/>
                    </a:lnT>
                  </a:tcPr>
                </a:tc>
                <a:tc rowSpan="2">
                  <a:txBody>
                    <a:bodyPr/>
                    <a:lstStyle/>
                    <a:p>
                      <a:pPr>
                        <a:lnSpc>
                          <a:spcPct val="100000"/>
                        </a:lnSpc>
                      </a:pPr>
                      <a:endParaRPr sz="1400">
                        <a:latin typeface="Times New Roman" panose="02020603050405020304"/>
                        <a:cs typeface="Times New Roman" panose="02020603050405020304"/>
                      </a:endParaRPr>
                    </a:p>
                  </a:txBody>
                  <a:tcPr marL="0" marR="0" marT="0" marB="0">
                    <a:lnR w="38100">
                      <a:solidFill>
                        <a:srgbClr val="44546A"/>
                      </a:solidFill>
                      <a:prstDash val="solid"/>
                    </a:lnR>
                    <a:lnT w="19050">
                      <a:solidFill>
                        <a:srgbClr val="44546A"/>
                      </a:solidFill>
                      <a:prstDash val="solid"/>
                    </a:lnT>
                    <a:lnB w="19050">
                      <a:solidFill>
                        <a:srgbClr val="44546A"/>
                      </a:solidFill>
                      <a:prstDash val="solid"/>
                    </a:lnB>
                  </a:tcPr>
                </a:tc>
              </a:tr>
              <a:tr h="2372099">
                <a:tc gridSpan="2">
                  <a:txBody>
                    <a:bodyPr/>
                    <a:lstStyle/>
                    <a:p>
                      <a:pPr>
                        <a:lnSpc>
                          <a:spcPct val="100000"/>
                        </a:lnSpc>
                      </a:pPr>
                      <a:endParaRPr sz="1400">
                        <a:latin typeface="Times New Roman" panose="02020603050405020304"/>
                        <a:cs typeface="Times New Roman" panose="02020603050405020304"/>
                      </a:endParaRPr>
                    </a:p>
                  </a:txBody>
                  <a:tcPr marL="0" marR="0" marT="0" marB="0">
                    <a:lnT w="76200" cap="flat" cmpd="sng" algn="ctr">
                      <a:solidFill>
                        <a:srgbClr val="FF0000"/>
                      </a:solidFill>
                      <a:prstDash val="solid"/>
                      <a:round/>
                      <a:headEnd type="none" w="med" len="med"/>
                      <a:tailEnd type="none" w="med" len="med"/>
                    </a:lnT>
                  </a:tcPr>
                </a:tc>
                <a:tc hMerge="1">
                  <a:tcPr marL="0" marR="0" marT="0" marB="0"/>
                </a:tc>
                <a:tc vMerge="1">
                  <a:tcPr marL="0" marR="0" marT="0" marB="0">
                    <a:lnR w="38100">
                      <a:solidFill>
                        <a:srgbClr val="44546A"/>
                      </a:solidFill>
                      <a:prstDash val="solid"/>
                    </a:lnR>
                    <a:lnT w="19050">
                      <a:solidFill>
                        <a:srgbClr val="44546A"/>
                      </a:solidFill>
                      <a:prstDash val="solid"/>
                    </a:lnT>
                    <a:lnB w="19050">
                      <a:solidFill>
                        <a:srgbClr val="44546A"/>
                      </a:solidFill>
                      <a:prstDash val="solid"/>
                    </a:lnB>
                  </a:tcPr>
                </a:tc>
              </a:tr>
            </a:tbl>
          </a:graphicData>
        </a:graphic>
      </p:graphicFrame>
      <p:grpSp>
        <p:nvGrpSpPr>
          <p:cNvPr id="47" name="object 47"/>
          <p:cNvGrpSpPr/>
          <p:nvPr/>
        </p:nvGrpSpPr>
        <p:grpSpPr>
          <a:xfrm>
            <a:off x="4483005" y="1114780"/>
            <a:ext cx="3709035" cy="1017905"/>
            <a:chOff x="4483005" y="1114780"/>
            <a:chExt cx="3709035" cy="1017905"/>
          </a:xfrm>
        </p:grpSpPr>
        <p:sp>
          <p:nvSpPr>
            <p:cNvPr id="48" name="object 48"/>
            <p:cNvSpPr/>
            <p:nvPr/>
          </p:nvSpPr>
          <p:spPr>
            <a:xfrm>
              <a:off x="4492530" y="1155771"/>
              <a:ext cx="3603625" cy="525780"/>
            </a:xfrm>
            <a:custGeom>
              <a:avLst/>
              <a:gdLst/>
              <a:ahLst/>
              <a:cxnLst/>
              <a:rect l="l" t="t" r="r" b="b"/>
              <a:pathLst>
                <a:path w="3603625" h="525780">
                  <a:moveTo>
                    <a:pt x="0" y="525599"/>
                  </a:moveTo>
                  <a:lnTo>
                    <a:pt x="532763" y="525599"/>
                  </a:lnTo>
                  <a:lnTo>
                    <a:pt x="532763" y="0"/>
                  </a:lnTo>
                  <a:lnTo>
                    <a:pt x="3602999" y="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 name="object 49"/>
            <p:cNvPicPr/>
            <p:nvPr/>
          </p:nvPicPr>
          <p:blipFill>
            <a:blip r:embed="rId6" cstate="print"/>
            <a:stretch>
              <a:fillRect/>
            </a:stretch>
          </p:blipFill>
          <p:spPr>
            <a:xfrm>
              <a:off x="8086004" y="1114780"/>
              <a:ext cx="105500" cy="81980"/>
            </a:xfrm>
            <a:prstGeom prst="rect">
              <a:avLst/>
            </a:prstGeom>
          </p:spPr>
        </p:pic>
        <p:sp>
          <p:nvSpPr>
            <p:cNvPr id="50" name="object 50"/>
            <p:cNvSpPr/>
            <p:nvPr/>
          </p:nvSpPr>
          <p:spPr>
            <a:xfrm>
              <a:off x="4492530" y="1681371"/>
              <a:ext cx="3603625" cy="410209"/>
            </a:xfrm>
            <a:custGeom>
              <a:avLst/>
              <a:gdLst/>
              <a:ahLst/>
              <a:cxnLst/>
              <a:rect l="l" t="t" r="r" b="b"/>
              <a:pathLst>
                <a:path w="3603625" h="410210">
                  <a:moveTo>
                    <a:pt x="0" y="0"/>
                  </a:moveTo>
                  <a:lnTo>
                    <a:pt x="532763" y="0"/>
                  </a:lnTo>
                  <a:lnTo>
                    <a:pt x="532763" y="409799"/>
                  </a:lnTo>
                  <a:lnTo>
                    <a:pt x="3602999" y="409799"/>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 name="object 51"/>
            <p:cNvPicPr/>
            <p:nvPr/>
          </p:nvPicPr>
          <p:blipFill>
            <a:blip r:embed="rId7" cstate="print"/>
            <a:stretch>
              <a:fillRect/>
            </a:stretch>
          </p:blipFill>
          <p:spPr>
            <a:xfrm>
              <a:off x="8086004" y="2050180"/>
              <a:ext cx="105500" cy="81980"/>
            </a:xfrm>
            <a:prstGeom prst="rect">
              <a:avLst/>
            </a:prstGeom>
          </p:spPr>
        </p:pic>
      </p:grpSp>
      <p:grpSp>
        <p:nvGrpSpPr>
          <p:cNvPr id="52" name="object 52"/>
          <p:cNvGrpSpPr/>
          <p:nvPr/>
        </p:nvGrpSpPr>
        <p:grpSpPr>
          <a:xfrm>
            <a:off x="8181165" y="4434735"/>
            <a:ext cx="2617470" cy="788670"/>
            <a:chOff x="8181165" y="4434735"/>
            <a:chExt cx="2617470" cy="788670"/>
          </a:xfrm>
        </p:grpSpPr>
        <p:sp>
          <p:nvSpPr>
            <p:cNvPr id="53" name="object 53"/>
            <p:cNvSpPr/>
            <p:nvPr/>
          </p:nvSpPr>
          <p:spPr>
            <a:xfrm>
              <a:off x="8209740" y="4463310"/>
              <a:ext cx="2560320" cy="731520"/>
            </a:xfrm>
            <a:custGeom>
              <a:avLst/>
              <a:gdLst/>
              <a:ahLst/>
              <a:cxnLst/>
              <a:rect l="l" t="t" r="r" b="b"/>
              <a:pathLst>
                <a:path w="2560320" h="731520">
                  <a:moveTo>
                    <a:pt x="2560199" y="731399"/>
                  </a:moveTo>
                  <a:lnTo>
                    <a:pt x="0" y="731399"/>
                  </a:lnTo>
                  <a:lnTo>
                    <a:pt x="0" y="0"/>
                  </a:lnTo>
                  <a:lnTo>
                    <a:pt x="2560199" y="0"/>
                  </a:lnTo>
                  <a:lnTo>
                    <a:pt x="2560199" y="731399"/>
                  </a:lnTo>
                  <a:close/>
                </a:path>
              </a:pathLst>
            </a:custGeom>
            <a:solidFill>
              <a:srgbClr val="3E3E3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54"/>
            <p:cNvSpPr/>
            <p:nvPr/>
          </p:nvSpPr>
          <p:spPr>
            <a:xfrm>
              <a:off x="8209740" y="4463310"/>
              <a:ext cx="2560320" cy="731520"/>
            </a:xfrm>
            <a:custGeom>
              <a:avLst/>
              <a:gdLst/>
              <a:ahLst/>
              <a:cxnLst/>
              <a:rect l="l" t="t" r="r" b="b"/>
              <a:pathLst>
                <a:path w="2560320" h="731520">
                  <a:moveTo>
                    <a:pt x="0" y="0"/>
                  </a:moveTo>
                  <a:lnTo>
                    <a:pt x="2560199" y="0"/>
                  </a:lnTo>
                  <a:lnTo>
                    <a:pt x="2560199" y="731399"/>
                  </a:lnTo>
                  <a:lnTo>
                    <a:pt x="0" y="731399"/>
                  </a:lnTo>
                  <a:lnTo>
                    <a:pt x="0" y="0"/>
                  </a:lnTo>
                  <a:close/>
                </a:path>
              </a:pathLst>
            </a:custGeom>
            <a:ln w="57149">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 name="object 55"/>
          <p:cNvSpPr txBox="1"/>
          <p:nvPr/>
        </p:nvSpPr>
        <p:spPr>
          <a:xfrm>
            <a:off x="8292281" y="4489158"/>
            <a:ext cx="2392045" cy="45212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Rakor</a:t>
            </a:r>
            <a:r>
              <a:rPr kumimoji="0" sz="1400" b="1" i="0" u="none" strike="noStrike" kern="1200" cap="none" spc="-25" normalizeH="0" baseline="0" noProof="0" dirty="0">
                <a:ln>
                  <a:noFill/>
                </a:ln>
                <a:solidFill>
                  <a:srgbClr val="FFFFF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UPT</a:t>
            </a:r>
            <a:r>
              <a:rPr kumimoji="0" sz="1400" b="1" i="0" u="none" strike="noStrike" kern="1200" cap="none" spc="-20" normalizeH="0" baseline="0" noProof="0" dirty="0">
                <a:ln>
                  <a:noFill/>
                </a:ln>
                <a:solidFill>
                  <a:srgbClr val="FFFFF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lintas</a:t>
            </a:r>
            <a:r>
              <a:rPr kumimoji="0" sz="1400" b="1" i="0" u="none" strike="noStrike" kern="1200" cap="none" spc="-25" normalizeH="0" baseline="0" noProof="0" dirty="0">
                <a:ln>
                  <a:noFill/>
                </a:ln>
                <a:solidFill>
                  <a:srgbClr val="FFFFF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unit</a:t>
            </a:r>
            <a:r>
              <a:rPr kumimoji="0" sz="1400" b="1" i="0" u="none" strike="noStrike" kern="1200" cap="none" spc="-20" normalizeH="0" baseline="0" noProof="0" dirty="0">
                <a:ln>
                  <a:noFill/>
                </a:ln>
                <a:solidFill>
                  <a:srgbClr val="FFFFF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utama</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3175" marR="0" lvl="0" indent="0" algn="ctr" defTabSz="914400" rtl="0" eaLnBrk="1" fontAlgn="auto" latinLnBrk="0" hangingPunct="1">
              <a:lnSpc>
                <a:spcPct val="100000"/>
              </a:lnSpc>
              <a:spcBef>
                <a:spcPts val="0"/>
              </a:spcBef>
              <a:spcAft>
                <a:spcPts val="0"/>
              </a:spcAft>
              <a:buClrTx/>
              <a:buSzTx/>
              <a:buFontTx/>
              <a:buNone/>
              <a:defRPr/>
            </a:pPr>
            <a:r>
              <a:rPr kumimoji="0" sz="1400" b="0" i="0" u="none" strike="noStrike" kern="1200" cap="none" spc="-5" normalizeH="0" baseline="0" noProof="0" dirty="0">
                <a:ln>
                  <a:noFill/>
                </a:ln>
                <a:solidFill>
                  <a:srgbClr val="FFFFFF"/>
                </a:solidFill>
                <a:effectLst/>
                <a:uLnTx/>
                <a:uFillTx/>
                <a:latin typeface="Arial MT"/>
                <a:ea typeface="+mn-ea"/>
                <a:cs typeface="Arial MT"/>
              </a:rPr>
              <a:t>UPT</a:t>
            </a:r>
            <a:r>
              <a:rPr kumimoji="0" sz="1400" b="0" i="0" u="none" strike="noStrike" kern="1200" cap="none" spc="-50"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lintas</a:t>
            </a:r>
            <a:r>
              <a:rPr kumimoji="0" sz="1400" b="0" i="0" u="none" strike="noStrike" kern="1200" cap="none" spc="-25"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unit</a:t>
            </a:r>
            <a:r>
              <a:rPr kumimoji="0" sz="1400" b="0" i="0" u="none" strike="noStrike" kern="1200" cap="none" spc="-30"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utama</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56" name="object 56"/>
          <p:cNvSpPr txBox="1"/>
          <p:nvPr/>
        </p:nvSpPr>
        <p:spPr>
          <a:xfrm>
            <a:off x="9175882" y="4915878"/>
            <a:ext cx="62801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5" normalizeH="0" baseline="0" noProof="0" dirty="0">
                <a:ln>
                  <a:noFill/>
                </a:ln>
                <a:solidFill>
                  <a:srgbClr val="FFFFFF"/>
                </a:solidFill>
                <a:effectLst/>
                <a:uLnTx/>
                <a:uFillTx/>
                <a:latin typeface="Arial MT"/>
                <a:ea typeface="+mn-ea"/>
                <a:cs typeface="Arial MT"/>
              </a:rPr>
              <a:t>2-3</a:t>
            </a:r>
            <a:r>
              <a:rPr kumimoji="0" sz="1400" b="0" i="0" u="none" strike="noStrike" kern="1200" cap="none" spc="-80" normalizeH="0" baseline="0" noProof="0" dirty="0">
                <a:ln>
                  <a:noFill/>
                </a:ln>
                <a:solidFill>
                  <a:srgbClr val="FFFFFF"/>
                </a:solidFill>
                <a:effectLst/>
                <a:uLnTx/>
                <a:uFillTx/>
                <a:latin typeface="Arial MT"/>
                <a:ea typeface="+mn-ea"/>
                <a:cs typeface="Arial MT"/>
              </a:rPr>
              <a:t> </a:t>
            </a:r>
            <a:r>
              <a:rPr kumimoji="0" sz="1400" b="0" i="0" u="none" strike="noStrike" kern="1200" cap="none" spc="-5" normalizeH="0" baseline="0" noProof="0" dirty="0">
                <a:ln>
                  <a:noFill/>
                </a:ln>
                <a:solidFill>
                  <a:srgbClr val="FFFFFF"/>
                </a:solidFill>
                <a:effectLst/>
                <a:uLnTx/>
                <a:uFillTx/>
                <a:latin typeface="Arial MT"/>
                <a:ea typeface="+mn-ea"/>
                <a:cs typeface="Arial MT"/>
              </a:rPr>
              <a:t>hari</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57" name="object 57"/>
          <p:cNvSpPr/>
          <p:nvPr/>
        </p:nvSpPr>
        <p:spPr>
          <a:xfrm>
            <a:off x="7190352" y="2769778"/>
            <a:ext cx="2437130" cy="516255"/>
          </a:xfrm>
          <a:custGeom>
            <a:avLst/>
            <a:gdLst/>
            <a:ahLst/>
            <a:cxnLst/>
            <a:rect l="l" t="t" r="r" b="b"/>
            <a:pathLst>
              <a:path w="2437129" h="516254">
                <a:moveTo>
                  <a:pt x="0" y="0"/>
                </a:moveTo>
                <a:lnTo>
                  <a:pt x="2436599" y="0"/>
                </a:lnTo>
                <a:lnTo>
                  <a:pt x="2436599" y="515999"/>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object 58"/>
          <p:cNvGrpSpPr/>
          <p:nvPr/>
        </p:nvGrpSpPr>
        <p:grpSpPr>
          <a:xfrm>
            <a:off x="8181364" y="3276253"/>
            <a:ext cx="1487170" cy="528320"/>
            <a:chOff x="8181364" y="3276253"/>
            <a:chExt cx="1487170" cy="528320"/>
          </a:xfrm>
        </p:grpSpPr>
        <p:pic>
          <p:nvPicPr>
            <p:cNvPr id="59" name="object 59"/>
            <p:cNvPicPr/>
            <p:nvPr/>
          </p:nvPicPr>
          <p:blipFill>
            <a:blip r:embed="rId8" cstate="print"/>
            <a:stretch>
              <a:fillRect/>
            </a:stretch>
          </p:blipFill>
          <p:spPr>
            <a:xfrm>
              <a:off x="8181364" y="3722441"/>
              <a:ext cx="284305" cy="81968"/>
            </a:xfrm>
            <a:prstGeom prst="rect">
              <a:avLst/>
            </a:prstGeom>
          </p:spPr>
        </p:pic>
        <p:pic>
          <p:nvPicPr>
            <p:cNvPr id="60" name="object 60"/>
            <p:cNvPicPr/>
            <p:nvPr/>
          </p:nvPicPr>
          <p:blipFill>
            <a:blip r:embed="rId2" cstate="print"/>
            <a:stretch>
              <a:fillRect/>
            </a:stretch>
          </p:blipFill>
          <p:spPr>
            <a:xfrm>
              <a:off x="9585961" y="3276253"/>
              <a:ext cx="81981" cy="105500"/>
            </a:xfrm>
            <a:prstGeom prst="rect">
              <a:avLst/>
            </a:prstGeom>
          </p:spPr>
        </p:pic>
      </p:grpSp>
      <p:sp>
        <p:nvSpPr>
          <p:cNvPr id="61" name="object 61"/>
          <p:cNvSpPr/>
          <p:nvPr/>
        </p:nvSpPr>
        <p:spPr>
          <a:xfrm>
            <a:off x="2821500" y="2490291"/>
            <a:ext cx="1421765" cy="549275"/>
          </a:xfrm>
          <a:custGeom>
            <a:avLst/>
            <a:gdLst/>
            <a:ahLst/>
            <a:cxnLst/>
            <a:rect l="l" t="t" r="r" b="b"/>
            <a:pathLst>
              <a:path w="1421764" h="549275">
                <a:moveTo>
                  <a:pt x="0" y="274349"/>
                </a:moveTo>
                <a:lnTo>
                  <a:pt x="710849" y="0"/>
                </a:lnTo>
                <a:lnTo>
                  <a:pt x="1421699" y="274349"/>
                </a:lnTo>
                <a:lnTo>
                  <a:pt x="710849" y="548699"/>
                </a:lnTo>
                <a:lnTo>
                  <a:pt x="0" y="274349"/>
                </a:lnTo>
                <a:close/>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2" name="object 62"/>
          <p:cNvGrpSpPr/>
          <p:nvPr/>
        </p:nvGrpSpPr>
        <p:grpSpPr>
          <a:xfrm>
            <a:off x="7190352" y="4787932"/>
            <a:ext cx="3704590" cy="82550"/>
            <a:chOff x="7190352" y="4787932"/>
            <a:chExt cx="3704590" cy="82550"/>
          </a:xfrm>
        </p:grpSpPr>
        <p:sp>
          <p:nvSpPr>
            <p:cNvPr id="63" name="object 63"/>
            <p:cNvSpPr/>
            <p:nvPr/>
          </p:nvSpPr>
          <p:spPr>
            <a:xfrm>
              <a:off x="7190352" y="4829010"/>
              <a:ext cx="905510" cy="0"/>
            </a:xfrm>
            <a:custGeom>
              <a:avLst/>
              <a:gdLst/>
              <a:ahLst/>
              <a:cxnLst/>
              <a:rect l="l" t="t" r="r" b="b"/>
              <a:pathLst>
                <a:path w="905509">
                  <a:moveTo>
                    <a:pt x="0" y="0"/>
                  </a:moveTo>
                  <a:lnTo>
                    <a:pt x="905099" y="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4" name="object 64"/>
            <p:cNvPicPr/>
            <p:nvPr/>
          </p:nvPicPr>
          <p:blipFill>
            <a:blip r:embed="rId7" cstate="print"/>
            <a:stretch>
              <a:fillRect/>
            </a:stretch>
          </p:blipFill>
          <p:spPr>
            <a:xfrm>
              <a:off x="8085927" y="4788019"/>
              <a:ext cx="105500" cy="81981"/>
            </a:xfrm>
            <a:prstGeom prst="rect">
              <a:avLst/>
            </a:prstGeom>
          </p:spPr>
        </p:pic>
        <p:pic>
          <p:nvPicPr>
            <p:cNvPr id="65" name="object 65"/>
            <p:cNvPicPr/>
            <p:nvPr/>
          </p:nvPicPr>
          <p:blipFill>
            <a:blip r:embed="rId9" cstate="print"/>
            <a:stretch>
              <a:fillRect/>
            </a:stretch>
          </p:blipFill>
          <p:spPr>
            <a:xfrm>
              <a:off x="10788865" y="4787932"/>
              <a:ext cx="105500" cy="81981"/>
            </a:xfrm>
            <a:prstGeom prst="rect">
              <a:avLst/>
            </a:prstGeom>
          </p:spPr>
        </p:pic>
        <p:pic>
          <p:nvPicPr>
            <p:cNvPr id="66" name="object 66"/>
            <p:cNvPicPr/>
            <p:nvPr/>
          </p:nvPicPr>
          <p:blipFill>
            <a:blip r:embed="rId9" cstate="print"/>
            <a:stretch>
              <a:fillRect/>
            </a:stretch>
          </p:blipFill>
          <p:spPr>
            <a:xfrm>
              <a:off x="10788865" y="4787932"/>
              <a:ext cx="105500" cy="81981"/>
            </a:xfrm>
            <a:prstGeom prst="rect">
              <a:avLst/>
            </a:prstGeom>
          </p:spPr>
        </p:pic>
      </p:grpSp>
      <p:sp>
        <p:nvSpPr>
          <p:cNvPr id="67" name="object 67"/>
          <p:cNvSpPr txBox="1"/>
          <p:nvPr/>
        </p:nvSpPr>
        <p:spPr>
          <a:xfrm>
            <a:off x="3107295" y="2634055"/>
            <a:ext cx="893444"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Isu/Risiko?</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68" name="object 68"/>
          <p:cNvSpPr txBox="1"/>
          <p:nvPr/>
        </p:nvSpPr>
        <p:spPr>
          <a:xfrm>
            <a:off x="1713244" y="4702578"/>
            <a:ext cx="40068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END</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69" name="object 69"/>
          <p:cNvGrpSpPr/>
          <p:nvPr/>
        </p:nvGrpSpPr>
        <p:grpSpPr>
          <a:xfrm>
            <a:off x="2297708" y="4546965"/>
            <a:ext cx="1955164" cy="568325"/>
            <a:chOff x="2297708" y="4546965"/>
            <a:chExt cx="1955164" cy="568325"/>
          </a:xfrm>
        </p:grpSpPr>
        <p:sp>
          <p:nvSpPr>
            <p:cNvPr id="70" name="object 70"/>
            <p:cNvSpPr/>
            <p:nvPr/>
          </p:nvSpPr>
          <p:spPr>
            <a:xfrm>
              <a:off x="2393683" y="4829419"/>
              <a:ext cx="427990" cy="1905"/>
            </a:xfrm>
            <a:custGeom>
              <a:avLst/>
              <a:gdLst/>
              <a:ahLst/>
              <a:cxnLst/>
              <a:rect l="l" t="t" r="r" b="b"/>
              <a:pathLst>
                <a:path w="427989" h="1904">
                  <a:moveTo>
                    <a:pt x="427800" y="1420"/>
                  </a:moveTo>
                  <a:lnTo>
                    <a:pt x="0" y="0"/>
                  </a:lnTo>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 name="object 71"/>
            <p:cNvPicPr/>
            <p:nvPr/>
          </p:nvPicPr>
          <p:blipFill>
            <a:blip r:embed="rId10" cstate="print"/>
            <a:stretch>
              <a:fillRect/>
            </a:stretch>
          </p:blipFill>
          <p:spPr>
            <a:xfrm>
              <a:off x="2297708" y="4788429"/>
              <a:ext cx="105604" cy="81980"/>
            </a:xfrm>
            <a:prstGeom prst="rect">
              <a:avLst/>
            </a:prstGeom>
          </p:spPr>
        </p:pic>
        <p:sp>
          <p:nvSpPr>
            <p:cNvPr id="72" name="object 72"/>
            <p:cNvSpPr/>
            <p:nvPr/>
          </p:nvSpPr>
          <p:spPr>
            <a:xfrm>
              <a:off x="2821483" y="4556490"/>
              <a:ext cx="1421765" cy="549275"/>
            </a:xfrm>
            <a:custGeom>
              <a:avLst/>
              <a:gdLst/>
              <a:ahLst/>
              <a:cxnLst/>
              <a:rect l="l" t="t" r="r" b="b"/>
              <a:pathLst>
                <a:path w="1421764" h="549275">
                  <a:moveTo>
                    <a:pt x="0" y="274349"/>
                  </a:moveTo>
                  <a:lnTo>
                    <a:pt x="710849" y="0"/>
                  </a:lnTo>
                  <a:lnTo>
                    <a:pt x="1421699" y="274349"/>
                  </a:lnTo>
                  <a:lnTo>
                    <a:pt x="710849" y="548699"/>
                  </a:lnTo>
                  <a:lnTo>
                    <a:pt x="0" y="274349"/>
                  </a:lnTo>
                  <a:close/>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3" name="object 73"/>
          <p:cNvSpPr txBox="1"/>
          <p:nvPr/>
        </p:nvSpPr>
        <p:spPr>
          <a:xfrm>
            <a:off x="3107280" y="4700254"/>
            <a:ext cx="893444"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Isu/Risiko?</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74" name="object 74"/>
          <p:cNvSpPr/>
          <p:nvPr/>
        </p:nvSpPr>
        <p:spPr>
          <a:xfrm>
            <a:off x="1547768" y="1481280"/>
            <a:ext cx="732155" cy="400685"/>
          </a:xfrm>
          <a:custGeom>
            <a:avLst/>
            <a:gdLst/>
            <a:ahLst/>
            <a:cxnLst/>
            <a:rect l="l" t="t" r="r" b="b"/>
            <a:pathLst>
              <a:path w="732155" h="400685">
                <a:moveTo>
                  <a:pt x="117689" y="0"/>
                </a:moveTo>
                <a:lnTo>
                  <a:pt x="613848" y="0"/>
                </a:lnTo>
                <a:lnTo>
                  <a:pt x="645134" y="7147"/>
                </a:lnTo>
                <a:lnTo>
                  <a:pt x="673248" y="27319"/>
                </a:lnTo>
                <a:lnTo>
                  <a:pt x="697067" y="58607"/>
                </a:lnTo>
                <a:lnTo>
                  <a:pt x="715469" y="99104"/>
                </a:lnTo>
                <a:lnTo>
                  <a:pt x="727334" y="146903"/>
                </a:lnTo>
                <a:lnTo>
                  <a:pt x="731537" y="200096"/>
                </a:lnTo>
                <a:lnTo>
                  <a:pt x="727334" y="253290"/>
                </a:lnTo>
                <a:lnTo>
                  <a:pt x="715469" y="301089"/>
                </a:lnTo>
                <a:lnTo>
                  <a:pt x="697067" y="341586"/>
                </a:lnTo>
                <a:lnTo>
                  <a:pt x="673248" y="372874"/>
                </a:lnTo>
                <a:lnTo>
                  <a:pt x="613848" y="400193"/>
                </a:lnTo>
                <a:lnTo>
                  <a:pt x="117689" y="400193"/>
                </a:lnTo>
                <a:lnTo>
                  <a:pt x="58289" y="372874"/>
                </a:lnTo>
                <a:lnTo>
                  <a:pt x="34470" y="341586"/>
                </a:lnTo>
                <a:lnTo>
                  <a:pt x="16068" y="301089"/>
                </a:lnTo>
                <a:lnTo>
                  <a:pt x="4203" y="253290"/>
                </a:lnTo>
                <a:lnTo>
                  <a:pt x="0" y="200096"/>
                </a:lnTo>
                <a:lnTo>
                  <a:pt x="4203" y="146903"/>
                </a:lnTo>
                <a:lnTo>
                  <a:pt x="16068" y="99104"/>
                </a:lnTo>
                <a:lnTo>
                  <a:pt x="34470" y="58607"/>
                </a:lnTo>
                <a:lnTo>
                  <a:pt x="58289" y="27319"/>
                </a:lnTo>
                <a:lnTo>
                  <a:pt x="86402" y="7147"/>
                </a:lnTo>
                <a:lnTo>
                  <a:pt x="117689" y="0"/>
                </a:lnTo>
                <a:close/>
              </a:path>
            </a:pathLst>
          </a:custGeom>
          <a:ln w="19049">
            <a:solidFill>
              <a:srgbClr val="4454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object 75"/>
          <p:cNvSpPr txBox="1"/>
          <p:nvPr/>
        </p:nvSpPr>
        <p:spPr>
          <a:xfrm>
            <a:off x="1617805" y="1554884"/>
            <a:ext cx="59118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S</a:t>
            </a:r>
            <a:r>
              <a:rPr kumimoji="0" sz="1400" b="0" i="0" u="none" strike="noStrike" kern="1200" cap="none" spc="-105" normalizeH="0" baseline="0" noProof="0" dirty="0">
                <a:ln>
                  <a:noFill/>
                </a:ln>
                <a:solidFill>
                  <a:prstClr val="black"/>
                </a:solidFill>
                <a:effectLst/>
                <a:uLnTx/>
                <a:uFillTx/>
                <a:latin typeface="Arial MT"/>
                <a:ea typeface="+mn-ea"/>
                <a:cs typeface="Arial MT"/>
              </a:rPr>
              <a:t>T</a:t>
            </a:r>
            <a:r>
              <a:rPr kumimoji="0" sz="1400" b="0" i="0" u="none" strike="noStrike" kern="1200" cap="none" spc="-5" normalizeH="0" baseline="0" noProof="0" dirty="0">
                <a:ln>
                  <a:noFill/>
                </a:ln>
                <a:solidFill>
                  <a:prstClr val="black"/>
                </a:solidFill>
                <a:effectLst/>
                <a:uLnTx/>
                <a:uFillTx/>
                <a:latin typeface="Arial MT"/>
                <a:ea typeface="+mn-ea"/>
                <a:cs typeface="Arial MT"/>
              </a:rPr>
              <a:t>A</a:t>
            </a:r>
            <a:r>
              <a:rPr kumimoji="0" sz="1400" b="0" i="0" u="none" strike="noStrike" kern="1200" cap="none" spc="-30" normalizeH="0" baseline="0" noProof="0" dirty="0">
                <a:ln>
                  <a:noFill/>
                </a:ln>
                <a:solidFill>
                  <a:prstClr val="black"/>
                </a:solidFill>
                <a:effectLst/>
                <a:uLnTx/>
                <a:uFillTx/>
                <a:latin typeface="Arial MT"/>
                <a:ea typeface="+mn-ea"/>
                <a:cs typeface="Arial MT"/>
              </a:rPr>
              <a:t>R</a:t>
            </a:r>
            <a:r>
              <a:rPr kumimoji="0" sz="1400" b="0" i="0" u="none" strike="noStrike" kern="1200" cap="none" spc="0" normalizeH="0" baseline="0" noProof="0" dirty="0">
                <a:ln>
                  <a:noFill/>
                </a:ln>
                <a:solidFill>
                  <a:prstClr val="black"/>
                </a:solidFill>
                <a:effectLst/>
                <a:uLnTx/>
                <a:uFillTx/>
                <a:latin typeface="Arial MT"/>
                <a:ea typeface="+mn-ea"/>
                <a:cs typeface="Arial MT"/>
              </a:rPr>
              <a:t>T</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pic>
        <p:nvPicPr>
          <p:cNvPr id="76" name="object 76"/>
          <p:cNvPicPr/>
          <p:nvPr/>
        </p:nvPicPr>
        <p:blipFill>
          <a:blip r:embed="rId11" cstate="print"/>
          <a:stretch>
            <a:fillRect/>
          </a:stretch>
        </p:blipFill>
        <p:spPr>
          <a:xfrm>
            <a:off x="2279306" y="1640386"/>
            <a:ext cx="274475" cy="81980"/>
          </a:xfrm>
          <a:prstGeom prst="rect">
            <a:avLst/>
          </a:prstGeom>
        </p:spPr>
      </p:pic>
      <p:sp>
        <p:nvSpPr>
          <p:cNvPr id="77" name="object 77"/>
          <p:cNvSpPr txBox="1"/>
          <p:nvPr/>
        </p:nvSpPr>
        <p:spPr>
          <a:xfrm>
            <a:off x="2477346" y="4547778"/>
            <a:ext cx="15430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78" name="object 78"/>
          <p:cNvSpPr txBox="1"/>
          <p:nvPr/>
        </p:nvSpPr>
        <p:spPr>
          <a:xfrm>
            <a:off x="4348356" y="4547778"/>
            <a:ext cx="14414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Y</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79" name="object 79"/>
          <p:cNvGrpSpPr/>
          <p:nvPr/>
        </p:nvGrpSpPr>
        <p:grpSpPr>
          <a:xfrm>
            <a:off x="80377" y="5517847"/>
            <a:ext cx="12049760" cy="1121410"/>
            <a:chOff x="80377" y="5517847"/>
            <a:chExt cx="12049760" cy="1121410"/>
          </a:xfrm>
        </p:grpSpPr>
        <p:sp>
          <p:nvSpPr>
            <p:cNvPr id="80" name="object 80"/>
            <p:cNvSpPr/>
            <p:nvPr/>
          </p:nvSpPr>
          <p:spPr>
            <a:xfrm>
              <a:off x="80365" y="5517857"/>
              <a:ext cx="12049760" cy="28575"/>
            </a:xfrm>
            <a:custGeom>
              <a:avLst/>
              <a:gdLst/>
              <a:ahLst/>
              <a:cxnLst/>
              <a:rect l="l" t="t" r="r" b="b"/>
              <a:pathLst>
                <a:path w="12049760" h="28575">
                  <a:moveTo>
                    <a:pt x="12049506" y="0"/>
                  </a:moveTo>
                  <a:lnTo>
                    <a:pt x="0" y="0"/>
                  </a:lnTo>
                  <a:lnTo>
                    <a:pt x="0" y="9740"/>
                  </a:lnTo>
                  <a:lnTo>
                    <a:pt x="0" y="14262"/>
                  </a:lnTo>
                  <a:lnTo>
                    <a:pt x="0" y="16878"/>
                  </a:lnTo>
                  <a:lnTo>
                    <a:pt x="0" y="21424"/>
                  </a:lnTo>
                  <a:lnTo>
                    <a:pt x="0" y="28549"/>
                  </a:lnTo>
                  <a:lnTo>
                    <a:pt x="12049506" y="28549"/>
                  </a:lnTo>
                  <a:lnTo>
                    <a:pt x="12049506" y="21424"/>
                  </a:lnTo>
                  <a:lnTo>
                    <a:pt x="12049506" y="16878"/>
                  </a:lnTo>
                  <a:lnTo>
                    <a:pt x="12049506" y="14262"/>
                  </a:lnTo>
                  <a:lnTo>
                    <a:pt x="12049506" y="9740"/>
                  </a:lnTo>
                  <a:lnTo>
                    <a:pt x="12049506" y="0"/>
                  </a:lnTo>
                  <a:close/>
                </a:path>
              </a:pathLst>
            </a:custGeom>
            <a:solidFill>
              <a:srgbClr val="3E6E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object 81"/>
            <p:cNvSpPr/>
            <p:nvPr/>
          </p:nvSpPr>
          <p:spPr>
            <a:xfrm>
              <a:off x="3266856" y="5806459"/>
              <a:ext cx="608330" cy="274320"/>
            </a:xfrm>
            <a:custGeom>
              <a:avLst/>
              <a:gdLst/>
              <a:ahLst/>
              <a:cxnLst/>
              <a:rect l="l" t="t" r="r" b="b"/>
              <a:pathLst>
                <a:path w="608329" h="274320">
                  <a:moveTo>
                    <a:pt x="608200" y="274324"/>
                  </a:moveTo>
                  <a:lnTo>
                    <a:pt x="0" y="274324"/>
                  </a:lnTo>
                  <a:lnTo>
                    <a:pt x="0" y="0"/>
                  </a:lnTo>
                  <a:lnTo>
                    <a:pt x="608200" y="0"/>
                  </a:lnTo>
                  <a:lnTo>
                    <a:pt x="608200" y="274324"/>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object 82"/>
            <p:cNvSpPr/>
            <p:nvPr/>
          </p:nvSpPr>
          <p:spPr>
            <a:xfrm>
              <a:off x="3266856" y="6080784"/>
              <a:ext cx="608330" cy="274320"/>
            </a:xfrm>
            <a:custGeom>
              <a:avLst/>
              <a:gdLst/>
              <a:ahLst/>
              <a:cxnLst/>
              <a:rect l="l" t="t" r="r" b="b"/>
              <a:pathLst>
                <a:path w="608329" h="274320">
                  <a:moveTo>
                    <a:pt x="608200" y="274324"/>
                  </a:moveTo>
                  <a:lnTo>
                    <a:pt x="0" y="274324"/>
                  </a:lnTo>
                  <a:lnTo>
                    <a:pt x="0" y="0"/>
                  </a:lnTo>
                  <a:lnTo>
                    <a:pt x="608200" y="0"/>
                  </a:lnTo>
                  <a:lnTo>
                    <a:pt x="608200" y="274324"/>
                  </a:lnTo>
                  <a:close/>
                </a:path>
              </a:pathLst>
            </a:custGeom>
            <a:solidFill>
              <a:srgbClr val="7F7F7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object 83"/>
            <p:cNvSpPr/>
            <p:nvPr/>
          </p:nvSpPr>
          <p:spPr>
            <a:xfrm>
              <a:off x="3875056" y="6080784"/>
              <a:ext cx="1114425" cy="274320"/>
            </a:xfrm>
            <a:custGeom>
              <a:avLst/>
              <a:gdLst/>
              <a:ahLst/>
              <a:cxnLst/>
              <a:rect l="l" t="t" r="r" b="b"/>
              <a:pathLst>
                <a:path w="1114425" h="274320">
                  <a:moveTo>
                    <a:pt x="1114174" y="274324"/>
                  </a:moveTo>
                  <a:lnTo>
                    <a:pt x="0" y="274324"/>
                  </a:lnTo>
                  <a:lnTo>
                    <a:pt x="0" y="0"/>
                  </a:lnTo>
                  <a:lnTo>
                    <a:pt x="1114174" y="0"/>
                  </a:lnTo>
                  <a:lnTo>
                    <a:pt x="1114174" y="27432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object 84"/>
            <p:cNvSpPr/>
            <p:nvPr/>
          </p:nvSpPr>
          <p:spPr>
            <a:xfrm>
              <a:off x="3266856" y="6355109"/>
              <a:ext cx="608330" cy="274320"/>
            </a:xfrm>
            <a:custGeom>
              <a:avLst/>
              <a:gdLst/>
              <a:ahLst/>
              <a:cxnLst/>
              <a:rect l="l" t="t" r="r" b="b"/>
              <a:pathLst>
                <a:path w="608329" h="274320">
                  <a:moveTo>
                    <a:pt x="608200" y="274324"/>
                  </a:moveTo>
                  <a:lnTo>
                    <a:pt x="0" y="274324"/>
                  </a:lnTo>
                  <a:lnTo>
                    <a:pt x="0" y="0"/>
                  </a:lnTo>
                  <a:lnTo>
                    <a:pt x="608200" y="0"/>
                  </a:lnTo>
                  <a:lnTo>
                    <a:pt x="608200" y="274324"/>
                  </a:lnTo>
                  <a:close/>
                </a:path>
              </a:pathLst>
            </a:custGeom>
            <a:solidFill>
              <a:srgbClr val="3E3E3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object 85"/>
            <p:cNvSpPr/>
            <p:nvPr/>
          </p:nvSpPr>
          <p:spPr>
            <a:xfrm>
              <a:off x="3262106" y="5527384"/>
              <a:ext cx="1732280" cy="1106805"/>
            </a:xfrm>
            <a:custGeom>
              <a:avLst/>
              <a:gdLst/>
              <a:ahLst/>
              <a:cxnLst/>
              <a:rect l="l" t="t" r="r" b="b"/>
              <a:pathLst>
                <a:path w="1732279" h="1106804">
                  <a:moveTo>
                    <a:pt x="4749" y="0"/>
                  </a:moveTo>
                  <a:lnTo>
                    <a:pt x="4749" y="1106799"/>
                  </a:lnTo>
                </a:path>
                <a:path w="1732279" h="1106804">
                  <a:moveTo>
                    <a:pt x="612950" y="274324"/>
                  </a:moveTo>
                  <a:lnTo>
                    <a:pt x="612950" y="1106799"/>
                  </a:lnTo>
                </a:path>
                <a:path w="1732279" h="1106804">
                  <a:moveTo>
                    <a:pt x="1727125" y="0"/>
                  </a:moveTo>
                  <a:lnTo>
                    <a:pt x="1727125" y="1106799"/>
                  </a:lnTo>
                </a:path>
                <a:path w="1732279" h="1106804">
                  <a:moveTo>
                    <a:pt x="0" y="4749"/>
                  </a:moveTo>
                  <a:lnTo>
                    <a:pt x="1731875" y="4749"/>
                  </a:lnTo>
                </a:path>
                <a:path w="1732279" h="1106804">
                  <a:moveTo>
                    <a:pt x="0" y="279074"/>
                  </a:moveTo>
                  <a:lnTo>
                    <a:pt x="1731875" y="279074"/>
                  </a:lnTo>
                </a:path>
                <a:path w="1732279" h="1106804">
                  <a:moveTo>
                    <a:pt x="0" y="553399"/>
                  </a:moveTo>
                  <a:lnTo>
                    <a:pt x="1731875" y="553399"/>
                  </a:lnTo>
                </a:path>
                <a:path w="1732279" h="1106804">
                  <a:moveTo>
                    <a:pt x="0" y="827724"/>
                  </a:moveTo>
                  <a:lnTo>
                    <a:pt x="1731875" y="827724"/>
                  </a:lnTo>
                </a:path>
                <a:path w="1732279" h="1106804">
                  <a:moveTo>
                    <a:pt x="0" y="1102049"/>
                  </a:moveTo>
                  <a:lnTo>
                    <a:pt x="1731875" y="1102049"/>
                  </a:lnTo>
                </a:path>
              </a:pathLst>
            </a:custGeom>
            <a:ln w="9524">
              <a:solidFill>
                <a:srgbClr val="9E9E9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6" name="object 86"/>
          <p:cNvSpPr txBox="1"/>
          <p:nvPr/>
        </p:nvSpPr>
        <p:spPr>
          <a:xfrm>
            <a:off x="3271618" y="5546407"/>
            <a:ext cx="1713230" cy="257175"/>
          </a:xfrm>
          <a:prstGeom prst="rect">
            <a:avLst/>
          </a:prstGeom>
          <a:solidFill>
            <a:srgbClr val="2F5496"/>
          </a:solidFill>
        </p:spPr>
        <p:txBody>
          <a:bodyPr vert="horz" wrap="square" lIns="0" tIns="17780" rIns="0" bIns="0" rtlCol="0">
            <a:spAutoFit/>
          </a:bodyPr>
          <a:lstStyle/>
          <a:p>
            <a:pPr marL="33020" marR="0" lvl="0" indent="0" algn="l" defTabSz="914400" rtl="0" eaLnBrk="1" fontAlgn="auto" latinLnBrk="0" hangingPunct="1">
              <a:lnSpc>
                <a:spcPct val="100000"/>
              </a:lnSpc>
              <a:spcBef>
                <a:spcPts val="140"/>
              </a:spcBef>
              <a:spcAft>
                <a:spcPts val="0"/>
              </a:spcAft>
              <a:buClrTx/>
              <a:buSzTx/>
              <a:buFontTx/>
              <a:buNone/>
              <a:defRPr/>
            </a:pPr>
            <a:r>
              <a:rPr kumimoji="0" sz="12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Frekuensi</a:t>
            </a:r>
            <a:r>
              <a:rPr kumimoji="0" sz="1200" b="1" i="0" u="none" strike="noStrike" kern="1200" cap="none" spc="-50" normalizeH="0" baseline="0" noProof="0" dirty="0">
                <a:ln>
                  <a:noFill/>
                </a:ln>
                <a:solidFill>
                  <a:srgbClr val="FFFFFF"/>
                </a:solidFill>
                <a:effectLst/>
                <a:uLnTx/>
                <a:uFillTx/>
                <a:latin typeface="Arial" panose="020B0604020202020204"/>
                <a:ea typeface="+mn-ea"/>
                <a:cs typeface="Arial" panose="020B0604020202020204"/>
              </a:rPr>
              <a:t> </a:t>
            </a:r>
            <a:r>
              <a:rPr kumimoji="0" sz="12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Rapat</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87" name="object 87"/>
          <p:cNvSpPr txBox="1"/>
          <p:nvPr/>
        </p:nvSpPr>
        <p:spPr>
          <a:xfrm>
            <a:off x="3875056" y="5807759"/>
            <a:ext cx="1114425" cy="273050"/>
          </a:xfrm>
          <a:prstGeom prst="rect">
            <a:avLst/>
          </a:prstGeom>
          <a:ln w="9524">
            <a:solidFill>
              <a:srgbClr val="9E9E9E"/>
            </a:solidFill>
          </a:ln>
        </p:spPr>
        <p:txBody>
          <a:bodyPr vert="horz" wrap="square" lIns="0" tIns="30480" rIns="0" bIns="0" rtlCol="0">
            <a:spAutoFit/>
          </a:bodyPr>
          <a:lstStyle/>
          <a:p>
            <a:pPr marL="37465" marR="0" lvl="0" indent="0" algn="l" defTabSz="914400" rtl="0" eaLnBrk="1" fontAlgn="auto" latinLnBrk="0" hangingPunct="1">
              <a:lnSpc>
                <a:spcPct val="100000"/>
              </a:lnSpc>
              <a:spcBef>
                <a:spcPts val="240"/>
              </a:spcBef>
              <a:spcAft>
                <a:spcPts val="0"/>
              </a:spcAft>
              <a:buClrTx/>
              <a:buSzTx/>
              <a:buFontTx/>
              <a:buNone/>
              <a:defRPr/>
            </a:pPr>
            <a:r>
              <a:rPr kumimoji="0" sz="1200" b="0" i="0" u="none" strike="noStrike" kern="1200" cap="none" spc="0" normalizeH="0" baseline="0" noProof="0" dirty="0">
                <a:ln>
                  <a:noFill/>
                </a:ln>
                <a:solidFill>
                  <a:prstClr val="black"/>
                </a:solidFill>
                <a:effectLst/>
                <a:uLnTx/>
                <a:uFillTx/>
                <a:latin typeface="Arial MT"/>
                <a:ea typeface="+mn-ea"/>
                <a:cs typeface="Arial MT"/>
              </a:rPr>
              <a:t>Mingguan</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88" name="object 88"/>
          <p:cNvSpPr txBox="1"/>
          <p:nvPr/>
        </p:nvSpPr>
        <p:spPr>
          <a:xfrm>
            <a:off x="3875056" y="6080785"/>
            <a:ext cx="1114425" cy="288290"/>
          </a:xfrm>
          <a:prstGeom prst="rect">
            <a:avLst/>
          </a:prstGeom>
          <a:ln w="9524">
            <a:solidFill>
              <a:srgbClr val="9E9E9E"/>
            </a:solidFill>
          </a:ln>
        </p:spPr>
        <p:txBody>
          <a:bodyPr vert="horz" wrap="square" lIns="0" tIns="31750" rIns="0" bIns="0" rtlCol="0">
            <a:spAutoFit/>
          </a:bodyPr>
          <a:lstStyle/>
          <a:p>
            <a:pPr marL="37465" marR="0" lvl="0" indent="0" algn="l" defTabSz="914400" rtl="0" eaLnBrk="1" fontAlgn="auto" latinLnBrk="0" hangingPunct="1">
              <a:lnSpc>
                <a:spcPct val="100000"/>
              </a:lnSpc>
              <a:spcBef>
                <a:spcPts val="250"/>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Bulanan</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89" name="object 89"/>
          <p:cNvSpPr txBox="1"/>
          <p:nvPr/>
        </p:nvSpPr>
        <p:spPr>
          <a:xfrm>
            <a:off x="3875056" y="6368553"/>
            <a:ext cx="1114425" cy="262255"/>
          </a:xfrm>
          <a:prstGeom prst="rect">
            <a:avLst/>
          </a:prstGeom>
          <a:ln w="9524">
            <a:solidFill>
              <a:srgbClr val="9E9E9E"/>
            </a:solidFill>
          </a:ln>
        </p:spPr>
        <p:txBody>
          <a:bodyPr vert="horz" wrap="square" lIns="0" tIns="18415" rIns="0" bIns="0" rtlCol="0">
            <a:spAutoFit/>
          </a:bodyPr>
          <a:lstStyle/>
          <a:p>
            <a:pPr marL="37465" marR="0" lvl="0" indent="0" algn="l" defTabSz="914400" rtl="0" eaLnBrk="1" fontAlgn="auto" latinLnBrk="0" hangingPunct="1">
              <a:lnSpc>
                <a:spcPct val="100000"/>
              </a:lnSpc>
              <a:spcBef>
                <a:spcPts val="145"/>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Caturwulan</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90" name="object 90"/>
          <p:cNvGrpSpPr/>
          <p:nvPr/>
        </p:nvGrpSpPr>
        <p:grpSpPr>
          <a:xfrm>
            <a:off x="5286401" y="5529972"/>
            <a:ext cx="2458085" cy="1328420"/>
            <a:chOff x="5286401" y="5529972"/>
            <a:chExt cx="2458085" cy="1328420"/>
          </a:xfrm>
        </p:grpSpPr>
        <p:sp>
          <p:nvSpPr>
            <p:cNvPr id="91" name="object 91"/>
            <p:cNvSpPr/>
            <p:nvPr/>
          </p:nvSpPr>
          <p:spPr>
            <a:xfrm>
              <a:off x="5295912" y="6083388"/>
              <a:ext cx="2439035" cy="274955"/>
            </a:xfrm>
            <a:custGeom>
              <a:avLst/>
              <a:gdLst/>
              <a:ahLst/>
              <a:cxnLst/>
              <a:rect l="l" t="t" r="r" b="b"/>
              <a:pathLst>
                <a:path w="2439034" h="274954">
                  <a:moveTo>
                    <a:pt x="2438743" y="0"/>
                  </a:moveTo>
                  <a:lnTo>
                    <a:pt x="589445" y="0"/>
                  </a:lnTo>
                  <a:lnTo>
                    <a:pt x="0" y="0"/>
                  </a:lnTo>
                  <a:lnTo>
                    <a:pt x="0" y="274332"/>
                  </a:lnTo>
                  <a:lnTo>
                    <a:pt x="589445" y="274332"/>
                  </a:lnTo>
                  <a:lnTo>
                    <a:pt x="2438743" y="274332"/>
                  </a:lnTo>
                  <a:lnTo>
                    <a:pt x="243874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bject 92"/>
            <p:cNvSpPr/>
            <p:nvPr/>
          </p:nvSpPr>
          <p:spPr>
            <a:xfrm>
              <a:off x="5291150" y="5529986"/>
              <a:ext cx="2448560" cy="1328420"/>
            </a:xfrm>
            <a:custGeom>
              <a:avLst/>
              <a:gdLst/>
              <a:ahLst/>
              <a:cxnLst/>
              <a:rect l="l" t="t" r="r" b="b"/>
              <a:pathLst>
                <a:path w="2448559" h="1328420">
                  <a:moveTo>
                    <a:pt x="9525" y="0"/>
                  </a:moveTo>
                  <a:lnTo>
                    <a:pt x="0" y="0"/>
                  </a:lnTo>
                  <a:lnTo>
                    <a:pt x="0" y="1328013"/>
                  </a:lnTo>
                  <a:lnTo>
                    <a:pt x="9525" y="1328013"/>
                  </a:lnTo>
                  <a:lnTo>
                    <a:pt x="9525" y="0"/>
                  </a:lnTo>
                  <a:close/>
                </a:path>
                <a:path w="2448559" h="1328420">
                  <a:moveTo>
                    <a:pt x="598970" y="274332"/>
                  </a:moveTo>
                  <a:lnTo>
                    <a:pt x="589445" y="274332"/>
                  </a:lnTo>
                  <a:lnTo>
                    <a:pt x="589445" y="1328013"/>
                  </a:lnTo>
                  <a:lnTo>
                    <a:pt x="598970" y="1328013"/>
                  </a:lnTo>
                  <a:lnTo>
                    <a:pt x="598970" y="274332"/>
                  </a:lnTo>
                  <a:close/>
                </a:path>
                <a:path w="2448559" h="1328420">
                  <a:moveTo>
                    <a:pt x="2448268" y="0"/>
                  </a:moveTo>
                  <a:lnTo>
                    <a:pt x="2438743" y="0"/>
                  </a:lnTo>
                  <a:lnTo>
                    <a:pt x="2438743" y="1328013"/>
                  </a:lnTo>
                  <a:lnTo>
                    <a:pt x="2448268" y="1328013"/>
                  </a:lnTo>
                  <a:lnTo>
                    <a:pt x="2448268" y="0"/>
                  </a:lnTo>
                  <a:close/>
                </a:path>
              </a:pathLst>
            </a:custGeom>
            <a:solidFill>
              <a:srgbClr val="9E9E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93"/>
            <p:cNvSpPr/>
            <p:nvPr/>
          </p:nvSpPr>
          <p:spPr>
            <a:xfrm>
              <a:off x="5291163" y="5534735"/>
              <a:ext cx="2448560" cy="1097915"/>
            </a:xfrm>
            <a:custGeom>
              <a:avLst/>
              <a:gdLst/>
              <a:ahLst/>
              <a:cxnLst/>
              <a:rect l="l" t="t" r="r" b="b"/>
              <a:pathLst>
                <a:path w="2448559" h="1097915">
                  <a:moveTo>
                    <a:pt x="0" y="0"/>
                  </a:moveTo>
                  <a:lnTo>
                    <a:pt x="2448249" y="0"/>
                  </a:lnTo>
                </a:path>
                <a:path w="2448559" h="1097915">
                  <a:moveTo>
                    <a:pt x="0" y="274324"/>
                  </a:moveTo>
                  <a:lnTo>
                    <a:pt x="2448249" y="274324"/>
                  </a:lnTo>
                </a:path>
                <a:path w="2448559" h="1097915">
                  <a:moveTo>
                    <a:pt x="0" y="548649"/>
                  </a:moveTo>
                  <a:lnTo>
                    <a:pt x="2448249" y="548649"/>
                  </a:lnTo>
                </a:path>
                <a:path w="2448559" h="1097915">
                  <a:moveTo>
                    <a:pt x="0" y="822974"/>
                  </a:moveTo>
                  <a:lnTo>
                    <a:pt x="2448249" y="822974"/>
                  </a:lnTo>
                </a:path>
                <a:path w="2448559" h="1097915">
                  <a:moveTo>
                    <a:pt x="0" y="1097299"/>
                  </a:moveTo>
                  <a:lnTo>
                    <a:pt x="2448249" y="1097299"/>
                  </a:lnTo>
                </a:path>
              </a:pathLst>
            </a:custGeom>
            <a:ln w="9524">
              <a:solidFill>
                <a:srgbClr val="9E9E9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4" name="object 94"/>
          <p:cNvSpPr txBox="1"/>
          <p:nvPr/>
        </p:nvSpPr>
        <p:spPr>
          <a:xfrm>
            <a:off x="5300676" y="5546407"/>
            <a:ext cx="2429510" cy="257175"/>
          </a:xfrm>
          <a:prstGeom prst="rect">
            <a:avLst/>
          </a:prstGeom>
          <a:solidFill>
            <a:srgbClr val="2F5496"/>
          </a:solidFill>
        </p:spPr>
        <p:txBody>
          <a:bodyPr vert="horz" wrap="square" lIns="0" tIns="20320" rIns="0" bIns="0" rtlCol="0">
            <a:spAutoFit/>
          </a:bodyPr>
          <a:lstStyle/>
          <a:p>
            <a:pPr marL="33020" marR="0" lvl="0" indent="0" algn="l" defTabSz="914400" rtl="0" eaLnBrk="1" fontAlgn="auto" latinLnBrk="0" hangingPunct="1">
              <a:lnSpc>
                <a:spcPct val="100000"/>
              </a:lnSpc>
              <a:spcBef>
                <a:spcPts val="160"/>
              </a:spcBef>
              <a:spcAft>
                <a:spcPts val="0"/>
              </a:spcAft>
              <a:buClrTx/>
              <a:buSzTx/>
              <a:buFontTx/>
              <a:buNone/>
              <a:defRPr/>
            </a:pPr>
            <a:r>
              <a:rPr kumimoji="0" sz="12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a:rPr>
              <a:t>Moda</a:t>
            </a:r>
            <a:r>
              <a:rPr kumimoji="0" sz="1200" b="1" i="0" u="none" strike="noStrike" kern="1200" cap="none" spc="-55" normalizeH="0" baseline="0" noProof="0" dirty="0">
                <a:ln>
                  <a:noFill/>
                </a:ln>
                <a:solidFill>
                  <a:srgbClr val="FFFFFF"/>
                </a:solidFill>
                <a:effectLst/>
                <a:uLnTx/>
                <a:uFillTx/>
                <a:latin typeface="Arial" panose="020B0604020202020204"/>
                <a:ea typeface="+mn-ea"/>
                <a:cs typeface="Arial" panose="020B0604020202020204"/>
              </a:rPr>
              <a:t> </a:t>
            </a:r>
            <a:r>
              <a:rPr kumimoji="0" sz="12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Rapat</a:t>
            </a:r>
            <a:endParaRPr kumimoji="0"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95" name="object 95"/>
          <p:cNvSpPr txBox="1"/>
          <p:nvPr/>
        </p:nvSpPr>
        <p:spPr>
          <a:xfrm>
            <a:off x="5885364" y="5807759"/>
            <a:ext cx="1849755" cy="273050"/>
          </a:xfrm>
          <a:prstGeom prst="rect">
            <a:avLst/>
          </a:prstGeom>
          <a:ln w="9524">
            <a:solidFill>
              <a:srgbClr val="9E9E9E"/>
            </a:solidFill>
          </a:ln>
        </p:spPr>
        <p:txBody>
          <a:bodyPr vert="horz" wrap="square" lIns="0" tIns="33020" rIns="0" bIns="0" rtlCol="0">
            <a:spAutoFit/>
          </a:bodyPr>
          <a:lstStyle/>
          <a:p>
            <a:pPr marL="38100" marR="0" lvl="0" indent="0" algn="l" defTabSz="914400" rtl="0" eaLnBrk="1" fontAlgn="auto" latinLnBrk="0" hangingPunct="1">
              <a:lnSpc>
                <a:spcPct val="100000"/>
              </a:lnSpc>
              <a:spcBef>
                <a:spcPts val="260"/>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Daring</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96" name="object 96"/>
          <p:cNvSpPr txBox="1"/>
          <p:nvPr/>
        </p:nvSpPr>
        <p:spPr>
          <a:xfrm>
            <a:off x="5885364" y="6080785"/>
            <a:ext cx="1849755" cy="288290"/>
          </a:xfrm>
          <a:prstGeom prst="rect">
            <a:avLst/>
          </a:prstGeom>
          <a:ln w="9524">
            <a:solidFill>
              <a:srgbClr val="9E9E9E"/>
            </a:solidFill>
          </a:ln>
        </p:spPr>
        <p:txBody>
          <a:bodyPr vert="horz" wrap="square" lIns="0" tIns="34290" rIns="0" bIns="0" rtlCol="0">
            <a:spAutoFit/>
          </a:bodyPr>
          <a:lstStyle/>
          <a:p>
            <a:pPr marL="38100" marR="0" lvl="0" indent="0" algn="l" defTabSz="914400" rtl="0" eaLnBrk="1" fontAlgn="auto" latinLnBrk="0" hangingPunct="1">
              <a:lnSpc>
                <a:spcPct val="100000"/>
              </a:lnSpc>
              <a:spcBef>
                <a:spcPts val="270"/>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Luring</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97" name="object 97"/>
          <p:cNvSpPr txBox="1"/>
          <p:nvPr/>
        </p:nvSpPr>
        <p:spPr>
          <a:xfrm>
            <a:off x="5885364" y="6368553"/>
            <a:ext cx="1849755" cy="262255"/>
          </a:xfrm>
          <a:prstGeom prst="rect">
            <a:avLst/>
          </a:prstGeom>
          <a:ln w="9524">
            <a:solidFill>
              <a:srgbClr val="9E9E9E"/>
            </a:solidFill>
          </a:ln>
        </p:spPr>
        <p:txBody>
          <a:bodyPr vert="horz" wrap="square" lIns="0" tIns="20955" rIns="0" bIns="0" rtlCol="0">
            <a:spAutoFit/>
          </a:bodyPr>
          <a:lstStyle/>
          <a:p>
            <a:pPr marL="38100" marR="0" lvl="0" indent="0" algn="l" defTabSz="914400" rtl="0" eaLnBrk="1" fontAlgn="auto" latinLnBrk="0" hangingPunct="1">
              <a:lnSpc>
                <a:spcPct val="100000"/>
              </a:lnSpc>
              <a:spcBef>
                <a:spcPts val="165"/>
              </a:spcBef>
              <a:spcAft>
                <a:spcPts val="0"/>
              </a:spcAft>
              <a:buClrTx/>
              <a:buSzTx/>
              <a:buFontTx/>
              <a:buNone/>
              <a:defRPr/>
            </a:pPr>
            <a:r>
              <a:rPr kumimoji="0" sz="1200" b="0" i="0" u="none" strike="noStrike" kern="1200" cap="none" spc="-5" normalizeH="0" baseline="0" noProof="0" dirty="0">
                <a:ln>
                  <a:noFill/>
                </a:ln>
                <a:solidFill>
                  <a:prstClr val="black"/>
                </a:solidFill>
                <a:effectLst/>
                <a:uLnTx/>
                <a:uFillTx/>
                <a:latin typeface="Arial MT"/>
                <a:ea typeface="+mn-ea"/>
                <a:cs typeface="Arial MT"/>
              </a:rPr>
              <a:t>Hybrid</a:t>
            </a:r>
            <a:r>
              <a:rPr kumimoji="0" sz="1200" b="0" i="0" u="none" strike="noStrike" kern="1200" cap="none" spc="-3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/tergantung</a:t>
            </a:r>
            <a:r>
              <a:rPr kumimoji="0" sz="1200" b="0" i="0" u="none" strike="noStrike" kern="1200" cap="none" spc="-55" normalizeH="0" baseline="0" noProof="0" dirty="0">
                <a:ln>
                  <a:noFill/>
                </a:ln>
                <a:solidFill>
                  <a:prstClr val="black"/>
                </a:solidFill>
                <a:effectLst/>
                <a:uLnTx/>
                <a:uFillTx/>
                <a:latin typeface="Arial MT"/>
                <a:ea typeface="+mn-ea"/>
                <a:cs typeface="Arial MT"/>
              </a:rPr>
              <a:t> </a:t>
            </a:r>
            <a:r>
              <a:rPr kumimoji="0" sz="1200" b="0" i="0" u="none" strike="noStrike" kern="1200" cap="none" spc="-20" normalizeH="0" baseline="0" noProof="0" dirty="0">
                <a:ln>
                  <a:noFill/>
                </a:ln>
                <a:solidFill>
                  <a:prstClr val="black"/>
                </a:solidFill>
                <a:effectLst/>
                <a:uLnTx/>
                <a:uFillTx/>
                <a:latin typeface="Arial MT"/>
                <a:ea typeface="+mn-ea"/>
                <a:cs typeface="Arial MT"/>
              </a:rPr>
              <a:t>Tim</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98" name="object 98"/>
          <p:cNvSpPr txBox="1"/>
          <p:nvPr/>
        </p:nvSpPr>
        <p:spPr>
          <a:xfrm>
            <a:off x="5910764" y="6651338"/>
            <a:ext cx="168592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200" b="0" i="0" u="none" strike="noStrike" kern="1200" cap="none" spc="0" normalizeH="0" baseline="0" noProof="0" dirty="0">
                <a:ln>
                  <a:noFill/>
                </a:ln>
                <a:solidFill>
                  <a:prstClr val="black"/>
                </a:solidFill>
                <a:effectLst/>
                <a:uLnTx/>
                <a:uFillTx/>
                <a:latin typeface="Arial MT"/>
                <a:ea typeface="+mn-ea"/>
                <a:cs typeface="Arial MT"/>
              </a:rPr>
              <a:t>Jika</a:t>
            </a:r>
            <a:r>
              <a:rPr kumimoji="0" sz="1200" b="0" i="0" u="none" strike="noStrike" kern="1200" cap="none" spc="-3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diperlukan</a:t>
            </a:r>
            <a:r>
              <a:rPr kumimoji="0" sz="1200" b="0" i="0" u="none" strike="noStrike" kern="1200" cap="none" spc="-30" normalizeH="0" baseline="0" noProof="0" dirty="0">
                <a:ln>
                  <a:noFill/>
                </a:ln>
                <a:solidFill>
                  <a:prstClr val="black"/>
                </a:solidFill>
                <a:effectLst/>
                <a:uLnTx/>
                <a:uFillTx/>
                <a:latin typeface="Arial MT"/>
                <a:ea typeface="+mn-ea"/>
                <a:cs typeface="Arial MT"/>
              </a:rPr>
              <a:t> </a:t>
            </a:r>
            <a:r>
              <a:rPr kumimoji="0" sz="1200" b="0" i="0" u="none" strike="noStrike" kern="1200" cap="none" spc="0" normalizeH="0" baseline="0" noProof="0" dirty="0">
                <a:ln>
                  <a:noFill/>
                </a:ln>
                <a:solidFill>
                  <a:prstClr val="black"/>
                </a:solidFill>
                <a:effectLst/>
                <a:uLnTx/>
                <a:uFillTx/>
                <a:latin typeface="Arial MT"/>
                <a:ea typeface="+mn-ea"/>
                <a:cs typeface="Arial MT"/>
              </a:rPr>
              <a:t>(</a:t>
            </a:r>
            <a:r>
              <a:rPr kumimoji="0"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ad</a:t>
            </a:r>
            <a:r>
              <a:rPr kumimoji="0" sz="1200" b="0" i="1" u="none" strike="noStrike" kern="1200" cap="none" spc="-30" normalizeH="0" baseline="0" noProof="0" dirty="0">
                <a:ln>
                  <a:noFill/>
                </a:ln>
                <a:solidFill>
                  <a:prstClr val="black"/>
                </a:solidFill>
                <a:effectLst/>
                <a:uLnTx/>
                <a:uFillTx/>
                <a:latin typeface="Arial" panose="020B0604020202020204"/>
                <a:ea typeface="+mn-ea"/>
                <a:cs typeface="Arial" panose="020B0604020202020204"/>
              </a:rPr>
              <a:t> </a:t>
            </a:r>
            <a:r>
              <a:rPr kumimoji="0" sz="1200" b="0" i="1"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hoc.</a:t>
            </a:r>
            <a:r>
              <a:rPr kumimoji="0" sz="1200" b="0" i="0" u="none" strike="noStrike" kern="1200" cap="none" spc="-5" normalizeH="0" baseline="0" noProof="0" dirty="0">
                <a:ln>
                  <a:noFill/>
                </a:ln>
                <a:solidFill>
                  <a:prstClr val="black"/>
                </a:solidFill>
                <a:effectLst/>
                <a:uLnTx/>
                <a:uFillTx/>
                <a:latin typeface="Arial MT"/>
                <a:ea typeface="+mn-ea"/>
                <a:cs typeface="Arial MT"/>
              </a:rPr>
              <a:t>)</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99" name="object 99"/>
          <p:cNvGrpSpPr/>
          <p:nvPr/>
        </p:nvGrpSpPr>
        <p:grpSpPr>
          <a:xfrm>
            <a:off x="5368575" y="5924612"/>
            <a:ext cx="393700" cy="874394"/>
            <a:chOff x="5368575" y="5924612"/>
            <a:chExt cx="393700" cy="874394"/>
          </a:xfrm>
        </p:grpSpPr>
        <p:sp>
          <p:nvSpPr>
            <p:cNvPr id="100" name="object 100"/>
            <p:cNvSpPr/>
            <p:nvPr/>
          </p:nvSpPr>
          <p:spPr>
            <a:xfrm>
              <a:off x="5368575" y="5938899"/>
              <a:ext cx="393700" cy="0"/>
            </a:xfrm>
            <a:custGeom>
              <a:avLst/>
              <a:gdLst/>
              <a:ahLst/>
              <a:cxnLst/>
              <a:rect l="l" t="t" r="r" b="b"/>
              <a:pathLst>
                <a:path w="393700">
                  <a:moveTo>
                    <a:pt x="0" y="0"/>
                  </a:moveTo>
                  <a:lnTo>
                    <a:pt x="393599" y="0"/>
                  </a:lnTo>
                </a:path>
              </a:pathLst>
            </a:custGeom>
            <a:ln w="2857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object 101"/>
            <p:cNvSpPr/>
            <p:nvPr/>
          </p:nvSpPr>
          <p:spPr>
            <a:xfrm>
              <a:off x="5368575" y="6216942"/>
              <a:ext cx="393700" cy="0"/>
            </a:xfrm>
            <a:custGeom>
              <a:avLst/>
              <a:gdLst/>
              <a:ahLst/>
              <a:cxnLst/>
              <a:rect l="l" t="t" r="r" b="b"/>
              <a:pathLst>
                <a:path w="393700">
                  <a:moveTo>
                    <a:pt x="0" y="0"/>
                  </a:moveTo>
                  <a:lnTo>
                    <a:pt x="393599" y="0"/>
                  </a:lnTo>
                </a:path>
              </a:pathLst>
            </a:custGeom>
            <a:ln w="28574">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object 102"/>
            <p:cNvSpPr/>
            <p:nvPr/>
          </p:nvSpPr>
          <p:spPr>
            <a:xfrm>
              <a:off x="5368575" y="6494019"/>
              <a:ext cx="393700" cy="0"/>
            </a:xfrm>
            <a:custGeom>
              <a:avLst/>
              <a:gdLst/>
              <a:ahLst/>
              <a:cxnLst/>
              <a:rect l="l" t="t" r="r" b="b"/>
              <a:pathLst>
                <a:path w="393700">
                  <a:moveTo>
                    <a:pt x="0" y="0"/>
                  </a:moveTo>
                  <a:lnTo>
                    <a:pt x="393599" y="0"/>
                  </a:lnTo>
                </a:path>
              </a:pathLst>
            </a:custGeom>
            <a:ln w="28574">
              <a:solidFill>
                <a:srgbClr val="00B05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object 103"/>
            <p:cNvSpPr/>
            <p:nvPr/>
          </p:nvSpPr>
          <p:spPr>
            <a:xfrm>
              <a:off x="5368575" y="6784444"/>
              <a:ext cx="393700" cy="0"/>
            </a:xfrm>
            <a:custGeom>
              <a:avLst/>
              <a:gdLst/>
              <a:ahLst/>
              <a:cxnLst/>
              <a:rect l="l" t="t" r="r" b="b"/>
              <a:pathLst>
                <a:path w="393700">
                  <a:moveTo>
                    <a:pt x="0" y="0"/>
                  </a:moveTo>
                  <a:lnTo>
                    <a:pt x="393599" y="0"/>
                  </a:lnTo>
                </a:path>
              </a:pathLst>
            </a:custGeom>
            <a:ln w="28574">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66266" y="6487825"/>
            <a:ext cx="4362450" cy="2235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0"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r>
              <a:rPr kumimoji="0" sz="1200" b="0" i="0" u="none" strike="noStrike" kern="1200" cap="none" spc="495" normalizeH="0" baseline="0" noProof="0" dirty="0">
                <a:ln>
                  <a:noFill/>
                </a:ln>
                <a:solidFill>
                  <a:srgbClr val="FFFFFF"/>
                </a:solidFill>
                <a:effectLst/>
                <a:uLnTx/>
                <a:uFillTx/>
                <a:latin typeface="Arial MT"/>
                <a:ea typeface="+mn-ea"/>
                <a:cs typeface="Arial MT"/>
              </a:rPr>
              <a:t> </a:t>
            </a:r>
            <a:r>
              <a:rPr kumimoji="0" sz="1300" b="0" i="0" u="none" strike="noStrike" kern="1200" cap="none" spc="-5" normalizeH="0" baseline="0" noProof="0" dirty="0">
                <a:ln>
                  <a:noFill/>
                </a:ln>
                <a:solidFill>
                  <a:srgbClr val="FFFFFF"/>
                </a:solidFill>
                <a:effectLst/>
                <a:uLnTx/>
                <a:uFillTx/>
                <a:latin typeface="Arial MT"/>
                <a:ea typeface="+mn-ea"/>
                <a:cs typeface="Arial MT"/>
              </a:rPr>
              <a:t>62</a:t>
            </a:r>
            <a:endParaRPr kumimoji="0" sz="1300" b="0" i="0" u="none" strike="noStrike" kern="1200" cap="none" spc="0" normalizeH="0" baseline="0" noProof="0">
              <a:ln>
                <a:noFill/>
              </a:ln>
              <a:solidFill>
                <a:prstClr val="black"/>
              </a:solidFill>
              <a:effectLst/>
              <a:uLnTx/>
              <a:uFillTx/>
              <a:latin typeface="Arial MT"/>
              <a:ea typeface="+mn-ea"/>
              <a:cs typeface="Arial MT"/>
            </a:endParaRPr>
          </a:p>
        </p:txBody>
      </p:sp>
      <p:sp>
        <p:nvSpPr>
          <p:cNvPr id="3" name="object 3"/>
          <p:cNvSpPr txBox="1">
            <a:spLocks noGrp="1"/>
          </p:cNvSpPr>
          <p:nvPr>
            <p:ph type="title"/>
          </p:nvPr>
        </p:nvSpPr>
        <p:spPr>
          <a:xfrm>
            <a:off x="264799" y="121132"/>
            <a:ext cx="9168130" cy="391160"/>
          </a:xfrm>
          <a:prstGeom prst="rect">
            <a:avLst/>
          </a:prstGeom>
        </p:spPr>
        <p:txBody>
          <a:bodyPr vert="horz" wrap="square" lIns="0" tIns="12700" rIns="0" bIns="0" rtlCol="0">
            <a:spAutoFit/>
          </a:bodyPr>
          <a:lstStyle/>
          <a:p>
            <a:pPr marL="12700">
              <a:lnSpc>
                <a:spcPct val="100000"/>
              </a:lnSpc>
              <a:spcBef>
                <a:spcPts val="100"/>
              </a:spcBef>
            </a:pPr>
            <a:r>
              <a:rPr spc="-5" dirty="0"/>
              <a:t>Berikut</a:t>
            </a:r>
            <a:r>
              <a:rPr spc="-15" dirty="0"/>
              <a:t> </a:t>
            </a:r>
            <a:r>
              <a:rPr spc="-5" dirty="0"/>
              <a:t>rekap</a:t>
            </a:r>
            <a:r>
              <a:rPr spc="-10" dirty="0"/>
              <a:t> </a:t>
            </a:r>
            <a:r>
              <a:rPr spc="-5" dirty="0"/>
              <a:t>usulan</a:t>
            </a:r>
            <a:r>
              <a:rPr spc="-15" dirty="0"/>
              <a:t> </a:t>
            </a:r>
            <a:r>
              <a:rPr spc="-5" dirty="0"/>
              <a:t>jenis,</a:t>
            </a:r>
            <a:r>
              <a:rPr spc="-20" dirty="0"/>
              <a:t> </a:t>
            </a:r>
            <a:r>
              <a:rPr dirty="0"/>
              <a:t>topik,</a:t>
            </a:r>
            <a:r>
              <a:rPr spc="-10" dirty="0"/>
              <a:t> </a:t>
            </a:r>
            <a:r>
              <a:rPr spc="-5" dirty="0"/>
              <a:t>durasi,</a:t>
            </a:r>
            <a:r>
              <a:rPr spc="-15" dirty="0"/>
              <a:t> </a:t>
            </a:r>
            <a:r>
              <a:rPr spc="-5" dirty="0"/>
              <a:t>peserta,</a:t>
            </a:r>
            <a:r>
              <a:rPr spc="-15" dirty="0"/>
              <a:t> </a:t>
            </a:r>
            <a:r>
              <a:rPr spc="-5" dirty="0"/>
              <a:t>dan</a:t>
            </a:r>
            <a:r>
              <a:rPr spc="-20" dirty="0"/>
              <a:t> </a:t>
            </a:r>
            <a:r>
              <a:rPr spc="-5" dirty="0"/>
              <a:t>PIC</a:t>
            </a:r>
            <a:r>
              <a:rPr spc="-15" dirty="0"/>
              <a:t> </a:t>
            </a:r>
            <a:r>
              <a:rPr spc="-5" dirty="0"/>
              <a:t>rapat</a:t>
            </a:r>
            <a:endParaRPr spc="-5" dirty="0"/>
          </a:p>
        </p:txBody>
      </p:sp>
      <p:sp>
        <p:nvSpPr>
          <p:cNvPr id="4" name="object 4"/>
          <p:cNvSpPr txBox="1"/>
          <p:nvPr/>
        </p:nvSpPr>
        <p:spPr>
          <a:xfrm>
            <a:off x="224224" y="902183"/>
            <a:ext cx="1557655" cy="198755"/>
          </a:xfrm>
          <a:prstGeom prst="rect">
            <a:avLst/>
          </a:prstGeom>
        </p:spPr>
        <p:txBody>
          <a:bodyPr vert="horz" wrap="square" lIns="0" tIns="0" rIns="0" bIns="0" rtlCol="0">
            <a:spAutoFit/>
          </a:bodyPr>
          <a:lstStyle/>
          <a:p>
            <a:pPr marL="0" marR="0" lvl="0" indent="0" algn="l" defTabSz="914400" rtl="0" eaLnBrk="1" fontAlgn="auto" latinLnBrk="0" hangingPunct="1">
              <a:lnSpc>
                <a:spcPts val="1545"/>
              </a:lnSpc>
              <a:spcBef>
                <a:spcPts val="0"/>
              </a:spcBef>
              <a:spcAft>
                <a:spcPts val="0"/>
              </a:spcAft>
              <a:buClrTx/>
              <a:buSzTx/>
              <a:buFontTx/>
              <a:buNone/>
              <a:tabLst>
                <a:tab pos="854710" algn="l"/>
              </a:tabLst>
              <a:defRPr/>
            </a:pP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No	Nama</a:t>
            </a:r>
            <a:r>
              <a:rPr kumimoji="0" sz="1400" b="1" i="0" u="none" strike="noStrike" kern="1200" cap="none" spc="-70" normalizeH="0" baseline="0" noProof="0" dirty="0">
                <a:ln>
                  <a:noFill/>
                </a:ln>
                <a:solidFill>
                  <a:srgbClr val="FFFFFF"/>
                </a:solidFill>
                <a:effectLst/>
                <a:uLnTx/>
                <a:uFillTx/>
                <a:latin typeface="Arial" panose="020B0604020202020204"/>
                <a:ea typeface="+mn-ea"/>
                <a:cs typeface="Arial" panose="020B0604020202020204"/>
              </a:rPr>
              <a:t> </a:t>
            </a:r>
            <a:r>
              <a:rPr kumimoji="0" sz="1400" b="1" i="0" u="none" strike="noStrike" kern="1200" cap="none" spc="-5" normalizeH="0" baseline="0" noProof="0" dirty="0">
                <a:ln>
                  <a:noFill/>
                </a:ln>
                <a:solidFill>
                  <a:srgbClr val="FFFFFF"/>
                </a:solidFill>
                <a:effectLst/>
                <a:uLnTx/>
                <a:uFillTx/>
                <a:latin typeface="Arial" panose="020B0604020202020204"/>
                <a:ea typeface="+mn-ea"/>
                <a:cs typeface="Arial" panose="020B0604020202020204"/>
              </a:rPr>
              <a:t>ra</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5" name="object 5"/>
          <p:cNvSpPr txBox="1"/>
          <p:nvPr/>
        </p:nvSpPr>
        <p:spPr>
          <a:xfrm>
            <a:off x="204899" y="6431200"/>
            <a:ext cx="1188085" cy="213360"/>
          </a:xfrm>
          <a:prstGeom prst="rect">
            <a:avLst/>
          </a:prstGeom>
          <a:solidFill>
            <a:srgbClr val="FFF1CC"/>
          </a:solidFill>
        </p:spPr>
        <p:txBody>
          <a:bodyPr vert="horz" wrap="square" lIns="0" tIns="0" rIns="0" bIns="0" rtlCol="0">
            <a:spAutoFit/>
          </a:bodyPr>
          <a:lstStyle/>
          <a:p>
            <a:pPr marL="203200" marR="0" lvl="0" indent="0" algn="l" defTabSz="914400" rtl="0" eaLnBrk="1" fontAlgn="auto" latinLnBrk="0" hangingPunct="1">
              <a:lnSpc>
                <a:spcPts val="1625"/>
              </a:lnSpc>
              <a:spcBef>
                <a:spcPts val="0"/>
              </a:spcBef>
              <a:spcAft>
                <a:spcPts val="0"/>
              </a:spcAft>
              <a:buClrTx/>
              <a:buSzTx/>
              <a:buFontTx/>
              <a:buNone/>
              <a:defRPr/>
            </a:pPr>
            <a:r>
              <a:rPr kumimoji="0" sz="1400" b="0" i="0" u="none" strike="noStrike" kern="1200" cap="none" spc="0" normalizeH="0" baseline="0" noProof="0" dirty="0">
                <a:ln>
                  <a:noFill/>
                </a:ln>
                <a:solidFill>
                  <a:prstClr val="black"/>
                </a:solidFill>
                <a:effectLst/>
                <a:uLnTx/>
                <a:uFillTx/>
                <a:latin typeface="Arial MT"/>
                <a:ea typeface="+mn-ea"/>
                <a:cs typeface="Arial MT"/>
              </a:rPr>
              <a:t>Mingguan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6" name="object 6"/>
          <p:cNvSpPr txBox="1"/>
          <p:nvPr/>
        </p:nvSpPr>
        <p:spPr>
          <a:xfrm>
            <a:off x="1392924" y="6431200"/>
            <a:ext cx="1188085" cy="213360"/>
          </a:xfrm>
          <a:prstGeom prst="rect">
            <a:avLst/>
          </a:prstGeom>
          <a:solidFill>
            <a:srgbClr val="D9EAD3"/>
          </a:solidFill>
        </p:spPr>
        <p:txBody>
          <a:bodyPr vert="horz" wrap="square" lIns="0" tIns="0" rIns="0" bIns="0" rtlCol="0">
            <a:spAutoFit/>
          </a:bodyPr>
          <a:lstStyle/>
          <a:p>
            <a:pPr marL="267335" marR="0" lvl="0" indent="0" algn="l" defTabSz="914400" rtl="0" eaLnBrk="1" fontAlgn="auto" latinLnBrk="0" hangingPunct="1">
              <a:lnSpc>
                <a:spcPts val="1625"/>
              </a:lnSpc>
              <a:spcBef>
                <a:spcPts val="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Bulanan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p:nvPr/>
        </p:nvSpPr>
        <p:spPr>
          <a:xfrm>
            <a:off x="2580950" y="6431200"/>
            <a:ext cx="1188085" cy="213360"/>
          </a:xfrm>
          <a:prstGeom prst="rect">
            <a:avLst/>
          </a:prstGeom>
          <a:solidFill>
            <a:srgbClr val="063763"/>
          </a:solidFill>
        </p:spPr>
        <p:txBody>
          <a:bodyPr vert="horz" wrap="square" lIns="0" tIns="0" rIns="0" bIns="0" rtlCol="0">
            <a:spAutoFit/>
          </a:bodyPr>
          <a:lstStyle/>
          <a:p>
            <a:pPr marL="144145" marR="0" lvl="0" indent="0" algn="l" defTabSz="914400" rtl="0" eaLnBrk="1" fontAlgn="auto" latinLnBrk="0" hangingPunct="1">
              <a:lnSpc>
                <a:spcPts val="1625"/>
              </a:lnSpc>
              <a:spcBef>
                <a:spcPts val="0"/>
              </a:spcBef>
              <a:spcAft>
                <a:spcPts val="0"/>
              </a:spcAft>
              <a:buClrTx/>
              <a:buSzTx/>
              <a:buFontTx/>
              <a:buNone/>
              <a:defRPr/>
            </a:pPr>
            <a:r>
              <a:rPr kumimoji="0" sz="1400" b="0" i="0" u="none" strike="noStrike" kern="1200" cap="none" spc="-5" normalizeH="0" baseline="0" noProof="0" dirty="0">
                <a:ln>
                  <a:noFill/>
                </a:ln>
                <a:solidFill>
                  <a:prstClr val="black"/>
                </a:solidFill>
                <a:effectLst/>
                <a:uLnTx/>
                <a:uFillTx/>
                <a:latin typeface="Arial MT"/>
                <a:ea typeface="+mn-ea"/>
                <a:cs typeface="Arial MT"/>
              </a:rPr>
              <a:t>Caturwulan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sp>
        <p:nvSpPr>
          <p:cNvPr id="9" name="object 9"/>
          <p:cNvSpPr txBox="1"/>
          <p:nvPr/>
        </p:nvSpPr>
        <p:spPr>
          <a:xfrm>
            <a:off x="14024" y="619102"/>
            <a:ext cx="9461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t>
            </a:r>
            <a:endParaRPr kumimoji="0"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aphicFrame>
        <p:nvGraphicFramePr>
          <p:cNvPr id="10" name="object 10"/>
          <p:cNvGraphicFramePr>
            <a:graphicFrameLocks noGrp="1"/>
          </p:cNvGraphicFramePr>
          <p:nvPr/>
        </p:nvGraphicFramePr>
        <p:xfrm>
          <a:off x="146648" y="612476"/>
          <a:ext cx="11935725" cy="5654434"/>
        </p:xfrm>
        <a:graphic>
          <a:graphicData uri="http://schemas.openxmlformats.org/drawingml/2006/table">
            <a:tbl>
              <a:tblPr firstRow="1" bandRow="1">
                <a:tableStyleId>{2D5ABB26-0587-4C30-8999-92F81FD0307C}</a:tableStyleId>
              </a:tblPr>
              <a:tblGrid>
                <a:gridCol w="94892"/>
                <a:gridCol w="318788"/>
                <a:gridCol w="2032181"/>
                <a:gridCol w="2226631"/>
                <a:gridCol w="1314753"/>
                <a:gridCol w="899803"/>
                <a:gridCol w="486757"/>
                <a:gridCol w="492477"/>
                <a:gridCol w="847059"/>
                <a:gridCol w="1546058"/>
                <a:gridCol w="1676326"/>
              </a:tblGrid>
              <a:tr h="308964">
                <a:tc rowSpan="2">
                  <a:txBody>
                    <a:bodyPr/>
                    <a:lstStyle/>
                    <a:p>
                      <a:pPr>
                        <a:lnSpc>
                          <a:spcPts val="1185"/>
                        </a:lnSpc>
                      </a:pPr>
                      <a:endParaRPr sz="1400" b="1" dirty="0" smtClean="0">
                        <a:latin typeface="Arial" panose="020B0604020202020204"/>
                        <a:cs typeface="Arial" panose="020B0604020202020204"/>
                      </a:endParaRPr>
                    </a:p>
                  </a:txBody>
                  <a:tcPr marL="0" marR="0" marT="0" marB="0">
                    <a:lnB w="9525">
                      <a:solidFill>
                        <a:srgbClr val="9E9E9E"/>
                      </a:solidFill>
                      <a:prstDash val="solid"/>
                    </a:lnB>
                    <a:solidFill>
                      <a:srgbClr val="FFFF00"/>
                    </a:solidFill>
                  </a:tcPr>
                </a:tc>
                <a:tc rowSpan="2" gridSpan="2">
                  <a:txBody>
                    <a:bodyPr/>
                    <a:lstStyle/>
                    <a:p>
                      <a:pPr>
                        <a:lnSpc>
                          <a:spcPct val="100000"/>
                        </a:lnSpc>
                        <a:spcBef>
                          <a:spcPts val="5"/>
                        </a:spcBef>
                      </a:pPr>
                      <a:r>
                        <a:rPr lang="en-US" sz="1300" dirty="0" smtClean="0">
                          <a:latin typeface="Times New Roman" panose="02020603050405020304"/>
                          <a:cs typeface="Times New Roman" panose="02020603050405020304"/>
                        </a:rPr>
                        <a:t> </a:t>
                      </a:r>
                      <a:endParaRPr sz="1300" dirty="0">
                        <a:latin typeface="Times New Roman" panose="02020603050405020304"/>
                        <a:cs typeface="Times New Roman" panose="02020603050405020304"/>
                      </a:endParaRPr>
                    </a:p>
                    <a:p>
                      <a:pPr>
                        <a:lnSpc>
                          <a:spcPct val="100000"/>
                        </a:lnSpc>
                      </a:pPr>
                      <a:r>
                        <a:rPr lang="en-US" sz="1400" b="1" spc="-5" dirty="0" smtClean="0">
                          <a:solidFill>
                            <a:srgbClr val="FFFFFF"/>
                          </a:solidFill>
                          <a:latin typeface="Arial" panose="020B0604020202020204"/>
                          <a:cs typeface="Arial" panose="020B0604020202020204"/>
                        </a:rPr>
                        <a:t> </a:t>
                      </a:r>
                      <a:r>
                        <a:rPr lang="en-US" sz="1400" b="1" spc="-5" dirty="0" err="1" smtClean="0">
                          <a:solidFill>
                            <a:srgbClr val="FFFFFF"/>
                          </a:solidFill>
                          <a:latin typeface="Arial" panose="020B0604020202020204"/>
                          <a:cs typeface="Arial" panose="020B0604020202020204"/>
                        </a:rPr>
                        <a:t>Je</a:t>
                      </a:r>
                      <a:r>
                        <a:rPr lang="en-US" sz="1400" b="1" spc="-5" baseline="0" dirty="0" err="1" smtClean="0">
                          <a:solidFill>
                            <a:srgbClr val="FFFFFF"/>
                          </a:solidFill>
                          <a:latin typeface="Arial" panose="020B0604020202020204"/>
                          <a:cs typeface="Arial" panose="020B0604020202020204"/>
                        </a:rPr>
                        <a:t>nis</a:t>
                      </a:r>
                      <a:r>
                        <a:rPr lang="en-US" sz="1400" b="1" spc="-5" baseline="0" dirty="0" smtClean="0">
                          <a:solidFill>
                            <a:srgbClr val="FFFFFF"/>
                          </a:solidFill>
                          <a:latin typeface="Arial" panose="020B0604020202020204"/>
                          <a:cs typeface="Arial" panose="020B0604020202020204"/>
                        </a:rPr>
                        <a:t> </a:t>
                      </a:r>
                      <a:r>
                        <a:rPr lang="en-US" sz="1400" b="1" spc="-5" baseline="0" dirty="0" err="1" smtClean="0">
                          <a:solidFill>
                            <a:srgbClr val="FFFFFF"/>
                          </a:solidFill>
                          <a:latin typeface="Arial" panose="020B0604020202020204"/>
                          <a:cs typeface="Arial" panose="020B0604020202020204"/>
                        </a:rPr>
                        <a:t>Rapat</a:t>
                      </a:r>
                      <a:endParaRPr sz="1400" dirty="0">
                        <a:latin typeface="Arial" panose="020B0604020202020204"/>
                        <a:cs typeface="Arial" panose="020B0604020202020204"/>
                      </a:endParaRPr>
                    </a:p>
                  </a:txBody>
                  <a:tcPr marL="0" marR="0" marT="635" marB="0">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rowSpan="2" hMerge="1">
                  <a:tcPr marL="0" marR="0" marT="0" marB="0"/>
                </a:tc>
                <a:tc rowSpan="2">
                  <a:txBody>
                    <a:bodyPr/>
                    <a:lstStyle/>
                    <a:p>
                      <a:pPr>
                        <a:lnSpc>
                          <a:spcPct val="100000"/>
                        </a:lnSpc>
                        <a:spcBef>
                          <a:spcPts val="5"/>
                        </a:spcBef>
                      </a:pPr>
                      <a:endParaRPr sz="1300">
                        <a:latin typeface="Times New Roman" panose="02020603050405020304"/>
                        <a:cs typeface="Times New Roman" panose="02020603050405020304"/>
                      </a:endParaRPr>
                    </a:p>
                    <a:p>
                      <a:pPr marL="615950">
                        <a:lnSpc>
                          <a:spcPct val="100000"/>
                        </a:lnSpc>
                      </a:pPr>
                      <a:r>
                        <a:rPr sz="1400" b="1" spc="-25" dirty="0">
                          <a:solidFill>
                            <a:srgbClr val="FFFFFF"/>
                          </a:solidFill>
                          <a:latin typeface="Arial" panose="020B0604020202020204"/>
                          <a:cs typeface="Arial" panose="020B0604020202020204"/>
                        </a:rPr>
                        <a:t>Topik</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635" marB="0">
                    <a:lnL w="9525" cap="flat" cmpd="sng" algn="ctr">
                      <a:solidFill>
                        <a:srgbClr val="9E9E9E"/>
                      </a:solidFill>
                      <a:prstDash val="solid"/>
                      <a:round/>
                      <a:headEnd type="none" w="med" len="med"/>
                      <a:tailEnd type="none" w="med" len="med"/>
                    </a:lnL>
                    <a:lnR w="9525">
                      <a:solidFill>
                        <a:srgbClr val="9E9E9E"/>
                      </a:solidFill>
                      <a:prstDash val="solid"/>
                    </a:lnR>
                    <a:lnT w="9525">
                      <a:solidFill>
                        <a:srgbClr val="9E9E9E"/>
                      </a:solidFill>
                      <a:prstDash val="solid"/>
                    </a:lnT>
                    <a:lnB w="9525" cap="flat" cmpd="sng" algn="ctr">
                      <a:solidFill>
                        <a:srgbClr val="9E9E9E"/>
                      </a:solidFill>
                      <a:prstDash val="solid"/>
                      <a:round/>
                      <a:headEnd type="none" w="med" len="med"/>
                      <a:tailEnd type="none" w="med" len="med"/>
                    </a:lnB>
                    <a:solidFill>
                      <a:srgbClr val="002060"/>
                    </a:solidFill>
                  </a:tcPr>
                </a:tc>
                <a:tc rowSpan="2">
                  <a:txBody>
                    <a:bodyPr/>
                    <a:lstStyle/>
                    <a:p>
                      <a:pPr>
                        <a:lnSpc>
                          <a:spcPct val="100000"/>
                        </a:lnSpc>
                        <a:spcBef>
                          <a:spcPts val="5"/>
                        </a:spcBef>
                      </a:pPr>
                      <a:endParaRPr sz="1300">
                        <a:latin typeface="Times New Roman" panose="02020603050405020304"/>
                        <a:cs typeface="Times New Roman" panose="02020603050405020304"/>
                      </a:endParaRPr>
                    </a:p>
                    <a:p>
                      <a:pPr marL="212725">
                        <a:lnSpc>
                          <a:spcPct val="100000"/>
                        </a:lnSpc>
                      </a:pPr>
                      <a:r>
                        <a:rPr sz="1400" b="1" spc="-5" dirty="0">
                          <a:solidFill>
                            <a:srgbClr val="FFFFFF"/>
                          </a:solidFill>
                          <a:latin typeface="Arial" panose="020B0604020202020204"/>
                          <a:cs typeface="Arial" panose="020B0604020202020204"/>
                        </a:rPr>
                        <a:t>Frekuensi</a:t>
                      </a:r>
                      <a:endParaRPr sz="1400">
                        <a:latin typeface="Arial" panose="020B0604020202020204"/>
                        <a:cs typeface="Arial" panose="020B0604020202020204"/>
                      </a:endParaRPr>
                    </a:p>
                  </a:txBody>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rowSpan="2">
                  <a:txBody>
                    <a:bodyPr/>
                    <a:lstStyle/>
                    <a:p>
                      <a:pPr>
                        <a:lnSpc>
                          <a:spcPct val="100000"/>
                        </a:lnSpc>
                        <a:spcBef>
                          <a:spcPts val="5"/>
                        </a:spcBef>
                      </a:pPr>
                      <a:endParaRPr sz="1300">
                        <a:latin typeface="Times New Roman" panose="02020603050405020304"/>
                        <a:cs typeface="Times New Roman" panose="02020603050405020304"/>
                      </a:endParaRPr>
                    </a:p>
                    <a:p>
                      <a:pPr marL="148590">
                        <a:lnSpc>
                          <a:spcPct val="100000"/>
                        </a:lnSpc>
                      </a:pPr>
                      <a:r>
                        <a:rPr sz="1400" b="1" spc="-5" dirty="0">
                          <a:solidFill>
                            <a:srgbClr val="FFFFFF"/>
                          </a:solidFill>
                          <a:latin typeface="Arial" panose="020B0604020202020204"/>
                          <a:cs typeface="Arial" panose="020B0604020202020204"/>
                        </a:rPr>
                        <a:t>Durasi</a:t>
                      </a:r>
                      <a:endParaRPr sz="1400">
                        <a:latin typeface="Arial" panose="020B0604020202020204"/>
                        <a:cs typeface="Arial" panose="020B0604020202020204"/>
                      </a:endParaRPr>
                    </a:p>
                  </a:txBody>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gridSpan="4">
                  <a:txBody>
                    <a:bodyPr/>
                    <a:lstStyle/>
                    <a:p>
                      <a:pPr marL="1097915">
                        <a:lnSpc>
                          <a:spcPct val="100000"/>
                        </a:lnSpc>
                        <a:spcBef>
                          <a:spcPts val="300"/>
                        </a:spcBef>
                      </a:pPr>
                      <a:r>
                        <a:rPr sz="1400" b="1" spc="-5" dirty="0">
                          <a:solidFill>
                            <a:srgbClr val="FFFFFF"/>
                          </a:solidFill>
                          <a:latin typeface="Arial" panose="020B0604020202020204"/>
                          <a:cs typeface="Arial" panose="020B0604020202020204"/>
                        </a:rPr>
                        <a:t>Peserta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hMerge="1">
                  <a:tcPr marL="0" marR="0" marT="0" marB="0"/>
                </a:tc>
                <a:tc hMerge="1">
                  <a:tcPr marL="0" marR="0" marT="0" marB="0"/>
                </a:tc>
                <a:tc hMerge="1">
                  <a:tcPr marL="0" marR="0" marT="0" marB="0"/>
                </a:tc>
                <a:tc rowSpan="2">
                  <a:txBody>
                    <a:bodyPr/>
                    <a:lstStyle/>
                    <a:p>
                      <a:pPr>
                        <a:lnSpc>
                          <a:spcPct val="100000"/>
                        </a:lnSpc>
                        <a:spcBef>
                          <a:spcPts val="5"/>
                        </a:spcBef>
                      </a:pPr>
                      <a:endParaRPr sz="1300" dirty="0">
                        <a:latin typeface="Times New Roman" panose="02020603050405020304"/>
                        <a:cs typeface="Times New Roman" panose="02020603050405020304"/>
                      </a:endParaRPr>
                    </a:p>
                    <a:p>
                      <a:pPr marL="324485">
                        <a:lnSpc>
                          <a:spcPct val="100000"/>
                        </a:lnSpc>
                      </a:pPr>
                      <a:r>
                        <a:rPr sz="1400" b="1" spc="-5" dirty="0">
                          <a:solidFill>
                            <a:srgbClr val="FFFFFF"/>
                          </a:solidFill>
                          <a:latin typeface="Arial" panose="020B0604020202020204"/>
                          <a:cs typeface="Arial" panose="020B0604020202020204"/>
                        </a:rPr>
                        <a:t>Keterangan</a:t>
                      </a:r>
                      <a:endParaRPr sz="1400" dirty="0">
                        <a:latin typeface="Arial" panose="020B0604020202020204"/>
                        <a:cs typeface="Arial" panose="020B0604020202020204"/>
                      </a:endParaRPr>
                    </a:p>
                  </a:txBody>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r>
              <a:tr h="308910">
                <a:tc vMerge="1">
                  <a:tcPr marL="0" marR="0" marT="0" marB="0">
                    <a:lnB w="9525">
                      <a:solidFill>
                        <a:srgbClr val="9E9E9E"/>
                      </a:solidFill>
                      <a:prstDash val="solid"/>
                    </a:lnB>
                    <a:solidFill>
                      <a:srgbClr val="FFFF00"/>
                    </a:solidFill>
                  </a:tcPr>
                </a:tc>
                <a:tc vMerge="1" gridSpan="2">
                  <a:tcPr/>
                </a:tc>
                <a:tc vMerge="1" hMerge="1">
                  <a:tcPr marL="0" marR="0" marT="0" marB="0"/>
                </a:tc>
                <a:tc vMerge="1">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vMerge="1">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vMerge="1">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a:txBody>
                    <a:bodyPr/>
                    <a:lstStyle/>
                    <a:p>
                      <a:pPr marR="40005" algn="ctr">
                        <a:lnSpc>
                          <a:spcPct val="100000"/>
                        </a:lnSpc>
                        <a:spcBef>
                          <a:spcPts val="300"/>
                        </a:spcBef>
                      </a:pPr>
                      <a:r>
                        <a:rPr sz="1400" b="1" spc="-5" dirty="0">
                          <a:solidFill>
                            <a:srgbClr val="FFFFFF"/>
                          </a:solidFill>
                          <a:latin typeface="Arial" panose="020B0604020202020204"/>
                          <a:cs typeface="Arial" panose="020B0604020202020204"/>
                        </a:rPr>
                        <a:t>E1</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a:txBody>
                    <a:bodyPr/>
                    <a:lstStyle/>
                    <a:p>
                      <a:pPr marR="40005" algn="ctr">
                        <a:lnSpc>
                          <a:spcPct val="100000"/>
                        </a:lnSpc>
                        <a:spcBef>
                          <a:spcPts val="300"/>
                        </a:spcBef>
                      </a:pPr>
                      <a:r>
                        <a:rPr sz="1400" b="1" spc="-5" dirty="0">
                          <a:solidFill>
                            <a:srgbClr val="FFFFFF"/>
                          </a:solidFill>
                          <a:latin typeface="Arial" panose="020B0604020202020204"/>
                          <a:cs typeface="Arial" panose="020B0604020202020204"/>
                        </a:rPr>
                        <a:t>E2</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a:txBody>
                    <a:bodyPr/>
                    <a:lstStyle/>
                    <a:p>
                      <a:pPr marR="40005" algn="ctr">
                        <a:lnSpc>
                          <a:spcPct val="100000"/>
                        </a:lnSpc>
                        <a:spcBef>
                          <a:spcPts val="300"/>
                        </a:spcBef>
                      </a:pPr>
                      <a:r>
                        <a:rPr sz="1400" b="1" spc="-5" dirty="0">
                          <a:solidFill>
                            <a:srgbClr val="FFFFFF"/>
                          </a:solidFill>
                          <a:latin typeface="Arial" panose="020B0604020202020204"/>
                          <a:cs typeface="Arial" panose="020B0604020202020204"/>
                        </a:rPr>
                        <a:t>Ka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UPT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a:txBody>
                    <a:bodyPr/>
                    <a:lstStyle/>
                    <a:p>
                      <a:pPr marR="40640" algn="ctr">
                        <a:lnSpc>
                          <a:spcPct val="100000"/>
                        </a:lnSpc>
                        <a:spcBef>
                          <a:spcPts val="300"/>
                        </a:spcBef>
                      </a:pPr>
                      <a:r>
                        <a:rPr sz="1400" b="1" spc="-5" dirty="0">
                          <a:solidFill>
                            <a:srgbClr val="FFFFFF"/>
                          </a:solidFill>
                          <a:latin typeface="Arial" panose="020B0604020202020204"/>
                          <a:cs typeface="Arial" panose="020B0604020202020204"/>
                        </a:rPr>
                        <a:t>Lainnya</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c vMerge="1">
                  <a:tcPr marL="0" marR="0" marT="6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002060"/>
                    </a:solidFill>
                  </a:tcPr>
                </a:tc>
              </a:tr>
              <a:tr h="525346">
                <a:tc gridSpan="2">
                  <a:txBody>
                    <a:bodyPr/>
                    <a:lstStyle/>
                    <a:p>
                      <a:pPr marL="38100">
                        <a:lnSpc>
                          <a:spcPct val="100000"/>
                        </a:lnSpc>
                        <a:spcBef>
                          <a:spcPts val="245"/>
                        </a:spcBef>
                      </a:pPr>
                      <a:r>
                        <a:rPr sz="1400" dirty="0">
                          <a:latin typeface="Arial MT"/>
                          <a:cs typeface="Arial MT"/>
                        </a:rPr>
                        <a:t>1</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38100" marR="424180">
                        <a:lnSpc>
                          <a:spcPct val="100000"/>
                        </a:lnSpc>
                        <a:spcBef>
                          <a:spcPts val="245"/>
                        </a:spcBef>
                      </a:pPr>
                      <a:r>
                        <a:rPr sz="1400" spc="-5" dirty="0">
                          <a:latin typeface="Arial MT"/>
                          <a:cs typeface="Arial MT"/>
                        </a:rPr>
                        <a:t>Rapat</a:t>
                      </a:r>
                      <a:r>
                        <a:rPr sz="1400" spc="-50" dirty="0">
                          <a:latin typeface="Arial MT"/>
                          <a:cs typeface="Arial MT"/>
                        </a:rPr>
                        <a:t> </a:t>
                      </a:r>
                      <a:r>
                        <a:rPr sz="1400" spc="-5" dirty="0">
                          <a:latin typeface="Arial MT"/>
                          <a:cs typeface="Arial MT"/>
                        </a:rPr>
                        <a:t>PMO</a:t>
                      </a:r>
                      <a:r>
                        <a:rPr sz="1400" spc="-45" dirty="0">
                          <a:latin typeface="Arial MT"/>
                          <a:cs typeface="Arial MT"/>
                        </a:rPr>
                        <a:t> </a:t>
                      </a:r>
                      <a:r>
                        <a:rPr sz="1400" spc="-5" dirty="0">
                          <a:latin typeface="Arial MT"/>
                          <a:cs typeface="Arial MT"/>
                        </a:rPr>
                        <a:t>internal </a:t>
                      </a:r>
                      <a:r>
                        <a:rPr sz="1400" spc="-370" dirty="0">
                          <a:latin typeface="Arial MT"/>
                          <a:cs typeface="Arial MT"/>
                        </a:rPr>
                        <a:t> </a:t>
                      </a:r>
                      <a:r>
                        <a:rPr sz="1400" spc="-5" dirty="0">
                          <a:latin typeface="Arial MT"/>
                          <a:cs typeface="Arial MT"/>
                        </a:rPr>
                        <a:t>PDM-XX</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marR="378460">
                        <a:lnSpc>
                          <a:spcPct val="100000"/>
                        </a:lnSpc>
                        <a:spcBef>
                          <a:spcPts val="245"/>
                        </a:spcBef>
                      </a:pPr>
                      <a:r>
                        <a:rPr sz="1400" spc="-5" dirty="0">
                          <a:latin typeface="Arial MT"/>
                          <a:cs typeface="Arial MT"/>
                        </a:rPr>
                        <a:t>Progress </a:t>
                      </a:r>
                      <a:r>
                        <a:rPr sz="1400" dirty="0">
                          <a:latin typeface="Arial MT"/>
                          <a:cs typeface="Arial MT"/>
                        </a:rPr>
                        <a:t>report </a:t>
                      </a:r>
                      <a:r>
                        <a:rPr sz="1400" spc="5" dirty="0">
                          <a:latin typeface="Arial MT"/>
                          <a:cs typeface="Arial MT"/>
                        </a:rPr>
                        <a:t> </a:t>
                      </a:r>
                      <a:r>
                        <a:rPr sz="1400" spc="-5" dirty="0">
                          <a:latin typeface="Arial MT"/>
                          <a:cs typeface="Arial MT"/>
                        </a:rPr>
                        <a:t>workstream</a:t>
                      </a:r>
                      <a:r>
                        <a:rPr sz="1400" spc="-30" dirty="0">
                          <a:latin typeface="Arial MT"/>
                          <a:cs typeface="Arial MT"/>
                        </a:rPr>
                        <a:t> </a:t>
                      </a:r>
                      <a:r>
                        <a:rPr sz="1400" dirty="0">
                          <a:solidFill>
                            <a:srgbClr val="FF0000"/>
                          </a:solidFill>
                          <a:latin typeface="Arial MT"/>
                          <a:cs typeface="Arial MT"/>
                        </a:rPr>
                        <a:t>@</a:t>
                      </a:r>
                      <a:r>
                        <a:rPr sz="1400" spc="-35" dirty="0">
                          <a:solidFill>
                            <a:srgbClr val="FF0000"/>
                          </a:solidFill>
                          <a:latin typeface="Arial MT"/>
                          <a:cs typeface="Arial MT"/>
                        </a:rPr>
                        <a:t> </a:t>
                      </a:r>
                      <a:r>
                        <a:rPr sz="1400" dirty="0">
                          <a:solidFill>
                            <a:srgbClr val="FF0000"/>
                          </a:solidFill>
                          <a:latin typeface="Arial MT"/>
                          <a:cs typeface="Arial MT"/>
                        </a:rPr>
                        <a:t>1</a:t>
                      </a:r>
                      <a:r>
                        <a:rPr sz="1400" spc="-35" dirty="0">
                          <a:solidFill>
                            <a:srgbClr val="FF0000"/>
                          </a:solidFill>
                          <a:latin typeface="Arial MT"/>
                          <a:cs typeface="Arial MT"/>
                        </a:rPr>
                        <a:t> </a:t>
                      </a:r>
                      <a:r>
                        <a:rPr sz="1400" spc="-5" dirty="0">
                          <a:solidFill>
                            <a:srgbClr val="FF0000"/>
                          </a:solidFill>
                          <a:latin typeface="Arial MT"/>
                          <a:cs typeface="Arial MT"/>
                        </a:rPr>
                        <a:t>pager</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5"/>
                        </a:spcBef>
                      </a:pPr>
                      <a:r>
                        <a:rPr sz="1400" dirty="0">
                          <a:latin typeface="Arial MT"/>
                          <a:cs typeface="Arial MT"/>
                        </a:rPr>
                        <a:t>Mingguan</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368935">
                        <a:lnSpc>
                          <a:spcPct val="100000"/>
                        </a:lnSpc>
                        <a:spcBef>
                          <a:spcPts val="245"/>
                        </a:spcBef>
                      </a:pPr>
                      <a:r>
                        <a:rPr sz="1400" dirty="0">
                          <a:latin typeface="Arial MT"/>
                          <a:cs typeface="Arial MT"/>
                        </a:rPr>
                        <a:t>Max</a:t>
                      </a:r>
                      <a:r>
                        <a:rPr sz="1400" spc="-5" dirty="0">
                          <a:latin typeface="Arial MT"/>
                          <a:cs typeface="Arial MT"/>
                        </a:rPr>
                        <a:t> </a:t>
                      </a:r>
                      <a:r>
                        <a:rPr sz="1400" dirty="0">
                          <a:latin typeface="Arial MT"/>
                          <a:cs typeface="Arial MT"/>
                        </a:rPr>
                        <a:t>1  </a:t>
                      </a:r>
                      <a:r>
                        <a:rPr sz="1400" spc="-5" dirty="0">
                          <a:latin typeface="Arial MT"/>
                          <a:cs typeface="Arial MT"/>
                        </a:rPr>
                        <a:t>jam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259715" marR="162560" indent="-139065">
                        <a:lnSpc>
                          <a:spcPct val="100000"/>
                        </a:lnSpc>
                        <a:spcBef>
                          <a:spcPts val="245"/>
                        </a:spcBef>
                      </a:pPr>
                      <a:r>
                        <a:rPr sz="1400" spc="-5" dirty="0">
                          <a:latin typeface="Arial MT"/>
                          <a:cs typeface="Arial MT"/>
                        </a:rPr>
                        <a:t>Semua</a:t>
                      </a:r>
                      <a:r>
                        <a:rPr sz="1400" spc="-90" dirty="0">
                          <a:latin typeface="Arial MT"/>
                          <a:cs typeface="Arial MT"/>
                        </a:rPr>
                        <a:t> </a:t>
                      </a:r>
                      <a:r>
                        <a:rPr sz="1400" spc="-5" dirty="0">
                          <a:latin typeface="Arial MT"/>
                          <a:cs typeface="Arial MT"/>
                        </a:rPr>
                        <a:t>anggota </a:t>
                      </a:r>
                      <a:r>
                        <a:rPr sz="1400" spc="-375" dirty="0">
                          <a:latin typeface="Arial MT"/>
                          <a:cs typeface="Arial MT"/>
                        </a:rPr>
                        <a:t> </a:t>
                      </a:r>
                      <a:r>
                        <a:rPr sz="1400" spc="-5" dirty="0">
                          <a:latin typeface="Arial MT"/>
                          <a:cs typeface="Arial MT"/>
                        </a:rPr>
                        <a:t>tim</a:t>
                      </a:r>
                      <a:r>
                        <a:rPr sz="1400" spc="-30" dirty="0">
                          <a:latin typeface="Arial MT"/>
                          <a:cs typeface="Arial MT"/>
                        </a:rPr>
                        <a:t> </a:t>
                      </a:r>
                      <a:r>
                        <a:rPr sz="1400" spc="-5" dirty="0">
                          <a:latin typeface="Arial MT"/>
                          <a:cs typeface="Arial MT"/>
                        </a:rPr>
                        <a:t>PDM-XX</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spc="-5" dirty="0">
                          <a:latin typeface="Arial MT"/>
                          <a:cs typeface="Arial MT"/>
                        </a:rPr>
                        <a:t>PIC</a:t>
                      </a:r>
                      <a:r>
                        <a:rPr sz="1400" spc="-30" dirty="0">
                          <a:latin typeface="Arial MT"/>
                          <a:cs typeface="Arial MT"/>
                        </a:rPr>
                        <a:t> </a:t>
                      </a:r>
                      <a:r>
                        <a:rPr sz="1400" dirty="0">
                          <a:latin typeface="Arial MT"/>
                          <a:cs typeface="Arial MT"/>
                        </a:rPr>
                        <a:t>:</a:t>
                      </a:r>
                      <a:r>
                        <a:rPr sz="1400" spc="-25" dirty="0">
                          <a:latin typeface="Arial MT"/>
                          <a:cs typeface="Arial MT"/>
                        </a:rPr>
                        <a:t> </a:t>
                      </a:r>
                      <a:r>
                        <a:rPr sz="1400" spc="-5" dirty="0">
                          <a:latin typeface="Arial MT"/>
                          <a:cs typeface="Arial MT"/>
                        </a:rPr>
                        <a:t>PDM</a:t>
                      </a:r>
                      <a:r>
                        <a:rPr sz="1400" spc="-25" dirty="0">
                          <a:latin typeface="Arial MT"/>
                          <a:cs typeface="Arial MT"/>
                        </a:rPr>
                        <a:t> </a:t>
                      </a:r>
                      <a:r>
                        <a:rPr sz="1400" spc="-55" dirty="0">
                          <a:latin typeface="Arial MT"/>
                          <a:cs typeface="Arial MT"/>
                        </a:rPr>
                        <a:t>11</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741592">
                <a:tc gridSpan="2">
                  <a:txBody>
                    <a:bodyPr/>
                    <a:lstStyle/>
                    <a:p>
                      <a:pPr marL="38100">
                        <a:lnSpc>
                          <a:spcPct val="100000"/>
                        </a:lnSpc>
                        <a:spcBef>
                          <a:spcPts val="240"/>
                        </a:spcBef>
                      </a:pPr>
                      <a:r>
                        <a:rPr sz="1400" dirty="0">
                          <a:latin typeface="Arial MT"/>
                          <a:cs typeface="Arial MT"/>
                        </a:rPr>
                        <a:t>2</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38100" marR="344170">
                        <a:lnSpc>
                          <a:spcPct val="100000"/>
                        </a:lnSpc>
                        <a:spcBef>
                          <a:spcPts val="240"/>
                        </a:spcBef>
                      </a:pPr>
                      <a:r>
                        <a:rPr sz="1400" spc="-5" dirty="0">
                          <a:latin typeface="Arial MT"/>
                          <a:cs typeface="Arial MT"/>
                        </a:rPr>
                        <a:t>Rapat</a:t>
                      </a:r>
                      <a:r>
                        <a:rPr sz="1400" spc="-50" dirty="0">
                          <a:latin typeface="Arial MT"/>
                          <a:cs typeface="Arial MT"/>
                        </a:rPr>
                        <a:t> </a:t>
                      </a:r>
                      <a:r>
                        <a:rPr sz="1400" dirty="0">
                          <a:latin typeface="Arial MT"/>
                          <a:cs typeface="Arial MT"/>
                        </a:rPr>
                        <a:t>rutin</a:t>
                      </a:r>
                      <a:r>
                        <a:rPr sz="1400" spc="-50" dirty="0">
                          <a:latin typeface="Arial MT"/>
                          <a:cs typeface="Arial MT"/>
                        </a:rPr>
                        <a:t> </a:t>
                      </a:r>
                      <a:r>
                        <a:rPr sz="1400" spc="-5" dirty="0">
                          <a:latin typeface="Arial MT"/>
                          <a:cs typeface="Arial MT"/>
                        </a:rPr>
                        <a:t>pimpinan </a:t>
                      </a:r>
                      <a:r>
                        <a:rPr sz="1400" spc="-370" dirty="0">
                          <a:latin typeface="Arial MT"/>
                          <a:cs typeface="Arial MT"/>
                        </a:rPr>
                        <a:t> </a:t>
                      </a:r>
                      <a:r>
                        <a:rPr sz="1400" spc="-5" dirty="0">
                          <a:latin typeface="Arial MT"/>
                          <a:cs typeface="Arial MT"/>
                        </a:rPr>
                        <a:t>PDM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marR="331470">
                        <a:lnSpc>
                          <a:spcPct val="100000"/>
                        </a:lnSpc>
                        <a:spcBef>
                          <a:spcPts val="240"/>
                        </a:spcBef>
                      </a:pPr>
                      <a:r>
                        <a:rPr sz="1400" spc="-5" dirty="0">
                          <a:latin typeface="Arial MT"/>
                          <a:cs typeface="Arial MT"/>
                        </a:rPr>
                        <a:t>Isu</a:t>
                      </a:r>
                      <a:r>
                        <a:rPr sz="1400" spc="-55" dirty="0">
                          <a:latin typeface="Arial MT"/>
                          <a:cs typeface="Arial MT"/>
                        </a:rPr>
                        <a:t> </a:t>
                      </a:r>
                      <a:r>
                        <a:rPr sz="1400" dirty="0">
                          <a:latin typeface="Arial MT"/>
                          <a:cs typeface="Arial MT"/>
                        </a:rPr>
                        <a:t>yang</a:t>
                      </a:r>
                      <a:r>
                        <a:rPr sz="1400" spc="-50" dirty="0">
                          <a:latin typeface="Arial MT"/>
                          <a:cs typeface="Arial MT"/>
                        </a:rPr>
                        <a:t> </a:t>
                      </a:r>
                      <a:r>
                        <a:rPr sz="1400" dirty="0">
                          <a:latin typeface="Arial MT"/>
                          <a:cs typeface="Arial MT"/>
                        </a:rPr>
                        <a:t>membutuhkan </a:t>
                      </a:r>
                      <a:r>
                        <a:rPr sz="1400" spc="-375" dirty="0">
                          <a:latin typeface="Arial MT"/>
                          <a:cs typeface="Arial MT"/>
                        </a:rPr>
                        <a:t> </a:t>
                      </a:r>
                      <a:r>
                        <a:rPr sz="1400" dirty="0">
                          <a:latin typeface="Arial MT"/>
                          <a:cs typeface="Arial MT"/>
                        </a:rPr>
                        <a:t>keputusan</a:t>
                      </a:r>
                      <a:r>
                        <a:rPr sz="1400" spc="-25" dirty="0">
                          <a:latin typeface="Arial MT"/>
                          <a:cs typeface="Arial MT"/>
                        </a:rPr>
                        <a:t> </a:t>
                      </a:r>
                      <a:r>
                        <a:rPr sz="1400" spc="-5" dirty="0">
                          <a:latin typeface="Arial MT"/>
                          <a:cs typeface="Arial MT"/>
                        </a:rPr>
                        <a:t>pimpinan</a:t>
                      </a:r>
                      <a:endParaRPr sz="1400">
                        <a:latin typeface="Arial MT"/>
                        <a:cs typeface="Arial MT"/>
                      </a:endParaRPr>
                    </a:p>
                  </a:txBody>
                  <a:tcPr marL="0" marR="0" marT="30480"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0"/>
                        </a:spcBef>
                      </a:pPr>
                      <a:r>
                        <a:rPr sz="1400" spc="-5" dirty="0">
                          <a:latin typeface="Arial MT"/>
                          <a:cs typeface="Arial MT"/>
                        </a:rPr>
                        <a:t>Setiap</a:t>
                      </a:r>
                      <a:r>
                        <a:rPr sz="1400" spc="-50" dirty="0">
                          <a:latin typeface="Arial MT"/>
                          <a:cs typeface="Arial MT"/>
                        </a:rPr>
                        <a:t> </a:t>
                      </a:r>
                      <a:r>
                        <a:rPr sz="1400" dirty="0">
                          <a:latin typeface="Arial MT"/>
                          <a:cs typeface="Arial MT"/>
                        </a:rPr>
                        <a:t>senin</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0"/>
                        </a:spcBef>
                      </a:pPr>
                      <a:r>
                        <a:rPr sz="1400" spc="-5" dirty="0">
                          <a:latin typeface="Arial MT"/>
                          <a:cs typeface="Arial MT"/>
                        </a:rPr>
                        <a:t>1-2</a:t>
                      </a:r>
                      <a:r>
                        <a:rPr sz="1400" spc="-50" dirty="0">
                          <a:latin typeface="Arial MT"/>
                          <a:cs typeface="Arial MT"/>
                        </a:rPr>
                        <a:t> </a:t>
                      </a:r>
                      <a:r>
                        <a:rPr sz="1400" spc="-5" dirty="0">
                          <a:latin typeface="Arial MT"/>
                          <a:cs typeface="Arial MT"/>
                        </a:rPr>
                        <a:t>jam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267970">
                        <a:lnSpc>
                          <a:spcPct val="100000"/>
                        </a:lnSpc>
                        <a:spcBef>
                          <a:spcPts val="240"/>
                        </a:spcBef>
                      </a:pPr>
                      <a:r>
                        <a:rPr sz="1400" dirty="0">
                          <a:latin typeface="Arial MT"/>
                          <a:cs typeface="Arial MT"/>
                        </a:rPr>
                        <a:t>Jika</a:t>
                      </a:r>
                      <a:r>
                        <a:rPr sz="1400" spc="-35" dirty="0">
                          <a:latin typeface="Arial MT"/>
                          <a:cs typeface="Arial MT"/>
                        </a:rPr>
                        <a:t> </a:t>
                      </a:r>
                      <a:r>
                        <a:rPr sz="1400" spc="-5" dirty="0">
                          <a:latin typeface="Arial MT"/>
                          <a:cs typeface="Arial MT"/>
                        </a:rPr>
                        <a:t>tidak</a:t>
                      </a:r>
                      <a:r>
                        <a:rPr sz="1400" spc="-35" dirty="0">
                          <a:latin typeface="Arial MT"/>
                          <a:cs typeface="Arial MT"/>
                        </a:rPr>
                        <a:t> </a:t>
                      </a:r>
                      <a:r>
                        <a:rPr sz="1400" spc="-5" dirty="0">
                          <a:latin typeface="Arial MT"/>
                          <a:cs typeface="Arial MT"/>
                        </a:rPr>
                        <a:t>ada</a:t>
                      </a:r>
                      <a:r>
                        <a:rPr sz="1400" spc="-35" dirty="0">
                          <a:latin typeface="Arial MT"/>
                          <a:cs typeface="Arial MT"/>
                        </a:rPr>
                        <a:t> </a:t>
                      </a:r>
                      <a:r>
                        <a:rPr sz="1400" spc="-5" dirty="0">
                          <a:latin typeface="Arial MT"/>
                          <a:cs typeface="Arial MT"/>
                        </a:rPr>
                        <a:t>isu </a:t>
                      </a:r>
                      <a:r>
                        <a:rPr sz="1400" spc="-375" dirty="0">
                          <a:latin typeface="Arial MT"/>
                          <a:cs typeface="Arial MT"/>
                        </a:rPr>
                        <a:t> </a:t>
                      </a:r>
                      <a:r>
                        <a:rPr sz="1400" spc="-5" dirty="0">
                          <a:latin typeface="Arial MT"/>
                          <a:cs typeface="Arial MT"/>
                        </a:rPr>
                        <a:t>bisa</a:t>
                      </a:r>
                      <a:r>
                        <a:rPr sz="1400" spc="-15" dirty="0">
                          <a:latin typeface="Arial MT"/>
                          <a:cs typeface="Arial MT"/>
                        </a:rPr>
                        <a:t> </a:t>
                      </a:r>
                      <a:r>
                        <a:rPr sz="1400" dirty="0">
                          <a:latin typeface="Arial MT"/>
                          <a:cs typeface="Arial MT"/>
                        </a:rPr>
                        <a:t>skip</a:t>
                      </a:r>
                      <a:endParaRPr sz="1400">
                        <a:latin typeface="Arial MT"/>
                        <a:cs typeface="Arial MT"/>
                      </a:endParaRPr>
                    </a:p>
                    <a:p>
                      <a:pPr marL="38100">
                        <a:lnSpc>
                          <a:spcPct val="100000"/>
                        </a:lnSpc>
                      </a:pPr>
                      <a:r>
                        <a:rPr sz="1400" spc="-5" dirty="0">
                          <a:latin typeface="Arial MT"/>
                          <a:cs typeface="Arial MT"/>
                        </a:rPr>
                        <a:t>PIC</a:t>
                      </a:r>
                      <a:r>
                        <a:rPr sz="1400" spc="-35" dirty="0">
                          <a:latin typeface="Arial MT"/>
                          <a:cs typeface="Arial MT"/>
                        </a:rPr>
                        <a:t> </a:t>
                      </a:r>
                      <a:r>
                        <a:rPr sz="1400" spc="-5" dirty="0">
                          <a:latin typeface="Arial MT"/>
                          <a:cs typeface="Arial MT"/>
                        </a:rPr>
                        <a:t>PDM</a:t>
                      </a:r>
                      <a:r>
                        <a:rPr sz="1400" spc="-30" dirty="0">
                          <a:latin typeface="Arial MT"/>
                          <a:cs typeface="Arial MT"/>
                        </a:rPr>
                        <a:t> </a:t>
                      </a:r>
                      <a:r>
                        <a:rPr sz="1400" spc="-55" dirty="0">
                          <a:latin typeface="Arial MT"/>
                          <a:cs typeface="Arial MT"/>
                        </a:rPr>
                        <a:t>11</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525291">
                <a:tc gridSpan="2">
                  <a:txBody>
                    <a:bodyPr/>
                    <a:lstStyle/>
                    <a:p>
                      <a:pPr marL="38100">
                        <a:lnSpc>
                          <a:spcPct val="100000"/>
                        </a:lnSpc>
                        <a:spcBef>
                          <a:spcPts val="240"/>
                        </a:spcBef>
                      </a:pPr>
                      <a:r>
                        <a:rPr sz="1400" dirty="0">
                          <a:latin typeface="Arial MT"/>
                          <a:cs typeface="Arial MT"/>
                        </a:rPr>
                        <a:t>3</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66675" marR="246380">
                        <a:lnSpc>
                          <a:spcPct val="100000"/>
                        </a:lnSpc>
                        <a:spcBef>
                          <a:spcPts val="165"/>
                        </a:spcBef>
                      </a:pPr>
                      <a:r>
                        <a:rPr sz="1400" spc="-5" dirty="0">
                          <a:latin typeface="Arial MT"/>
                          <a:cs typeface="Arial MT"/>
                        </a:rPr>
                        <a:t>Rapat pimpinan lintas </a:t>
                      </a:r>
                      <a:r>
                        <a:rPr sz="1400" spc="-375" dirty="0">
                          <a:latin typeface="Arial MT"/>
                          <a:cs typeface="Arial MT"/>
                        </a:rPr>
                        <a:t> </a:t>
                      </a:r>
                      <a:r>
                        <a:rPr sz="1400" spc="-5" dirty="0">
                          <a:latin typeface="Arial MT"/>
                          <a:cs typeface="Arial MT"/>
                        </a:rPr>
                        <a:t>unit</a:t>
                      </a:r>
                      <a:r>
                        <a:rPr sz="1400" spc="-10" dirty="0">
                          <a:latin typeface="Arial MT"/>
                          <a:cs typeface="Arial MT"/>
                        </a:rPr>
                        <a:t> </a:t>
                      </a:r>
                      <a:r>
                        <a:rPr sz="1400" spc="-5" dirty="0">
                          <a:latin typeface="Arial MT"/>
                          <a:cs typeface="Arial MT"/>
                        </a:rPr>
                        <a:t>utama</a:t>
                      </a:r>
                      <a:endParaRPr sz="1400">
                        <a:latin typeface="Arial MT"/>
                        <a:cs typeface="Arial MT"/>
                      </a:endParaRPr>
                    </a:p>
                  </a:txBody>
                  <a:tcPr marL="0" marR="0" marT="209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marR="168910">
                        <a:lnSpc>
                          <a:spcPct val="100000"/>
                        </a:lnSpc>
                        <a:spcBef>
                          <a:spcPts val="240"/>
                        </a:spcBef>
                      </a:pPr>
                      <a:r>
                        <a:rPr sz="1400" dirty="0">
                          <a:latin typeface="Arial MT"/>
                          <a:cs typeface="Arial MT"/>
                        </a:rPr>
                        <a:t>Membahas </a:t>
                      </a:r>
                      <a:r>
                        <a:rPr sz="1400" spc="-5" dirty="0">
                          <a:latin typeface="Arial MT"/>
                          <a:cs typeface="Arial MT"/>
                        </a:rPr>
                        <a:t>isu program </a:t>
                      </a:r>
                      <a:r>
                        <a:rPr sz="1400" dirty="0">
                          <a:latin typeface="Arial MT"/>
                          <a:cs typeface="Arial MT"/>
                        </a:rPr>
                        <a:t> </a:t>
                      </a:r>
                      <a:r>
                        <a:rPr sz="1400" spc="-5" dirty="0">
                          <a:latin typeface="Arial MT"/>
                          <a:cs typeface="Arial MT"/>
                        </a:rPr>
                        <a:t>prioritas</a:t>
                      </a:r>
                      <a:r>
                        <a:rPr sz="1400" spc="-30" dirty="0">
                          <a:latin typeface="Arial MT"/>
                          <a:cs typeface="Arial MT"/>
                        </a:rPr>
                        <a:t> </a:t>
                      </a:r>
                      <a:r>
                        <a:rPr sz="1400" spc="-40" dirty="0">
                          <a:latin typeface="Arial MT"/>
                          <a:cs typeface="Arial MT"/>
                        </a:rPr>
                        <a:t>(PSP,</a:t>
                      </a:r>
                      <a:r>
                        <a:rPr sz="1400" spc="-25" dirty="0">
                          <a:latin typeface="Arial MT"/>
                          <a:cs typeface="Arial MT"/>
                        </a:rPr>
                        <a:t> </a:t>
                      </a:r>
                      <a:r>
                        <a:rPr sz="1400" spc="-5" dirty="0">
                          <a:latin typeface="Arial MT"/>
                          <a:cs typeface="Arial MT"/>
                        </a:rPr>
                        <a:t>IKM,</a:t>
                      </a:r>
                      <a:r>
                        <a:rPr sz="1400" spc="-25" dirty="0">
                          <a:latin typeface="Arial MT"/>
                          <a:cs typeface="Arial MT"/>
                        </a:rPr>
                        <a:t> </a:t>
                      </a:r>
                      <a:r>
                        <a:rPr sz="1400" spc="-5" dirty="0">
                          <a:latin typeface="Arial MT"/>
                          <a:cs typeface="Arial MT"/>
                        </a:rPr>
                        <a:t>PBD)</a:t>
                      </a:r>
                      <a:endParaRPr sz="1400">
                        <a:latin typeface="Arial MT"/>
                        <a:cs typeface="Arial MT"/>
                      </a:endParaRPr>
                    </a:p>
                  </a:txBody>
                  <a:tcPr marL="0" marR="0" marT="30480"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0"/>
                        </a:spcBef>
                      </a:pPr>
                      <a:r>
                        <a:rPr sz="1400" spc="-5" dirty="0">
                          <a:latin typeface="Arial MT"/>
                          <a:cs typeface="Arial MT"/>
                        </a:rPr>
                        <a:t>Setiap</a:t>
                      </a:r>
                      <a:r>
                        <a:rPr sz="1400" spc="-50" dirty="0">
                          <a:latin typeface="Arial MT"/>
                          <a:cs typeface="Arial MT"/>
                        </a:rPr>
                        <a:t> </a:t>
                      </a:r>
                      <a:r>
                        <a:rPr sz="1400" dirty="0">
                          <a:latin typeface="Arial MT"/>
                          <a:cs typeface="Arial MT"/>
                        </a:rPr>
                        <a:t>selasa</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0"/>
                        </a:spcBef>
                      </a:pPr>
                      <a:r>
                        <a:rPr sz="1400" spc="-5" dirty="0">
                          <a:latin typeface="Arial MT"/>
                          <a:cs typeface="Arial MT"/>
                        </a:rPr>
                        <a:t>1-2</a:t>
                      </a:r>
                      <a:r>
                        <a:rPr sz="1400" spc="-50" dirty="0">
                          <a:latin typeface="Arial MT"/>
                          <a:cs typeface="Arial MT"/>
                        </a:rPr>
                        <a:t> </a:t>
                      </a:r>
                      <a:r>
                        <a:rPr sz="1400" spc="-5" dirty="0">
                          <a:latin typeface="Arial MT"/>
                          <a:cs typeface="Arial MT"/>
                        </a:rPr>
                        <a:t>jam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221615" marR="262890" indent="8255">
                        <a:lnSpc>
                          <a:spcPct val="100000"/>
                        </a:lnSpc>
                        <a:spcBef>
                          <a:spcPts val="240"/>
                        </a:spcBef>
                      </a:pPr>
                      <a:r>
                        <a:rPr sz="1400" spc="-5" dirty="0">
                          <a:latin typeface="Arial MT"/>
                          <a:cs typeface="Arial MT"/>
                        </a:rPr>
                        <a:t>GTK, </a:t>
                      </a:r>
                      <a:r>
                        <a:rPr sz="1400" spc="-20" dirty="0">
                          <a:latin typeface="Arial MT"/>
                          <a:cs typeface="Arial MT"/>
                        </a:rPr>
                        <a:t>Vokasi, </a:t>
                      </a:r>
                      <a:r>
                        <a:rPr sz="1400" spc="-375" dirty="0">
                          <a:latin typeface="Arial MT"/>
                          <a:cs typeface="Arial MT"/>
                        </a:rPr>
                        <a:t> </a:t>
                      </a:r>
                      <a:r>
                        <a:rPr sz="1400" spc="-5" dirty="0">
                          <a:latin typeface="Arial MT"/>
                          <a:cs typeface="Arial MT"/>
                        </a:rPr>
                        <a:t>BSKA</a:t>
                      </a:r>
                      <a:r>
                        <a:rPr sz="1400" spc="-185" dirty="0">
                          <a:latin typeface="Arial MT"/>
                          <a:cs typeface="Arial MT"/>
                        </a:rPr>
                        <a:t>P</a:t>
                      </a:r>
                      <a:r>
                        <a:rPr sz="1400" dirty="0">
                          <a:latin typeface="Arial MT"/>
                          <a:cs typeface="Arial MT"/>
                        </a:rPr>
                        <a:t>,</a:t>
                      </a:r>
                      <a:r>
                        <a:rPr sz="1400" spc="-5" dirty="0">
                          <a:latin typeface="Arial MT"/>
                          <a:cs typeface="Arial MT"/>
                        </a:rPr>
                        <a:t> SKM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267970">
                        <a:lnSpc>
                          <a:spcPct val="100000"/>
                        </a:lnSpc>
                        <a:spcBef>
                          <a:spcPts val="240"/>
                        </a:spcBef>
                      </a:pPr>
                      <a:r>
                        <a:rPr sz="1400" dirty="0">
                          <a:latin typeface="Arial MT"/>
                          <a:cs typeface="Arial MT"/>
                        </a:rPr>
                        <a:t>Jika</a:t>
                      </a:r>
                      <a:r>
                        <a:rPr sz="1400" spc="-35" dirty="0">
                          <a:latin typeface="Arial MT"/>
                          <a:cs typeface="Arial MT"/>
                        </a:rPr>
                        <a:t> </a:t>
                      </a:r>
                      <a:r>
                        <a:rPr sz="1400" spc="-5" dirty="0">
                          <a:latin typeface="Arial MT"/>
                          <a:cs typeface="Arial MT"/>
                        </a:rPr>
                        <a:t>tidak</a:t>
                      </a:r>
                      <a:r>
                        <a:rPr sz="1400" spc="-35" dirty="0">
                          <a:latin typeface="Arial MT"/>
                          <a:cs typeface="Arial MT"/>
                        </a:rPr>
                        <a:t> </a:t>
                      </a:r>
                      <a:r>
                        <a:rPr sz="1400" spc="-5" dirty="0">
                          <a:latin typeface="Arial MT"/>
                          <a:cs typeface="Arial MT"/>
                        </a:rPr>
                        <a:t>ada</a:t>
                      </a:r>
                      <a:r>
                        <a:rPr sz="1400" spc="-35" dirty="0">
                          <a:latin typeface="Arial MT"/>
                          <a:cs typeface="Arial MT"/>
                        </a:rPr>
                        <a:t> </a:t>
                      </a:r>
                      <a:r>
                        <a:rPr sz="1400" spc="-5" dirty="0">
                          <a:latin typeface="Arial MT"/>
                          <a:cs typeface="Arial MT"/>
                        </a:rPr>
                        <a:t>isu </a:t>
                      </a:r>
                      <a:r>
                        <a:rPr sz="1400" spc="-375" dirty="0">
                          <a:latin typeface="Arial MT"/>
                          <a:cs typeface="Arial MT"/>
                        </a:rPr>
                        <a:t> </a:t>
                      </a:r>
                      <a:r>
                        <a:rPr sz="1400" spc="-5" dirty="0">
                          <a:latin typeface="Arial MT"/>
                          <a:cs typeface="Arial MT"/>
                        </a:rPr>
                        <a:t>bisa</a:t>
                      </a:r>
                      <a:r>
                        <a:rPr sz="1400" spc="-15" dirty="0">
                          <a:latin typeface="Arial MT"/>
                          <a:cs typeface="Arial MT"/>
                        </a:rPr>
                        <a:t> </a:t>
                      </a:r>
                      <a:r>
                        <a:rPr sz="1400" dirty="0">
                          <a:latin typeface="Arial MT"/>
                          <a:cs typeface="Arial MT"/>
                        </a:rPr>
                        <a:t>skip</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308964">
                <a:tc gridSpan="2">
                  <a:txBody>
                    <a:bodyPr/>
                    <a:lstStyle/>
                    <a:p>
                      <a:pPr marL="38100">
                        <a:lnSpc>
                          <a:spcPct val="100000"/>
                        </a:lnSpc>
                        <a:spcBef>
                          <a:spcPts val="245"/>
                        </a:spcBef>
                      </a:pPr>
                      <a:r>
                        <a:rPr sz="1400" dirty="0">
                          <a:latin typeface="Arial MT"/>
                          <a:cs typeface="Arial MT"/>
                        </a:rPr>
                        <a:t>4</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38100">
                        <a:lnSpc>
                          <a:spcPct val="100000"/>
                        </a:lnSpc>
                        <a:spcBef>
                          <a:spcPts val="245"/>
                        </a:spcBef>
                      </a:pPr>
                      <a:r>
                        <a:rPr sz="1400" spc="-5" dirty="0">
                          <a:latin typeface="Arial MT"/>
                          <a:cs typeface="Arial MT"/>
                        </a:rPr>
                        <a:t>Rapat</a:t>
                      </a:r>
                      <a:r>
                        <a:rPr sz="1400" spc="-30" dirty="0">
                          <a:latin typeface="Arial MT"/>
                          <a:cs typeface="Arial MT"/>
                        </a:rPr>
                        <a:t> </a:t>
                      </a:r>
                      <a:r>
                        <a:rPr sz="1400" dirty="0">
                          <a:latin typeface="Arial MT"/>
                          <a:cs typeface="Arial MT"/>
                        </a:rPr>
                        <a:t>rutin</a:t>
                      </a:r>
                      <a:r>
                        <a:rPr sz="1400" spc="-25" dirty="0">
                          <a:latin typeface="Arial MT"/>
                          <a:cs typeface="Arial MT"/>
                        </a:rPr>
                        <a:t> </a:t>
                      </a:r>
                      <a:r>
                        <a:rPr sz="1400" spc="-5" dirty="0">
                          <a:latin typeface="Arial MT"/>
                          <a:cs typeface="Arial MT"/>
                        </a:rPr>
                        <a:t>dg</a:t>
                      </a:r>
                      <a:r>
                        <a:rPr sz="1400" spc="-2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a:lnSpc>
                          <a:spcPct val="100000"/>
                        </a:lnSpc>
                        <a:spcBef>
                          <a:spcPts val="245"/>
                        </a:spcBef>
                      </a:pPr>
                      <a:r>
                        <a:rPr sz="1400" spc="-5" dirty="0">
                          <a:latin typeface="Arial MT"/>
                          <a:cs typeface="Arial MT"/>
                        </a:rPr>
                        <a:t>Progress,</a:t>
                      </a:r>
                      <a:r>
                        <a:rPr sz="1400" spc="-35" dirty="0">
                          <a:latin typeface="Arial MT"/>
                          <a:cs typeface="Arial MT"/>
                        </a:rPr>
                        <a:t> </a:t>
                      </a:r>
                      <a:r>
                        <a:rPr sz="1400" spc="-5" dirty="0">
                          <a:latin typeface="Arial MT"/>
                          <a:cs typeface="Arial MT"/>
                        </a:rPr>
                        <a:t>Isu,</a:t>
                      </a:r>
                      <a:r>
                        <a:rPr sz="1400" spc="-35" dirty="0">
                          <a:latin typeface="Arial MT"/>
                          <a:cs typeface="Arial MT"/>
                        </a:rPr>
                        <a:t> </a:t>
                      </a:r>
                      <a:r>
                        <a:rPr sz="1400" spc="-5" dirty="0">
                          <a:latin typeface="Arial MT"/>
                          <a:cs typeface="Arial MT"/>
                        </a:rPr>
                        <a:t>Resolusi</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5"/>
                        </a:spcBef>
                      </a:pPr>
                      <a:r>
                        <a:rPr sz="1400" spc="-5" dirty="0">
                          <a:latin typeface="Arial MT"/>
                          <a:cs typeface="Arial MT"/>
                        </a:rPr>
                        <a:t>Setiap</a:t>
                      </a:r>
                      <a:r>
                        <a:rPr sz="1400" spc="-50" dirty="0">
                          <a:latin typeface="Arial MT"/>
                          <a:cs typeface="Arial MT"/>
                        </a:rPr>
                        <a:t> </a:t>
                      </a:r>
                      <a:r>
                        <a:rPr sz="1400" dirty="0">
                          <a:latin typeface="Arial MT"/>
                          <a:cs typeface="Arial MT"/>
                        </a:rPr>
                        <a:t>rabu</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dirty="0">
                          <a:latin typeface="Arial MT"/>
                          <a:cs typeface="Arial MT"/>
                        </a:rPr>
                        <a:t>2</a:t>
                      </a:r>
                      <a:r>
                        <a:rPr sz="1400" spc="-55" dirty="0">
                          <a:latin typeface="Arial MT"/>
                          <a:cs typeface="Arial MT"/>
                        </a:rPr>
                        <a:t> </a:t>
                      </a:r>
                      <a:r>
                        <a:rPr sz="1400" spc="-5" dirty="0">
                          <a:latin typeface="Arial MT"/>
                          <a:cs typeface="Arial MT"/>
                        </a:rPr>
                        <a:t>jam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300" dirty="0">
                          <a:latin typeface="Arial MT"/>
                          <a:cs typeface="Arial MT"/>
                        </a:rPr>
                        <a:t>-</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300" spc="-5" dirty="0">
                          <a:latin typeface="Arial MT"/>
                          <a:cs typeface="Arial MT"/>
                        </a:rPr>
                        <a:t>PIC</a:t>
                      </a:r>
                      <a:r>
                        <a:rPr sz="1300" spc="-35" dirty="0">
                          <a:latin typeface="Arial MT"/>
                          <a:cs typeface="Arial MT"/>
                        </a:rPr>
                        <a:t> </a:t>
                      </a:r>
                      <a:r>
                        <a:rPr sz="1300" spc="-5" dirty="0">
                          <a:latin typeface="Arial MT"/>
                          <a:cs typeface="Arial MT"/>
                        </a:rPr>
                        <a:t>PDM</a:t>
                      </a:r>
                      <a:r>
                        <a:rPr sz="1300" spc="-35" dirty="0">
                          <a:latin typeface="Arial MT"/>
                          <a:cs typeface="Arial MT"/>
                        </a:rPr>
                        <a:t> </a:t>
                      </a:r>
                      <a:r>
                        <a:rPr sz="1300" spc="-5" dirty="0">
                          <a:latin typeface="Arial MT"/>
                          <a:cs typeface="Arial MT"/>
                        </a:rPr>
                        <a:t>05</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308964">
                <a:tc gridSpan="2">
                  <a:txBody>
                    <a:bodyPr/>
                    <a:lstStyle/>
                    <a:p>
                      <a:pPr marL="38100">
                        <a:lnSpc>
                          <a:spcPct val="100000"/>
                        </a:lnSpc>
                        <a:spcBef>
                          <a:spcPts val="245"/>
                        </a:spcBef>
                      </a:pPr>
                      <a:r>
                        <a:rPr sz="1400" dirty="0">
                          <a:latin typeface="Arial MT"/>
                          <a:cs typeface="Arial MT"/>
                        </a:rPr>
                        <a:t>5</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38100">
                        <a:lnSpc>
                          <a:spcPct val="100000"/>
                        </a:lnSpc>
                        <a:spcBef>
                          <a:spcPts val="245"/>
                        </a:spcBef>
                      </a:pPr>
                      <a:r>
                        <a:rPr sz="1400" spc="-5" dirty="0">
                          <a:latin typeface="Arial MT"/>
                          <a:cs typeface="Arial MT"/>
                        </a:rPr>
                        <a:t>Rapat</a:t>
                      </a:r>
                      <a:r>
                        <a:rPr sz="1400" spc="-35" dirty="0">
                          <a:latin typeface="Arial MT"/>
                          <a:cs typeface="Arial MT"/>
                        </a:rPr>
                        <a:t> </a:t>
                      </a:r>
                      <a:r>
                        <a:rPr sz="1400" spc="-5" dirty="0">
                          <a:latin typeface="Arial MT"/>
                          <a:cs typeface="Arial MT"/>
                        </a:rPr>
                        <a:t>internal</a:t>
                      </a:r>
                      <a:r>
                        <a:rPr sz="1400" spc="-3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a:lnSpc>
                          <a:spcPct val="100000"/>
                        </a:lnSpc>
                        <a:spcBef>
                          <a:spcPts val="245"/>
                        </a:spcBef>
                      </a:pPr>
                      <a:r>
                        <a:rPr sz="1400" spc="-5" dirty="0">
                          <a:latin typeface="Arial MT"/>
                          <a:cs typeface="Arial MT"/>
                        </a:rPr>
                        <a:t>tindak</a:t>
                      </a:r>
                      <a:r>
                        <a:rPr sz="1400" spc="-30" dirty="0">
                          <a:latin typeface="Arial MT"/>
                          <a:cs typeface="Arial MT"/>
                        </a:rPr>
                        <a:t> </a:t>
                      </a:r>
                      <a:r>
                        <a:rPr sz="1400" spc="-5" dirty="0">
                          <a:latin typeface="Arial MT"/>
                          <a:cs typeface="Arial MT"/>
                        </a:rPr>
                        <a:t>lanjut</a:t>
                      </a:r>
                      <a:r>
                        <a:rPr sz="1400" spc="-25" dirty="0">
                          <a:latin typeface="Arial MT"/>
                          <a:cs typeface="Arial MT"/>
                        </a:rPr>
                        <a:t> </a:t>
                      </a:r>
                      <a:r>
                        <a:rPr sz="1400" spc="-5" dirty="0">
                          <a:latin typeface="Arial MT"/>
                          <a:cs typeface="Arial MT"/>
                        </a:rPr>
                        <a:t>nomor</a:t>
                      </a:r>
                      <a:r>
                        <a:rPr sz="1400" spc="-25" dirty="0">
                          <a:latin typeface="Arial MT"/>
                          <a:cs typeface="Arial MT"/>
                        </a:rPr>
                        <a:t> </a:t>
                      </a:r>
                      <a:r>
                        <a:rPr sz="1400" dirty="0">
                          <a:latin typeface="Arial MT"/>
                          <a:cs typeface="Arial MT"/>
                        </a:rPr>
                        <a:t>4</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5"/>
                        </a:spcBef>
                      </a:pPr>
                      <a:r>
                        <a:rPr sz="1400" dirty="0">
                          <a:latin typeface="Arial MT"/>
                          <a:cs typeface="Arial MT"/>
                        </a:rPr>
                        <a:t>Mingguan</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dirty="0">
                          <a:latin typeface="Arial MT"/>
                          <a:cs typeface="Arial MT"/>
                        </a:rPr>
                        <a:t>2</a:t>
                      </a:r>
                      <a:r>
                        <a:rPr sz="1400" spc="-55" dirty="0">
                          <a:latin typeface="Arial MT"/>
                          <a:cs typeface="Arial MT"/>
                        </a:rPr>
                        <a:t> </a:t>
                      </a:r>
                      <a:r>
                        <a:rPr sz="1400" spc="-5" dirty="0">
                          <a:latin typeface="Arial MT"/>
                          <a:cs typeface="Arial MT"/>
                        </a:rPr>
                        <a:t>jam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41275" algn="ctr">
                        <a:lnSpc>
                          <a:spcPct val="100000"/>
                        </a:lnSpc>
                        <a:spcBef>
                          <a:spcPts val="245"/>
                        </a:spcBef>
                      </a:pPr>
                      <a:r>
                        <a:rPr sz="1300" spc="-5" dirty="0">
                          <a:latin typeface="Arial MT"/>
                          <a:cs typeface="Arial MT"/>
                        </a:rPr>
                        <a:t>TIm</a:t>
                      </a:r>
                      <a:r>
                        <a:rPr sz="1300" spc="-35" dirty="0">
                          <a:latin typeface="Arial MT"/>
                          <a:cs typeface="Arial MT"/>
                        </a:rPr>
                        <a:t> </a:t>
                      </a:r>
                      <a:r>
                        <a:rPr sz="1300" spc="-5" dirty="0">
                          <a:latin typeface="Arial MT"/>
                          <a:cs typeface="Arial MT"/>
                        </a:rPr>
                        <a:t>PMO</a:t>
                      </a:r>
                      <a:r>
                        <a:rPr sz="1300" spc="-35" dirty="0">
                          <a:latin typeface="Arial MT"/>
                          <a:cs typeface="Arial MT"/>
                        </a:rPr>
                        <a:t> </a:t>
                      </a:r>
                      <a:r>
                        <a:rPr sz="1300" spc="-5" dirty="0">
                          <a:latin typeface="Arial MT"/>
                          <a:cs typeface="Arial MT"/>
                        </a:rPr>
                        <a:t>UPT</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300" spc="-5" dirty="0">
                          <a:latin typeface="Arial MT"/>
                          <a:cs typeface="Arial MT"/>
                        </a:rPr>
                        <a:t>PIC</a:t>
                      </a:r>
                      <a:r>
                        <a:rPr sz="1300" spc="-30" dirty="0">
                          <a:latin typeface="Arial MT"/>
                          <a:cs typeface="Arial MT"/>
                        </a:rPr>
                        <a:t> </a:t>
                      </a:r>
                      <a:r>
                        <a:rPr sz="1300" dirty="0">
                          <a:latin typeface="Arial MT"/>
                          <a:cs typeface="Arial MT"/>
                        </a:rPr>
                        <a:t>:</a:t>
                      </a:r>
                      <a:r>
                        <a:rPr sz="1300" spc="-25" dirty="0">
                          <a:latin typeface="Arial MT"/>
                          <a:cs typeface="Arial MT"/>
                        </a:rPr>
                        <a:t> </a:t>
                      </a:r>
                      <a:r>
                        <a:rPr sz="1300" spc="-5" dirty="0">
                          <a:latin typeface="Arial MT"/>
                          <a:cs typeface="Arial MT"/>
                        </a:rPr>
                        <a:t>Kepala</a:t>
                      </a:r>
                      <a:r>
                        <a:rPr sz="1300" spc="-25" dirty="0">
                          <a:latin typeface="Arial MT"/>
                          <a:cs typeface="Arial MT"/>
                        </a:rPr>
                        <a:t> </a:t>
                      </a:r>
                      <a:r>
                        <a:rPr sz="1300" spc="-5" dirty="0">
                          <a:latin typeface="Arial MT"/>
                          <a:cs typeface="Arial MT"/>
                        </a:rPr>
                        <a:t>UPT</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308964">
                <a:tc gridSpan="2">
                  <a:txBody>
                    <a:bodyPr/>
                    <a:lstStyle/>
                    <a:p>
                      <a:pPr marL="38100">
                        <a:lnSpc>
                          <a:spcPct val="100000"/>
                        </a:lnSpc>
                        <a:spcBef>
                          <a:spcPts val="245"/>
                        </a:spcBef>
                      </a:pPr>
                      <a:r>
                        <a:rPr sz="1400" dirty="0">
                          <a:latin typeface="Arial MT"/>
                          <a:cs typeface="Arial MT"/>
                        </a:rPr>
                        <a:t>6</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hMerge="1">
                  <a:tcPr/>
                </a:tc>
                <a:tc>
                  <a:txBody>
                    <a:bodyPr/>
                    <a:lstStyle/>
                    <a:p>
                      <a:pPr marL="38100">
                        <a:lnSpc>
                          <a:spcPct val="100000"/>
                        </a:lnSpc>
                        <a:spcBef>
                          <a:spcPts val="245"/>
                        </a:spcBef>
                      </a:pPr>
                      <a:r>
                        <a:rPr sz="1400" spc="-5" dirty="0">
                          <a:latin typeface="Arial MT"/>
                          <a:cs typeface="Arial MT"/>
                        </a:rPr>
                        <a:t>Rapat</a:t>
                      </a:r>
                      <a:r>
                        <a:rPr sz="1400" spc="-30" dirty="0">
                          <a:latin typeface="Arial MT"/>
                          <a:cs typeface="Arial MT"/>
                        </a:rPr>
                        <a:t> </a:t>
                      </a:r>
                      <a:r>
                        <a:rPr sz="1400" spc="-5" dirty="0">
                          <a:latin typeface="Arial MT"/>
                          <a:cs typeface="Arial MT"/>
                        </a:rPr>
                        <a:t>teknis</a:t>
                      </a:r>
                      <a:r>
                        <a:rPr sz="1400" spc="-25" dirty="0">
                          <a:latin typeface="Arial MT"/>
                          <a:cs typeface="Arial MT"/>
                        </a:rPr>
                        <a:t> </a:t>
                      </a:r>
                      <a:r>
                        <a:rPr sz="1400" spc="-5" dirty="0">
                          <a:latin typeface="Arial MT"/>
                          <a:cs typeface="Arial MT"/>
                        </a:rPr>
                        <a:t>PMO</a:t>
                      </a:r>
                      <a:r>
                        <a:rPr sz="1400" spc="-2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7465">
                        <a:lnSpc>
                          <a:spcPct val="100000"/>
                        </a:lnSpc>
                        <a:spcBef>
                          <a:spcPts val="245"/>
                        </a:spcBef>
                      </a:pPr>
                      <a:r>
                        <a:rPr sz="1400" spc="-30" dirty="0">
                          <a:latin typeface="Arial MT"/>
                          <a:cs typeface="Arial MT"/>
                        </a:rPr>
                        <a:t>Teknis </a:t>
                      </a:r>
                      <a:r>
                        <a:rPr sz="1400" spc="-5" dirty="0">
                          <a:latin typeface="Arial MT"/>
                          <a:cs typeface="Arial MT"/>
                        </a:rPr>
                        <a:t>PMO</a:t>
                      </a:r>
                      <a:r>
                        <a:rPr sz="1400" spc="-30" dirty="0">
                          <a:latin typeface="Arial MT"/>
                          <a:cs typeface="Arial MT"/>
                        </a:rPr>
                        <a:t> </a:t>
                      </a:r>
                      <a:r>
                        <a:rPr sz="1400" dirty="0">
                          <a:latin typeface="Arial MT"/>
                          <a:cs typeface="Arial MT"/>
                        </a:rPr>
                        <a:t>&amp;</a:t>
                      </a:r>
                      <a:r>
                        <a:rPr sz="1400" spc="-25" dirty="0">
                          <a:latin typeface="Arial MT"/>
                          <a:cs typeface="Arial MT"/>
                        </a:rPr>
                        <a:t> </a:t>
                      </a:r>
                      <a:r>
                        <a:rPr sz="1400" dirty="0">
                          <a:latin typeface="Arial MT"/>
                          <a:cs typeface="Arial MT"/>
                        </a:rPr>
                        <a:t>MB</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1CC"/>
                    </a:solidFill>
                  </a:tcPr>
                </a:tc>
                <a:tc>
                  <a:txBody>
                    <a:bodyPr/>
                    <a:lstStyle/>
                    <a:p>
                      <a:pPr marL="37465">
                        <a:lnSpc>
                          <a:spcPct val="100000"/>
                        </a:lnSpc>
                        <a:spcBef>
                          <a:spcPts val="245"/>
                        </a:spcBef>
                      </a:pPr>
                      <a:r>
                        <a:rPr sz="1400" spc="-5" dirty="0">
                          <a:latin typeface="Arial MT"/>
                          <a:cs typeface="Arial MT"/>
                        </a:rPr>
                        <a:t>Setiap</a:t>
                      </a:r>
                      <a:r>
                        <a:rPr sz="1400" spc="-50" dirty="0">
                          <a:latin typeface="Arial MT"/>
                          <a:cs typeface="Arial MT"/>
                        </a:rPr>
                        <a:t> </a:t>
                      </a:r>
                      <a:r>
                        <a:rPr sz="1400" dirty="0">
                          <a:latin typeface="Arial MT"/>
                          <a:cs typeface="Arial MT"/>
                        </a:rPr>
                        <a:t>selasa</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dirty="0">
                          <a:latin typeface="Arial MT"/>
                          <a:cs typeface="Arial MT"/>
                        </a:rPr>
                        <a:t>2</a:t>
                      </a:r>
                      <a:r>
                        <a:rPr sz="1400" spc="-55" dirty="0">
                          <a:latin typeface="Arial MT"/>
                          <a:cs typeface="Arial MT"/>
                        </a:rPr>
                        <a:t> </a:t>
                      </a:r>
                      <a:r>
                        <a:rPr sz="1400" spc="-5" dirty="0">
                          <a:latin typeface="Arial MT"/>
                          <a:cs typeface="Arial MT"/>
                        </a:rPr>
                        <a:t>jam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39370" algn="ctr">
                        <a:lnSpc>
                          <a:spcPct val="100000"/>
                        </a:lnSpc>
                        <a:spcBef>
                          <a:spcPts val="245"/>
                        </a:spcBef>
                      </a:pPr>
                      <a:r>
                        <a:rPr sz="1300" dirty="0">
                          <a:latin typeface="Arial MT"/>
                          <a:cs typeface="Arial MT"/>
                        </a:rPr>
                        <a:t>-</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41275" algn="ctr">
                        <a:lnSpc>
                          <a:spcPct val="100000"/>
                        </a:lnSpc>
                        <a:spcBef>
                          <a:spcPts val="245"/>
                        </a:spcBef>
                      </a:pPr>
                      <a:r>
                        <a:rPr sz="1300" spc="-5" dirty="0">
                          <a:latin typeface="Arial MT"/>
                          <a:cs typeface="Arial MT"/>
                        </a:rPr>
                        <a:t>TIm</a:t>
                      </a:r>
                      <a:r>
                        <a:rPr sz="1300" spc="-35" dirty="0">
                          <a:latin typeface="Arial MT"/>
                          <a:cs typeface="Arial MT"/>
                        </a:rPr>
                        <a:t> </a:t>
                      </a:r>
                      <a:r>
                        <a:rPr sz="1300" spc="-5" dirty="0">
                          <a:latin typeface="Arial MT"/>
                          <a:cs typeface="Arial MT"/>
                        </a:rPr>
                        <a:t>PMO</a:t>
                      </a:r>
                      <a:r>
                        <a:rPr sz="1300" spc="-35" dirty="0">
                          <a:latin typeface="Arial MT"/>
                          <a:cs typeface="Arial MT"/>
                        </a:rPr>
                        <a:t> </a:t>
                      </a:r>
                      <a:r>
                        <a:rPr sz="1300" spc="-5" dirty="0">
                          <a:latin typeface="Arial MT"/>
                          <a:cs typeface="Arial MT"/>
                        </a:rPr>
                        <a:t>UPT</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300" spc="-5" dirty="0">
                          <a:latin typeface="Arial MT"/>
                          <a:cs typeface="Arial MT"/>
                        </a:rPr>
                        <a:t>PIC:</a:t>
                      </a:r>
                      <a:r>
                        <a:rPr sz="1300" spc="-35" dirty="0">
                          <a:latin typeface="Arial MT"/>
                          <a:cs typeface="Arial MT"/>
                        </a:rPr>
                        <a:t> </a:t>
                      </a:r>
                      <a:r>
                        <a:rPr sz="1300" spc="-5" dirty="0">
                          <a:latin typeface="Arial MT"/>
                          <a:cs typeface="Arial MT"/>
                        </a:rPr>
                        <a:t>PDM</a:t>
                      </a:r>
                      <a:r>
                        <a:rPr sz="1300" spc="-35" dirty="0">
                          <a:latin typeface="Arial MT"/>
                          <a:cs typeface="Arial MT"/>
                        </a:rPr>
                        <a:t> </a:t>
                      </a:r>
                      <a:r>
                        <a:rPr sz="1300" spc="-5" dirty="0">
                          <a:latin typeface="Arial MT"/>
                          <a:cs typeface="Arial MT"/>
                        </a:rPr>
                        <a:t>05</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525291">
                <a:tc gridSpan="2">
                  <a:txBody>
                    <a:bodyPr/>
                    <a:lstStyle/>
                    <a:p>
                      <a:pPr marL="38100">
                        <a:lnSpc>
                          <a:spcPct val="100000"/>
                        </a:lnSpc>
                        <a:spcBef>
                          <a:spcPts val="245"/>
                        </a:spcBef>
                      </a:pPr>
                      <a:r>
                        <a:rPr sz="1400" dirty="0">
                          <a:latin typeface="Arial MT"/>
                          <a:cs typeface="Arial MT"/>
                        </a:rPr>
                        <a:t>7</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hMerge="1">
                  <a:tcPr/>
                </a:tc>
                <a:tc>
                  <a:txBody>
                    <a:bodyPr/>
                    <a:lstStyle/>
                    <a:p>
                      <a:pPr marL="38100" marR="315595">
                        <a:lnSpc>
                          <a:spcPct val="100000"/>
                        </a:lnSpc>
                        <a:spcBef>
                          <a:spcPts val="245"/>
                        </a:spcBef>
                      </a:pPr>
                      <a:r>
                        <a:rPr sz="1400" spc="-5" dirty="0">
                          <a:latin typeface="Arial MT"/>
                          <a:cs typeface="Arial MT"/>
                        </a:rPr>
                        <a:t>Rapat</a:t>
                      </a:r>
                      <a:r>
                        <a:rPr sz="1400" spc="-35" dirty="0">
                          <a:latin typeface="Arial MT"/>
                          <a:cs typeface="Arial MT"/>
                        </a:rPr>
                        <a:t> </a:t>
                      </a:r>
                      <a:r>
                        <a:rPr sz="1400" spc="-5" dirty="0">
                          <a:latin typeface="Arial MT"/>
                          <a:cs typeface="Arial MT"/>
                        </a:rPr>
                        <a:t>PDM</a:t>
                      </a:r>
                      <a:r>
                        <a:rPr sz="1400" spc="-30" dirty="0">
                          <a:latin typeface="Arial MT"/>
                          <a:cs typeface="Arial MT"/>
                        </a:rPr>
                        <a:t> </a:t>
                      </a:r>
                      <a:r>
                        <a:rPr sz="1400" spc="-5" dirty="0">
                          <a:latin typeface="Arial MT"/>
                          <a:cs typeface="Arial MT"/>
                        </a:rPr>
                        <a:t>01-18</a:t>
                      </a:r>
                      <a:r>
                        <a:rPr sz="1400" spc="-30" dirty="0">
                          <a:latin typeface="Arial MT"/>
                          <a:cs typeface="Arial MT"/>
                        </a:rPr>
                        <a:t> </a:t>
                      </a:r>
                      <a:r>
                        <a:rPr sz="1400" spc="-5" dirty="0">
                          <a:latin typeface="Arial MT"/>
                          <a:cs typeface="Arial MT"/>
                        </a:rPr>
                        <a:t>dg </a:t>
                      </a:r>
                      <a:r>
                        <a:rPr sz="1400" spc="-375" dirty="0">
                          <a:latin typeface="Arial MT"/>
                          <a:cs typeface="Arial MT"/>
                        </a:rPr>
                        <a:t> </a:t>
                      </a:r>
                      <a:r>
                        <a:rPr sz="1400" spc="-5" dirty="0">
                          <a:latin typeface="Arial MT"/>
                          <a:cs typeface="Arial MT"/>
                        </a:rPr>
                        <a:t>Pak</a:t>
                      </a:r>
                      <a:r>
                        <a:rPr sz="1400" spc="-15" dirty="0">
                          <a:latin typeface="Arial MT"/>
                          <a:cs typeface="Arial MT"/>
                        </a:rPr>
                        <a:t> </a:t>
                      </a:r>
                      <a:r>
                        <a:rPr sz="1400" spc="-5" dirty="0">
                          <a:latin typeface="Arial MT"/>
                          <a:cs typeface="Arial MT"/>
                        </a:rPr>
                        <a:t>Dirjen</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7465" marR="131445">
                        <a:lnSpc>
                          <a:spcPct val="100000"/>
                        </a:lnSpc>
                        <a:spcBef>
                          <a:spcPts val="245"/>
                        </a:spcBef>
                      </a:pPr>
                      <a:r>
                        <a:rPr sz="1400" spc="-5" dirty="0">
                          <a:latin typeface="Arial MT"/>
                          <a:cs typeface="Arial MT"/>
                        </a:rPr>
                        <a:t>Progress</a:t>
                      </a:r>
                      <a:r>
                        <a:rPr sz="1400" spc="-30" dirty="0">
                          <a:latin typeface="Arial MT"/>
                          <a:cs typeface="Arial MT"/>
                        </a:rPr>
                        <a:t> </a:t>
                      </a:r>
                      <a:r>
                        <a:rPr sz="1400" dirty="0">
                          <a:latin typeface="Arial MT"/>
                          <a:cs typeface="Arial MT"/>
                        </a:rPr>
                        <a:t>report</a:t>
                      </a:r>
                      <a:r>
                        <a:rPr sz="1400" spc="-25" dirty="0">
                          <a:latin typeface="Arial MT"/>
                          <a:cs typeface="Arial MT"/>
                        </a:rPr>
                        <a:t> </a:t>
                      </a:r>
                      <a:r>
                        <a:rPr sz="1400" spc="-5" dirty="0">
                          <a:latin typeface="Arial MT"/>
                          <a:cs typeface="Arial MT"/>
                        </a:rPr>
                        <a:t>PDM </a:t>
                      </a:r>
                      <a:r>
                        <a:rPr sz="1400" dirty="0">
                          <a:solidFill>
                            <a:srgbClr val="FF0000"/>
                          </a:solidFill>
                          <a:latin typeface="Arial MT"/>
                          <a:cs typeface="Arial MT"/>
                        </a:rPr>
                        <a:t>@</a:t>
                      </a:r>
                      <a:r>
                        <a:rPr sz="1400" spc="-25" dirty="0">
                          <a:solidFill>
                            <a:srgbClr val="FF0000"/>
                          </a:solidFill>
                          <a:latin typeface="Arial MT"/>
                          <a:cs typeface="Arial MT"/>
                        </a:rPr>
                        <a:t> </a:t>
                      </a:r>
                      <a:r>
                        <a:rPr sz="1400" dirty="0">
                          <a:solidFill>
                            <a:srgbClr val="FF0000"/>
                          </a:solidFill>
                          <a:latin typeface="Arial MT"/>
                          <a:cs typeface="Arial MT"/>
                        </a:rPr>
                        <a:t>1 </a:t>
                      </a:r>
                      <a:r>
                        <a:rPr sz="1400" spc="-375" dirty="0">
                          <a:solidFill>
                            <a:srgbClr val="FF0000"/>
                          </a:solidFill>
                          <a:latin typeface="Arial MT"/>
                          <a:cs typeface="Arial MT"/>
                        </a:rPr>
                        <a:t> </a:t>
                      </a:r>
                      <a:r>
                        <a:rPr sz="1400" spc="-5" dirty="0">
                          <a:solidFill>
                            <a:srgbClr val="FF0000"/>
                          </a:solidFill>
                          <a:latin typeface="Arial MT"/>
                          <a:cs typeface="Arial MT"/>
                        </a:rPr>
                        <a:t>pager</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tc>
                  <a:txBody>
                    <a:bodyPr/>
                    <a:lstStyle/>
                    <a:p>
                      <a:pPr marL="37465" marR="113030">
                        <a:lnSpc>
                          <a:spcPct val="100000"/>
                        </a:lnSpc>
                        <a:spcBef>
                          <a:spcPts val="245"/>
                        </a:spcBef>
                      </a:pPr>
                      <a:r>
                        <a:rPr sz="1400" spc="-5" dirty="0">
                          <a:latin typeface="Arial MT"/>
                          <a:cs typeface="Arial MT"/>
                        </a:rPr>
                        <a:t>Sebulan</a:t>
                      </a:r>
                      <a:r>
                        <a:rPr sz="1400" spc="-95" dirty="0">
                          <a:latin typeface="Arial MT"/>
                          <a:cs typeface="Arial MT"/>
                        </a:rPr>
                        <a:t> </a:t>
                      </a:r>
                      <a:r>
                        <a:rPr sz="1400" dirty="0">
                          <a:latin typeface="Arial MT"/>
                          <a:cs typeface="Arial MT"/>
                        </a:rPr>
                        <a:t>sekali </a:t>
                      </a:r>
                      <a:r>
                        <a:rPr sz="1400" spc="-375" dirty="0">
                          <a:latin typeface="Arial MT"/>
                          <a:cs typeface="Arial MT"/>
                        </a:rPr>
                        <a:t> </a:t>
                      </a:r>
                      <a:r>
                        <a:rPr sz="1400" dirty="0">
                          <a:latin typeface="Arial MT"/>
                          <a:cs typeface="Arial MT"/>
                        </a:rPr>
                        <a:t>(M-1)</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a:lnSpc>
                          <a:spcPct val="100000"/>
                        </a:lnSpc>
                        <a:spcBef>
                          <a:spcPts val="245"/>
                        </a:spcBef>
                      </a:pPr>
                      <a:r>
                        <a:rPr sz="1400" spc="-5" dirty="0">
                          <a:latin typeface="Arial MT"/>
                          <a:cs typeface="Arial MT"/>
                        </a:rPr>
                        <a:t>2-3</a:t>
                      </a:r>
                      <a:r>
                        <a:rPr sz="1400" spc="-50" dirty="0">
                          <a:latin typeface="Arial MT"/>
                          <a:cs typeface="Arial MT"/>
                        </a:rPr>
                        <a:t> </a:t>
                      </a:r>
                      <a:r>
                        <a:rPr sz="1400" spc="-5" dirty="0">
                          <a:latin typeface="Arial MT"/>
                          <a:cs typeface="Arial MT"/>
                        </a:rPr>
                        <a:t>jam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a:lnSpc>
                          <a:spcPct val="100000"/>
                        </a:lnSpc>
                        <a:spcBef>
                          <a:spcPts val="245"/>
                        </a:spcBef>
                      </a:pPr>
                      <a:r>
                        <a:rPr sz="1400" spc="-5" dirty="0">
                          <a:latin typeface="Arial MT"/>
                          <a:cs typeface="Arial MT"/>
                        </a:rPr>
                        <a:t>PIC</a:t>
                      </a:r>
                      <a:r>
                        <a:rPr sz="1400" spc="-35" dirty="0">
                          <a:latin typeface="Arial MT"/>
                          <a:cs typeface="Arial MT"/>
                        </a:rPr>
                        <a:t> </a:t>
                      </a:r>
                      <a:r>
                        <a:rPr sz="1400" spc="-5" dirty="0">
                          <a:latin typeface="Arial MT"/>
                          <a:cs typeface="Arial MT"/>
                        </a:rPr>
                        <a:t>PDM</a:t>
                      </a:r>
                      <a:r>
                        <a:rPr sz="1400" spc="-30" dirty="0">
                          <a:latin typeface="Arial MT"/>
                          <a:cs typeface="Arial MT"/>
                        </a:rPr>
                        <a:t> </a:t>
                      </a:r>
                      <a:r>
                        <a:rPr sz="1400" spc="-55" dirty="0">
                          <a:latin typeface="Arial MT"/>
                          <a:cs typeface="Arial MT"/>
                        </a:rPr>
                        <a:t>11</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r>
              <a:tr h="741592">
                <a:tc gridSpan="2">
                  <a:txBody>
                    <a:bodyPr/>
                    <a:lstStyle/>
                    <a:p>
                      <a:pPr marL="38100">
                        <a:lnSpc>
                          <a:spcPct val="100000"/>
                        </a:lnSpc>
                        <a:spcBef>
                          <a:spcPts val="245"/>
                        </a:spcBef>
                      </a:pPr>
                      <a:r>
                        <a:rPr sz="1400" dirty="0">
                          <a:latin typeface="Arial MT"/>
                          <a:cs typeface="Arial MT"/>
                        </a:rPr>
                        <a:t>8</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hMerge="1">
                  <a:tcPr/>
                </a:tc>
                <a:tc>
                  <a:txBody>
                    <a:bodyPr/>
                    <a:lstStyle/>
                    <a:p>
                      <a:pPr marL="38100" marR="432435">
                        <a:lnSpc>
                          <a:spcPct val="100000"/>
                        </a:lnSpc>
                        <a:spcBef>
                          <a:spcPts val="245"/>
                        </a:spcBef>
                      </a:pPr>
                      <a:r>
                        <a:rPr sz="1400" spc="-5" dirty="0">
                          <a:latin typeface="Arial MT"/>
                          <a:cs typeface="Arial MT"/>
                        </a:rPr>
                        <a:t>Rapat</a:t>
                      </a:r>
                      <a:r>
                        <a:rPr sz="1400" spc="-50" dirty="0">
                          <a:latin typeface="Arial MT"/>
                          <a:cs typeface="Arial MT"/>
                        </a:rPr>
                        <a:t> </a:t>
                      </a:r>
                      <a:r>
                        <a:rPr sz="1400" dirty="0">
                          <a:latin typeface="Arial MT"/>
                          <a:cs typeface="Arial MT"/>
                        </a:rPr>
                        <a:t>kerja</a:t>
                      </a:r>
                      <a:r>
                        <a:rPr sz="1400" spc="-50" dirty="0">
                          <a:latin typeface="Arial MT"/>
                          <a:cs typeface="Arial MT"/>
                        </a:rPr>
                        <a:t> </a:t>
                      </a:r>
                      <a:r>
                        <a:rPr sz="1400" spc="-5" dirty="0">
                          <a:latin typeface="Arial MT"/>
                          <a:cs typeface="Arial MT"/>
                        </a:rPr>
                        <a:t>dengan </a:t>
                      </a:r>
                      <a:r>
                        <a:rPr sz="1400" spc="-375" dirty="0">
                          <a:latin typeface="Arial MT"/>
                          <a:cs typeface="Arial MT"/>
                        </a:rPr>
                        <a:t> </a:t>
                      </a:r>
                      <a:r>
                        <a:rPr sz="1400" spc="-5" dirty="0">
                          <a:latin typeface="Arial MT"/>
                          <a:cs typeface="Arial MT"/>
                        </a:rPr>
                        <a:t>UPT</a:t>
                      </a:r>
                      <a:r>
                        <a:rPr sz="1400" spc="-40" dirty="0">
                          <a:latin typeface="Arial MT"/>
                          <a:cs typeface="Arial MT"/>
                        </a:rPr>
                        <a:t> </a:t>
                      </a:r>
                      <a:r>
                        <a:rPr sz="1400" dirty="0">
                          <a:latin typeface="Arial MT"/>
                          <a:cs typeface="Arial MT"/>
                        </a:rPr>
                        <a:t>(luring)</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7465" marR="245110">
                        <a:lnSpc>
                          <a:spcPct val="100000"/>
                        </a:lnSpc>
                        <a:spcBef>
                          <a:spcPts val="245"/>
                        </a:spcBef>
                      </a:pPr>
                      <a:r>
                        <a:rPr sz="1400" spc="-5" dirty="0">
                          <a:latin typeface="Arial MT"/>
                          <a:cs typeface="Arial MT"/>
                        </a:rPr>
                        <a:t>Rapat </a:t>
                      </a:r>
                      <a:r>
                        <a:rPr sz="1400" dirty="0">
                          <a:latin typeface="Arial MT"/>
                          <a:cs typeface="Arial MT"/>
                        </a:rPr>
                        <a:t>kerja kombinasi </a:t>
                      </a:r>
                      <a:r>
                        <a:rPr sz="1400" spc="5" dirty="0">
                          <a:latin typeface="Arial MT"/>
                          <a:cs typeface="Arial MT"/>
                        </a:rPr>
                        <a:t> </a:t>
                      </a:r>
                      <a:r>
                        <a:rPr sz="1400" spc="-5" dirty="0">
                          <a:latin typeface="Arial MT"/>
                          <a:cs typeface="Arial MT"/>
                        </a:rPr>
                        <a:t>dari</a:t>
                      </a:r>
                      <a:r>
                        <a:rPr sz="1400" spc="-35" dirty="0">
                          <a:latin typeface="Arial MT"/>
                          <a:cs typeface="Arial MT"/>
                        </a:rPr>
                        <a:t> </a:t>
                      </a:r>
                      <a:r>
                        <a:rPr sz="1400" spc="-5" dirty="0">
                          <a:latin typeface="Arial MT"/>
                          <a:cs typeface="Arial MT"/>
                        </a:rPr>
                        <a:t>berbagai</a:t>
                      </a:r>
                      <a:r>
                        <a:rPr sz="1400" spc="-30" dirty="0">
                          <a:latin typeface="Arial MT"/>
                          <a:cs typeface="Arial MT"/>
                        </a:rPr>
                        <a:t> </a:t>
                      </a:r>
                      <a:r>
                        <a:rPr sz="1400" spc="-5" dirty="0">
                          <a:latin typeface="Arial MT"/>
                          <a:cs typeface="Arial MT"/>
                        </a:rPr>
                        <a:t>PMO</a:t>
                      </a:r>
                      <a:r>
                        <a:rPr sz="1400" spc="-30" dirty="0">
                          <a:latin typeface="Arial MT"/>
                          <a:cs typeface="Arial MT"/>
                        </a:rPr>
                        <a:t> </a:t>
                      </a:r>
                      <a:r>
                        <a:rPr sz="1400" spc="-5" dirty="0">
                          <a:latin typeface="Arial MT"/>
                          <a:cs typeface="Arial MT"/>
                        </a:rPr>
                        <a:t>PDM</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tc>
                  <a:txBody>
                    <a:bodyPr/>
                    <a:lstStyle/>
                    <a:p>
                      <a:pPr marL="37465">
                        <a:lnSpc>
                          <a:spcPct val="100000"/>
                        </a:lnSpc>
                        <a:spcBef>
                          <a:spcPts val="245"/>
                        </a:spcBef>
                      </a:pPr>
                      <a:r>
                        <a:rPr sz="1400" spc="-5" dirty="0">
                          <a:latin typeface="Arial MT"/>
                          <a:cs typeface="Arial MT"/>
                        </a:rPr>
                        <a:t>Sebulan</a:t>
                      </a:r>
                      <a:r>
                        <a:rPr sz="1400" spc="-50" dirty="0">
                          <a:latin typeface="Arial MT"/>
                          <a:cs typeface="Arial MT"/>
                        </a:rPr>
                        <a:t> </a:t>
                      </a:r>
                      <a:r>
                        <a:rPr sz="1400" dirty="0">
                          <a:latin typeface="Arial MT"/>
                          <a:cs typeface="Arial MT"/>
                        </a:rPr>
                        <a:t>sekali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a:lnSpc>
                          <a:spcPct val="100000"/>
                        </a:lnSpc>
                        <a:spcBef>
                          <a:spcPts val="245"/>
                        </a:spcBef>
                      </a:pPr>
                      <a:r>
                        <a:rPr sz="1400" spc="-5" dirty="0">
                          <a:latin typeface="Arial MT"/>
                          <a:cs typeface="Arial MT"/>
                        </a:rPr>
                        <a:t>2-3</a:t>
                      </a:r>
                      <a:r>
                        <a:rPr sz="1400" spc="-50" dirty="0">
                          <a:latin typeface="Arial MT"/>
                          <a:cs typeface="Arial MT"/>
                        </a:rPr>
                        <a:t> </a:t>
                      </a:r>
                      <a:r>
                        <a:rPr sz="1400" spc="-5" dirty="0">
                          <a:latin typeface="Arial MT"/>
                          <a:cs typeface="Arial MT"/>
                        </a:rPr>
                        <a:t>hari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R="39370" algn="ctr">
                        <a:lnSpc>
                          <a:spcPct val="100000"/>
                        </a:lnSpc>
                        <a:spcBef>
                          <a:spcPts val="245"/>
                        </a:spcBef>
                      </a:pPr>
                      <a:r>
                        <a:rPr sz="1400" dirty="0">
                          <a:latin typeface="Arial MT"/>
                          <a:cs typeface="Arial MT"/>
                        </a:rPr>
                        <a: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234950" marR="154305" indent="-123825">
                        <a:lnSpc>
                          <a:spcPct val="100000"/>
                        </a:lnSpc>
                        <a:spcBef>
                          <a:spcPts val="245"/>
                        </a:spcBef>
                      </a:pPr>
                      <a:r>
                        <a:rPr sz="1400" spc="-5" dirty="0">
                          <a:latin typeface="Arial MT"/>
                          <a:cs typeface="Arial MT"/>
                        </a:rPr>
                        <a:t>Perwakilan</a:t>
                      </a:r>
                      <a:r>
                        <a:rPr sz="1400" spc="-90" dirty="0">
                          <a:latin typeface="Arial MT"/>
                          <a:cs typeface="Arial MT"/>
                        </a:rPr>
                        <a:t> </a:t>
                      </a:r>
                      <a:r>
                        <a:rPr sz="1400" spc="-5" dirty="0">
                          <a:latin typeface="Arial MT"/>
                          <a:cs typeface="Arial MT"/>
                        </a:rPr>
                        <a:t>UPT </a:t>
                      </a:r>
                      <a:r>
                        <a:rPr sz="1400" spc="-375" dirty="0">
                          <a:latin typeface="Arial MT"/>
                          <a:cs typeface="Arial MT"/>
                        </a:rPr>
                        <a:t> </a:t>
                      </a:r>
                      <a:r>
                        <a:rPr sz="1400" spc="-5" dirty="0">
                          <a:latin typeface="Arial MT"/>
                          <a:cs typeface="Arial MT"/>
                        </a:rPr>
                        <a:t>dan</a:t>
                      </a:r>
                      <a:r>
                        <a:rPr sz="1400" spc="-25" dirty="0">
                          <a:latin typeface="Arial MT"/>
                          <a:cs typeface="Arial MT"/>
                        </a:rPr>
                        <a:t> </a:t>
                      </a:r>
                      <a:r>
                        <a:rPr sz="1400" spc="-5" dirty="0">
                          <a:latin typeface="Arial MT"/>
                          <a:cs typeface="Arial MT"/>
                        </a:rPr>
                        <a:t>tim</a:t>
                      </a:r>
                      <a:r>
                        <a:rPr sz="1400" spc="-25" dirty="0">
                          <a:latin typeface="Arial MT"/>
                          <a:cs typeface="Arial MT"/>
                        </a:rPr>
                        <a:t> </a:t>
                      </a:r>
                      <a:r>
                        <a:rPr sz="1400" spc="-5" dirty="0">
                          <a:latin typeface="Arial MT"/>
                          <a:cs typeface="Arial MT"/>
                        </a:rPr>
                        <a:t>PDM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120650">
                        <a:lnSpc>
                          <a:spcPct val="100000"/>
                        </a:lnSpc>
                        <a:spcBef>
                          <a:spcPts val="245"/>
                        </a:spcBef>
                      </a:pPr>
                      <a:r>
                        <a:rPr sz="1400" dirty="0">
                          <a:latin typeface="Arial MT"/>
                          <a:cs typeface="Arial MT"/>
                        </a:rPr>
                        <a:t>Jika</a:t>
                      </a:r>
                      <a:r>
                        <a:rPr sz="1400" spc="-35" dirty="0">
                          <a:latin typeface="Arial MT"/>
                          <a:cs typeface="Arial MT"/>
                        </a:rPr>
                        <a:t> </a:t>
                      </a:r>
                      <a:r>
                        <a:rPr sz="1400" spc="-5" dirty="0">
                          <a:latin typeface="Arial MT"/>
                          <a:cs typeface="Arial MT"/>
                        </a:rPr>
                        <a:t>tidak</a:t>
                      </a:r>
                      <a:r>
                        <a:rPr sz="1400" spc="-35" dirty="0">
                          <a:latin typeface="Arial MT"/>
                          <a:cs typeface="Arial MT"/>
                        </a:rPr>
                        <a:t> </a:t>
                      </a:r>
                      <a:r>
                        <a:rPr sz="1400" spc="-5" dirty="0">
                          <a:latin typeface="Arial MT"/>
                          <a:cs typeface="Arial MT"/>
                        </a:rPr>
                        <a:t>ada</a:t>
                      </a:r>
                      <a:r>
                        <a:rPr sz="1400" spc="-35" dirty="0">
                          <a:latin typeface="Arial MT"/>
                          <a:cs typeface="Arial MT"/>
                        </a:rPr>
                        <a:t> </a:t>
                      </a:r>
                      <a:r>
                        <a:rPr sz="1400" spc="-5" dirty="0">
                          <a:latin typeface="Arial MT"/>
                          <a:cs typeface="Arial MT"/>
                        </a:rPr>
                        <a:t>topik </a:t>
                      </a:r>
                      <a:r>
                        <a:rPr sz="1400" spc="-370" dirty="0">
                          <a:latin typeface="Arial MT"/>
                          <a:cs typeface="Arial MT"/>
                        </a:rPr>
                        <a:t> </a:t>
                      </a:r>
                      <a:r>
                        <a:rPr sz="1400" spc="-5" dirty="0">
                          <a:latin typeface="Arial MT"/>
                          <a:cs typeface="Arial MT"/>
                        </a:rPr>
                        <a:t>bisa</a:t>
                      </a:r>
                      <a:r>
                        <a:rPr sz="1400" spc="-15" dirty="0">
                          <a:latin typeface="Arial MT"/>
                          <a:cs typeface="Arial MT"/>
                        </a:rPr>
                        <a:t> </a:t>
                      </a:r>
                      <a:r>
                        <a:rPr sz="1400" dirty="0">
                          <a:latin typeface="Arial MT"/>
                          <a:cs typeface="Arial MT"/>
                        </a:rPr>
                        <a:t>skip</a:t>
                      </a:r>
                      <a:endParaRPr sz="1400">
                        <a:latin typeface="Arial MT"/>
                        <a:cs typeface="Arial MT"/>
                      </a:endParaRPr>
                    </a:p>
                    <a:p>
                      <a:pPr marL="38100">
                        <a:lnSpc>
                          <a:spcPct val="100000"/>
                        </a:lnSpc>
                      </a:pPr>
                      <a:r>
                        <a:rPr sz="1400" spc="-5" dirty="0">
                          <a:latin typeface="Arial MT"/>
                          <a:cs typeface="Arial MT"/>
                        </a:rPr>
                        <a:t>PIC</a:t>
                      </a:r>
                      <a:r>
                        <a:rPr sz="1400" spc="-30" dirty="0">
                          <a:latin typeface="Arial MT"/>
                          <a:cs typeface="Arial MT"/>
                        </a:rPr>
                        <a:t> </a:t>
                      </a:r>
                      <a:r>
                        <a:rPr sz="1400" dirty="0">
                          <a:latin typeface="Arial MT"/>
                          <a:cs typeface="Arial MT"/>
                        </a:rPr>
                        <a:t>:</a:t>
                      </a:r>
                      <a:r>
                        <a:rPr sz="1400" spc="-25" dirty="0">
                          <a:latin typeface="Arial MT"/>
                          <a:cs typeface="Arial MT"/>
                        </a:rPr>
                        <a:t> </a:t>
                      </a:r>
                      <a:r>
                        <a:rPr sz="1400" spc="-5" dirty="0">
                          <a:latin typeface="Arial MT"/>
                          <a:cs typeface="Arial MT"/>
                        </a:rPr>
                        <a:t>PDM</a:t>
                      </a:r>
                      <a:r>
                        <a:rPr sz="1400" spc="-25" dirty="0">
                          <a:latin typeface="Arial MT"/>
                          <a:cs typeface="Arial MT"/>
                        </a:rPr>
                        <a:t> </a:t>
                      </a:r>
                      <a:r>
                        <a:rPr sz="1400" spc="-5" dirty="0">
                          <a:latin typeface="Arial MT"/>
                          <a:cs typeface="Arial MT"/>
                        </a:rPr>
                        <a:t>05</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r>
              <a:tr h="525291">
                <a:tc gridSpan="2">
                  <a:txBody>
                    <a:bodyPr/>
                    <a:lstStyle/>
                    <a:p>
                      <a:pPr marL="38100">
                        <a:lnSpc>
                          <a:spcPct val="100000"/>
                        </a:lnSpc>
                        <a:spcBef>
                          <a:spcPts val="245"/>
                        </a:spcBef>
                      </a:pPr>
                      <a:r>
                        <a:rPr sz="1400" dirty="0">
                          <a:latin typeface="Arial MT"/>
                          <a:cs typeface="Arial MT"/>
                        </a:rPr>
                        <a:t>9</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hMerge="1">
                  <a:tcPr/>
                </a:tc>
                <a:tc>
                  <a:txBody>
                    <a:bodyPr/>
                    <a:lstStyle/>
                    <a:p>
                      <a:pPr marL="38100">
                        <a:lnSpc>
                          <a:spcPct val="100000"/>
                        </a:lnSpc>
                        <a:spcBef>
                          <a:spcPts val="245"/>
                        </a:spcBef>
                      </a:pPr>
                      <a:r>
                        <a:rPr sz="1400" spc="-5" dirty="0">
                          <a:latin typeface="Arial MT"/>
                          <a:cs typeface="Arial MT"/>
                        </a:rPr>
                        <a:t>Rakor</a:t>
                      </a:r>
                      <a:r>
                        <a:rPr sz="1400" spc="-35" dirty="0">
                          <a:latin typeface="Arial MT"/>
                          <a:cs typeface="Arial MT"/>
                        </a:rPr>
                        <a:t> </a:t>
                      </a:r>
                      <a:r>
                        <a:rPr sz="1400" spc="-5" dirty="0">
                          <a:latin typeface="Arial MT"/>
                          <a:cs typeface="Arial MT"/>
                        </a:rPr>
                        <a:t>UPT</a:t>
                      </a:r>
                      <a:r>
                        <a:rPr sz="1400" spc="-60" dirty="0">
                          <a:latin typeface="Arial MT"/>
                          <a:cs typeface="Arial MT"/>
                        </a:rPr>
                        <a:t> </a:t>
                      </a:r>
                      <a:r>
                        <a:rPr sz="1400" dirty="0">
                          <a:latin typeface="Arial MT"/>
                          <a:cs typeface="Arial MT"/>
                        </a:rPr>
                        <a:t>(luring)</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7465" marR="482600">
                        <a:lnSpc>
                          <a:spcPct val="100000"/>
                        </a:lnSpc>
                        <a:spcBef>
                          <a:spcPts val="245"/>
                        </a:spcBef>
                      </a:pPr>
                      <a:r>
                        <a:rPr sz="1400" spc="-5" dirty="0">
                          <a:latin typeface="Arial MT"/>
                          <a:cs typeface="Arial MT"/>
                        </a:rPr>
                        <a:t>Koordinasi</a:t>
                      </a:r>
                      <a:r>
                        <a:rPr sz="1400" spc="-50" dirty="0">
                          <a:latin typeface="Arial MT"/>
                          <a:cs typeface="Arial MT"/>
                        </a:rPr>
                        <a:t> </a:t>
                      </a:r>
                      <a:r>
                        <a:rPr sz="1400" dirty="0">
                          <a:latin typeface="Arial MT"/>
                          <a:cs typeface="Arial MT"/>
                        </a:rPr>
                        <a:t>&amp;</a:t>
                      </a:r>
                      <a:r>
                        <a:rPr sz="1400" spc="-50" dirty="0">
                          <a:latin typeface="Arial MT"/>
                          <a:cs typeface="Arial MT"/>
                        </a:rPr>
                        <a:t> </a:t>
                      </a:r>
                      <a:r>
                        <a:rPr sz="1400" dirty="0">
                          <a:latin typeface="Arial MT"/>
                          <a:cs typeface="Arial MT"/>
                        </a:rPr>
                        <a:t>rencana </a:t>
                      </a:r>
                      <a:r>
                        <a:rPr sz="1400" spc="-375" dirty="0">
                          <a:latin typeface="Arial MT"/>
                          <a:cs typeface="Arial MT"/>
                        </a:rPr>
                        <a:t> </a:t>
                      </a:r>
                      <a:r>
                        <a:rPr sz="1400" dirty="0">
                          <a:latin typeface="Arial MT"/>
                          <a:cs typeface="Arial MT"/>
                        </a:rPr>
                        <a:t>kerja</a:t>
                      </a:r>
                      <a:endParaRPr sz="1400">
                        <a:latin typeface="Arial MT"/>
                        <a:cs typeface="Arial MT"/>
                      </a:endParaRPr>
                    </a:p>
                  </a:txBody>
                  <a:tcPr marL="0" marR="0" marT="31114"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9DAF7"/>
                    </a:solidFill>
                  </a:tcPr>
                </a:tc>
                <a:tc>
                  <a:txBody>
                    <a:bodyPr/>
                    <a:lstStyle/>
                    <a:p>
                      <a:pPr marL="37465">
                        <a:lnSpc>
                          <a:spcPct val="100000"/>
                        </a:lnSpc>
                        <a:spcBef>
                          <a:spcPts val="245"/>
                        </a:spcBef>
                      </a:pPr>
                      <a:r>
                        <a:rPr sz="1400" dirty="0">
                          <a:latin typeface="Arial MT"/>
                          <a:cs typeface="Arial MT"/>
                        </a:rPr>
                        <a:t>4</a:t>
                      </a:r>
                      <a:r>
                        <a:rPr sz="1400" spc="-35" dirty="0">
                          <a:latin typeface="Arial MT"/>
                          <a:cs typeface="Arial MT"/>
                        </a:rPr>
                        <a:t> </a:t>
                      </a:r>
                      <a:r>
                        <a:rPr sz="1400" spc="-5" dirty="0">
                          <a:latin typeface="Arial MT"/>
                          <a:cs typeface="Arial MT"/>
                        </a:rPr>
                        <a:t>bulan</a:t>
                      </a:r>
                      <a:r>
                        <a:rPr sz="1400" spc="-35" dirty="0">
                          <a:latin typeface="Arial MT"/>
                          <a:cs typeface="Arial MT"/>
                        </a:rPr>
                        <a:t> </a:t>
                      </a:r>
                      <a:r>
                        <a:rPr sz="1400" dirty="0">
                          <a:latin typeface="Arial MT"/>
                          <a:cs typeface="Arial MT"/>
                        </a:rPr>
                        <a:t>sekali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8100">
                        <a:lnSpc>
                          <a:spcPct val="100000"/>
                        </a:lnSpc>
                        <a:spcBef>
                          <a:spcPts val="245"/>
                        </a:spcBef>
                      </a:pPr>
                      <a:r>
                        <a:rPr sz="1400" spc="-5" dirty="0">
                          <a:latin typeface="Arial MT"/>
                          <a:cs typeface="Arial MT"/>
                        </a:rPr>
                        <a:t>2-3</a:t>
                      </a:r>
                      <a:r>
                        <a:rPr sz="1400" spc="-50" dirty="0">
                          <a:latin typeface="Arial MT"/>
                          <a:cs typeface="Arial MT"/>
                        </a:rPr>
                        <a:t> </a:t>
                      </a:r>
                      <a:r>
                        <a:rPr sz="1400" spc="-5" dirty="0">
                          <a:latin typeface="Arial MT"/>
                          <a:cs typeface="Arial MT"/>
                        </a:rPr>
                        <a:t>hari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R="37465" algn="ctr">
                        <a:lnSpc>
                          <a:spcPct val="100000"/>
                        </a:lnSpc>
                        <a:spcBef>
                          <a:spcPts val="245"/>
                        </a:spcBef>
                      </a:pPr>
                      <a:r>
                        <a:rPr sz="1300" dirty="0">
                          <a:latin typeface="MS PGothic" panose="020B0600070205080204" charset="-128"/>
                          <a:cs typeface="MS PGothic" panose="020B0600070205080204" charset="-128"/>
                        </a:rPr>
                        <a:t>✔</a:t>
                      </a:r>
                      <a:endParaRPr sz="1300">
                        <a:latin typeface="MS PGothic" panose="020B0600070205080204" charset="-128"/>
                        <a:cs typeface="MS PGothic" panose="020B0600070205080204" charset="-128"/>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505460" marR="208280" indent="-338455">
                        <a:lnSpc>
                          <a:spcPct val="100000"/>
                        </a:lnSpc>
                        <a:spcBef>
                          <a:spcPts val="245"/>
                        </a:spcBef>
                      </a:pPr>
                      <a:r>
                        <a:rPr sz="1300" spc="-5" dirty="0">
                          <a:latin typeface="Arial MT"/>
                          <a:cs typeface="Arial MT"/>
                        </a:rPr>
                        <a:t>UPT</a:t>
                      </a:r>
                      <a:r>
                        <a:rPr sz="1300" spc="-65" dirty="0">
                          <a:latin typeface="Arial MT"/>
                          <a:cs typeface="Arial MT"/>
                        </a:rPr>
                        <a:t> </a:t>
                      </a:r>
                      <a:r>
                        <a:rPr sz="1300" spc="-5" dirty="0">
                          <a:latin typeface="Arial MT"/>
                          <a:cs typeface="Arial MT"/>
                        </a:rPr>
                        <a:t>LIntas</a:t>
                      </a:r>
                      <a:r>
                        <a:rPr sz="1300" spc="-50" dirty="0">
                          <a:latin typeface="Arial MT"/>
                          <a:cs typeface="Arial MT"/>
                        </a:rPr>
                        <a:t> </a:t>
                      </a:r>
                      <a:r>
                        <a:rPr sz="1300" spc="-5" dirty="0">
                          <a:latin typeface="Arial MT"/>
                          <a:cs typeface="Arial MT"/>
                        </a:rPr>
                        <a:t>Unit </a:t>
                      </a:r>
                      <a:r>
                        <a:rPr sz="1300" spc="-345" dirty="0">
                          <a:latin typeface="Arial MT"/>
                          <a:cs typeface="Arial MT"/>
                        </a:rPr>
                        <a:t> </a:t>
                      </a:r>
                      <a:r>
                        <a:rPr sz="1300" spc="-5" dirty="0">
                          <a:latin typeface="Arial MT"/>
                          <a:cs typeface="Arial MT"/>
                        </a:rPr>
                        <a:t>Utama</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8100">
                        <a:lnSpc>
                          <a:spcPct val="100000"/>
                        </a:lnSpc>
                        <a:spcBef>
                          <a:spcPts val="245"/>
                        </a:spcBef>
                      </a:pPr>
                      <a:r>
                        <a:rPr sz="1300" spc="-5" dirty="0">
                          <a:latin typeface="Arial MT"/>
                          <a:cs typeface="Arial MT"/>
                        </a:rPr>
                        <a:t>PIC</a:t>
                      </a:r>
                      <a:r>
                        <a:rPr sz="1300" spc="-30" dirty="0">
                          <a:latin typeface="Arial MT"/>
                          <a:cs typeface="Arial MT"/>
                        </a:rPr>
                        <a:t> </a:t>
                      </a:r>
                      <a:r>
                        <a:rPr sz="1300" dirty="0">
                          <a:latin typeface="Arial MT"/>
                          <a:cs typeface="Arial MT"/>
                        </a:rPr>
                        <a:t>:</a:t>
                      </a:r>
                      <a:r>
                        <a:rPr sz="1300" spc="-25" dirty="0">
                          <a:latin typeface="Arial MT"/>
                          <a:cs typeface="Arial MT"/>
                        </a:rPr>
                        <a:t> </a:t>
                      </a:r>
                      <a:r>
                        <a:rPr sz="1300" spc="-5" dirty="0">
                          <a:latin typeface="Arial MT"/>
                          <a:cs typeface="Arial MT"/>
                        </a:rPr>
                        <a:t>PDM</a:t>
                      </a:r>
                      <a:r>
                        <a:rPr sz="1300" spc="-25" dirty="0">
                          <a:latin typeface="Arial MT"/>
                          <a:cs typeface="Arial MT"/>
                        </a:rPr>
                        <a:t> </a:t>
                      </a:r>
                      <a:r>
                        <a:rPr sz="1300" spc="-5" dirty="0">
                          <a:latin typeface="Arial MT"/>
                          <a:cs typeface="Arial MT"/>
                        </a:rPr>
                        <a:t>05</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r>
              <a:tr h="525265">
                <a:tc gridSpan="2">
                  <a:txBody>
                    <a:bodyPr/>
                    <a:lstStyle/>
                    <a:p>
                      <a:pPr marL="38100">
                        <a:lnSpc>
                          <a:spcPct val="100000"/>
                        </a:lnSpc>
                        <a:spcBef>
                          <a:spcPts val="240"/>
                        </a:spcBef>
                      </a:pPr>
                      <a:r>
                        <a:rPr sz="1400" spc="-5" dirty="0">
                          <a:latin typeface="Arial MT"/>
                          <a:cs typeface="Arial MT"/>
                        </a:rPr>
                        <a:t>10</a:t>
                      </a:r>
                      <a:endParaRPr sz="1400" dirty="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hMerge="1">
                  <a:tcPr/>
                </a:tc>
                <a:tc>
                  <a:txBody>
                    <a:bodyPr/>
                    <a:lstStyle/>
                    <a:p>
                      <a:pPr marL="38100" marR="119380">
                        <a:lnSpc>
                          <a:spcPct val="100000"/>
                        </a:lnSpc>
                        <a:spcBef>
                          <a:spcPts val="240"/>
                        </a:spcBef>
                      </a:pPr>
                      <a:r>
                        <a:rPr sz="1400" b="1" spc="-5" dirty="0">
                          <a:latin typeface="Arial" panose="020B0604020202020204"/>
                          <a:cs typeface="Arial" panose="020B0604020202020204"/>
                        </a:rPr>
                        <a:t>Rapat</a:t>
                      </a:r>
                      <a:r>
                        <a:rPr sz="1400" b="1" spc="-50" dirty="0">
                          <a:latin typeface="Arial" panose="020B0604020202020204"/>
                          <a:cs typeface="Arial" panose="020B0604020202020204"/>
                        </a:rPr>
                        <a:t> </a:t>
                      </a:r>
                      <a:r>
                        <a:rPr sz="1400" b="1" spc="-5" dirty="0">
                          <a:latin typeface="Arial" panose="020B0604020202020204"/>
                          <a:cs typeface="Arial" panose="020B0604020202020204"/>
                        </a:rPr>
                        <a:t>konten</a:t>
                      </a:r>
                      <a:r>
                        <a:rPr sz="1400" b="1" spc="-45" dirty="0">
                          <a:latin typeface="Arial" panose="020B0604020202020204"/>
                          <a:cs typeface="Arial" panose="020B0604020202020204"/>
                        </a:rPr>
                        <a:t> </a:t>
                      </a:r>
                      <a:r>
                        <a:rPr sz="1400" b="1" spc="-5" dirty="0">
                          <a:latin typeface="Arial" panose="020B0604020202020204"/>
                          <a:cs typeface="Arial" panose="020B0604020202020204"/>
                        </a:rPr>
                        <a:t>PDM-XX </a:t>
                      </a:r>
                      <a:r>
                        <a:rPr sz="1400" b="1" spc="-375" dirty="0">
                          <a:latin typeface="Arial" panose="020B0604020202020204"/>
                          <a:cs typeface="Arial" panose="020B0604020202020204"/>
                        </a:rPr>
                        <a:t> </a:t>
                      </a:r>
                      <a:r>
                        <a:rPr sz="1400" b="1" spc="-5" dirty="0">
                          <a:latin typeface="Arial" panose="020B0604020202020204"/>
                          <a:cs typeface="Arial" panose="020B0604020202020204"/>
                        </a:rPr>
                        <a:t>atau</a:t>
                      </a:r>
                      <a:r>
                        <a:rPr sz="1400" b="1" spc="-15" dirty="0">
                          <a:latin typeface="Arial" panose="020B0604020202020204"/>
                          <a:cs typeface="Arial" panose="020B0604020202020204"/>
                        </a:rPr>
                        <a:t> </a:t>
                      </a:r>
                      <a:r>
                        <a:rPr sz="1400" b="1" spc="-5" dirty="0">
                          <a:latin typeface="Arial" panose="020B0604020202020204"/>
                          <a:cs typeface="Arial" panose="020B0604020202020204"/>
                        </a:rPr>
                        <a:t>POKJA</a:t>
                      </a:r>
                      <a:endParaRPr sz="1400" dirty="0">
                        <a:latin typeface="Arial" panose="020B0604020202020204"/>
                        <a:cs typeface="Arial" panose="020B0604020202020204"/>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7465" marR="411480">
                        <a:lnSpc>
                          <a:spcPct val="100000"/>
                        </a:lnSpc>
                        <a:spcBef>
                          <a:spcPts val="240"/>
                        </a:spcBef>
                      </a:pPr>
                      <a:r>
                        <a:rPr sz="1400" spc="-5" dirty="0">
                          <a:latin typeface="Arial MT"/>
                          <a:cs typeface="Arial MT"/>
                        </a:rPr>
                        <a:t>Konten</a:t>
                      </a:r>
                      <a:r>
                        <a:rPr sz="1400" spc="-50" dirty="0">
                          <a:latin typeface="Arial MT"/>
                          <a:cs typeface="Arial MT"/>
                        </a:rPr>
                        <a:t> </a:t>
                      </a:r>
                      <a:r>
                        <a:rPr sz="1400" dirty="0">
                          <a:latin typeface="Arial MT"/>
                          <a:cs typeface="Arial MT"/>
                        </a:rPr>
                        <a:t>seperti</a:t>
                      </a:r>
                      <a:r>
                        <a:rPr sz="1400" spc="-50" dirty="0">
                          <a:latin typeface="Arial MT"/>
                          <a:cs typeface="Arial MT"/>
                        </a:rPr>
                        <a:t> </a:t>
                      </a:r>
                      <a:r>
                        <a:rPr sz="1400" spc="-5" dirty="0">
                          <a:latin typeface="Arial MT"/>
                          <a:cs typeface="Arial MT"/>
                        </a:rPr>
                        <a:t>desain, </a:t>
                      </a:r>
                      <a:r>
                        <a:rPr sz="1400" spc="-375" dirty="0">
                          <a:latin typeface="Arial MT"/>
                          <a:cs typeface="Arial MT"/>
                        </a:rPr>
                        <a:t> </a:t>
                      </a:r>
                      <a:r>
                        <a:rPr sz="1400" spc="-5" dirty="0">
                          <a:latin typeface="Arial MT"/>
                          <a:cs typeface="Arial MT"/>
                        </a:rPr>
                        <a:t>perencanaan,</a:t>
                      </a:r>
                      <a:r>
                        <a:rPr sz="1400" spc="-15" dirty="0">
                          <a:latin typeface="Arial MT"/>
                          <a:cs typeface="Arial MT"/>
                        </a:rPr>
                        <a:t> </a:t>
                      </a:r>
                      <a:r>
                        <a:rPr sz="1400" spc="-5" dirty="0">
                          <a:latin typeface="Arial MT"/>
                          <a:cs typeface="Arial MT"/>
                        </a:rPr>
                        <a:t>dll</a:t>
                      </a:r>
                      <a:endParaRPr sz="1400">
                        <a:latin typeface="Arial MT"/>
                        <a:cs typeface="Arial MT"/>
                      </a:endParaRPr>
                    </a:p>
                  </a:txBody>
                  <a:tcPr marL="0" marR="0" marT="30480" marB="0">
                    <a:lnL w="9525" cap="flat" cmpd="sng" algn="ctr">
                      <a:solidFill>
                        <a:srgbClr val="9E9E9E"/>
                      </a:solidFill>
                      <a:prstDash val="solid"/>
                      <a:round/>
                      <a:headEnd type="none" w="med" len="med"/>
                      <a:tailEnd type="none" w="med" len="med"/>
                    </a:lnL>
                    <a:lnR w="9525">
                      <a:solidFill>
                        <a:srgbClr val="9E9E9E"/>
                      </a:solidFill>
                      <a:prstDash val="solid"/>
                    </a:lnR>
                    <a:lnT w="9525" cap="flat" cmpd="sng" algn="ctr">
                      <a:solidFill>
                        <a:srgbClr val="9E9E9E"/>
                      </a:solidFill>
                      <a:prstDash val="solid"/>
                      <a:round/>
                      <a:headEnd type="none" w="med" len="med"/>
                      <a:tailEnd type="none" w="med" len="med"/>
                    </a:lnT>
                    <a:lnB w="9525">
                      <a:solidFill>
                        <a:srgbClr val="9E9E9E"/>
                      </a:solidFill>
                      <a:prstDash val="solid"/>
                    </a:lnB>
                  </a:tcPr>
                </a:tc>
                <a:tc>
                  <a:txBody>
                    <a:bodyPr/>
                    <a:lstStyle/>
                    <a:p>
                      <a:pPr marL="37465" marR="436880">
                        <a:lnSpc>
                          <a:spcPct val="100000"/>
                        </a:lnSpc>
                        <a:spcBef>
                          <a:spcPts val="240"/>
                        </a:spcBef>
                      </a:pPr>
                      <a:r>
                        <a:rPr sz="1400" spc="-5" dirty="0">
                          <a:latin typeface="Arial MT"/>
                          <a:cs typeface="Arial MT"/>
                        </a:rPr>
                        <a:t>Sesuai </a:t>
                      </a:r>
                      <a:r>
                        <a:rPr sz="1400" dirty="0">
                          <a:latin typeface="Arial MT"/>
                          <a:cs typeface="Arial MT"/>
                        </a:rPr>
                        <a:t> kebutuhan</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a:lnSpc>
                          <a:spcPct val="100000"/>
                        </a:lnSpc>
                        <a:spcBef>
                          <a:spcPts val="240"/>
                        </a:spcBef>
                      </a:pPr>
                      <a:r>
                        <a:rPr sz="1400" spc="-5" dirty="0">
                          <a:latin typeface="Arial MT"/>
                          <a:cs typeface="Arial MT"/>
                        </a:rPr>
                        <a:t>2-3</a:t>
                      </a:r>
                      <a:r>
                        <a:rPr sz="1400" spc="-50" dirty="0">
                          <a:latin typeface="Arial MT"/>
                          <a:cs typeface="Arial MT"/>
                        </a:rPr>
                        <a:t> </a:t>
                      </a:r>
                      <a:r>
                        <a:rPr sz="1400" spc="-5" dirty="0">
                          <a:latin typeface="Arial MT"/>
                          <a:cs typeface="Arial MT"/>
                        </a:rPr>
                        <a:t>jam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R="39370" algn="ctr">
                        <a:lnSpc>
                          <a:spcPct val="100000"/>
                        </a:lnSpc>
                        <a:spcBef>
                          <a:spcPts val="240"/>
                        </a:spcBef>
                      </a:pPr>
                      <a:r>
                        <a:rPr sz="1400" dirty="0">
                          <a:latin typeface="Arial MT"/>
                          <a:cs typeface="Arial MT"/>
                        </a:rPr>
                        <a: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168275">
                        <a:lnSpc>
                          <a:spcPct val="100000"/>
                        </a:lnSpc>
                        <a:spcBef>
                          <a:spcPts val="245"/>
                        </a:spcBef>
                      </a:pPr>
                      <a:r>
                        <a:rPr sz="1300" spc="-20" dirty="0">
                          <a:latin typeface="Arial MT"/>
                          <a:cs typeface="Arial MT"/>
                        </a:rPr>
                        <a:t>Tim</a:t>
                      </a:r>
                      <a:r>
                        <a:rPr sz="1300" spc="-50" dirty="0">
                          <a:latin typeface="Arial MT"/>
                          <a:cs typeface="Arial MT"/>
                        </a:rPr>
                        <a:t> </a:t>
                      </a:r>
                      <a:r>
                        <a:rPr sz="1300" dirty="0">
                          <a:latin typeface="Arial MT"/>
                          <a:cs typeface="Arial MT"/>
                        </a:rPr>
                        <a:t>kecil</a:t>
                      </a:r>
                      <a:r>
                        <a:rPr sz="1300" spc="-50" dirty="0">
                          <a:latin typeface="Arial MT"/>
                          <a:cs typeface="Arial MT"/>
                        </a:rPr>
                        <a:t> </a:t>
                      </a:r>
                      <a:r>
                        <a:rPr sz="1300" spc="-5" dirty="0">
                          <a:latin typeface="Arial MT"/>
                          <a:cs typeface="Arial MT"/>
                        </a:rPr>
                        <a:t>PDM-XX </a:t>
                      </a:r>
                      <a:r>
                        <a:rPr sz="1300" spc="-350" dirty="0">
                          <a:latin typeface="Arial MT"/>
                          <a:cs typeface="Arial MT"/>
                        </a:rPr>
                        <a:t> </a:t>
                      </a:r>
                      <a:r>
                        <a:rPr sz="1300" dirty="0">
                          <a:latin typeface="Arial MT"/>
                          <a:cs typeface="Arial MT"/>
                        </a:rPr>
                        <a:t>(2-5</a:t>
                      </a:r>
                      <a:r>
                        <a:rPr sz="1300" spc="-15" dirty="0">
                          <a:latin typeface="Arial MT"/>
                          <a:cs typeface="Arial MT"/>
                        </a:rPr>
                        <a:t> </a:t>
                      </a:r>
                      <a:r>
                        <a:rPr sz="1300" spc="-5" dirty="0">
                          <a:latin typeface="Arial MT"/>
                          <a:cs typeface="Arial MT"/>
                        </a:rPr>
                        <a:t>orang)</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a:lnSpc>
                          <a:spcPct val="100000"/>
                        </a:lnSpc>
                        <a:spcBef>
                          <a:spcPts val="240"/>
                        </a:spcBef>
                      </a:pPr>
                      <a:r>
                        <a:rPr sz="1400" spc="-5" dirty="0">
                          <a:latin typeface="Arial MT"/>
                          <a:cs typeface="Arial MT"/>
                        </a:rPr>
                        <a:t>Bertingkat</a:t>
                      </a:r>
                      <a:endParaRPr sz="1400" dirty="0">
                        <a:latin typeface="Arial MT"/>
                        <a:cs typeface="Arial MT"/>
                      </a:endParaRPr>
                    </a:p>
                    <a:p>
                      <a:pPr marL="38100">
                        <a:lnSpc>
                          <a:spcPct val="100000"/>
                        </a:lnSpc>
                      </a:pPr>
                      <a:r>
                        <a:rPr sz="1400" spc="-5" dirty="0">
                          <a:latin typeface="Arial MT"/>
                          <a:cs typeface="Arial MT"/>
                        </a:rPr>
                        <a:t>PIC</a:t>
                      </a:r>
                      <a:r>
                        <a:rPr sz="1400" spc="-25" dirty="0">
                          <a:latin typeface="Arial MT"/>
                          <a:cs typeface="Arial MT"/>
                        </a:rPr>
                        <a:t> </a:t>
                      </a:r>
                      <a:r>
                        <a:rPr sz="1400" dirty="0">
                          <a:latin typeface="Arial MT"/>
                          <a:cs typeface="Arial MT"/>
                        </a:rPr>
                        <a:t>:</a:t>
                      </a:r>
                      <a:r>
                        <a:rPr sz="1400" spc="-20" dirty="0">
                          <a:latin typeface="Arial MT"/>
                          <a:cs typeface="Arial MT"/>
                        </a:rPr>
                        <a:t> </a:t>
                      </a:r>
                      <a:r>
                        <a:rPr sz="1400" spc="-5" dirty="0">
                          <a:latin typeface="Arial MT"/>
                          <a:cs typeface="Arial MT"/>
                        </a:rPr>
                        <a:t>tiap</a:t>
                      </a:r>
                      <a:r>
                        <a:rPr sz="1400" spc="-20" dirty="0">
                          <a:latin typeface="Arial MT"/>
                          <a:cs typeface="Arial MT"/>
                        </a:rPr>
                        <a:t> </a:t>
                      </a:r>
                      <a:r>
                        <a:rPr sz="1400" spc="-5" dirty="0">
                          <a:latin typeface="Arial MT"/>
                          <a:cs typeface="Arial MT"/>
                        </a:rPr>
                        <a:t>PIC</a:t>
                      </a:r>
                      <a:r>
                        <a:rPr sz="1400" spc="-25" dirty="0">
                          <a:latin typeface="Arial MT"/>
                          <a:cs typeface="Arial MT"/>
                        </a:rPr>
                        <a:t> </a:t>
                      </a:r>
                      <a:r>
                        <a:rPr sz="1400" spc="-5" dirty="0">
                          <a:latin typeface="Arial MT"/>
                          <a:cs typeface="Arial MT"/>
                        </a:rPr>
                        <a:t>PMO</a:t>
                      </a:r>
                      <a:endParaRPr sz="1400" dirty="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9" y="121132"/>
            <a:ext cx="7413625" cy="391160"/>
          </a:xfrm>
          <a:prstGeom prst="rect">
            <a:avLst/>
          </a:prstGeom>
        </p:spPr>
        <p:txBody>
          <a:bodyPr vert="horz" wrap="square" lIns="0" tIns="12700" rIns="0" bIns="0" rtlCol="0">
            <a:spAutoFit/>
          </a:bodyPr>
          <a:lstStyle/>
          <a:p>
            <a:pPr marL="12700">
              <a:lnSpc>
                <a:spcPct val="100000"/>
              </a:lnSpc>
              <a:spcBef>
                <a:spcPts val="100"/>
              </a:spcBef>
            </a:pPr>
            <a:r>
              <a:rPr spc="-5" dirty="0"/>
              <a:t>Berikut</a:t>
            </a:r>
            <a:r>
              <a:rPr spc="-15" dirty="0"/>
              <a:t> </a:t>
            </a:r>
            <a:r>
              <a:rPr spc="-5" dirty="0"/>
              <a:t>rekap</a:t>
            </a:r>
            <a:r>
              <a:rPr spc="-15" dirty="0"/>
              <a:t> </a:t>
            </a:r>
            <a:r>
              <a:rPr spc="-5" dirty="0"/>
              <a:t>usulan</a:t>
            </a:r>
            <a:r>
              <a:rPr spc="-20" dirty="0"/>
              <a:t> </a:t>
            </a:r>
            <a:r>
              <a:rPr spc="-5" dirty="0"/>
              <a:t>jenis,</a:t>
            </a:r>
            <a:r>
              <a:rPr spc="-20" dirty="0"/>
              <a:t> </a:t>
            </a:r>
            <a:r>
              <a:rPr dirty="0"/>
              <a:t>topik,</a:t>
            </a:r>
            <a:r>
              <a:rPr spc="-15" dirty="0"/>
              <a:t> </a:t>
            </a:r>
            <a:r>
              <a:rPr spc="-5" dirty="0"/>
              <a:t>dan</a:t>
            </a:r>
            <a:r>
              <a:rPr spc="-20" dirty="0"/>
              <a:t> </a:t>
            </a:r>
            <a:r>
              <a:rPr spc="-5" dirty="0"/>
              <a:t>peserta</a:t>
            </a:r>
            <a:r>
              <a:rPr spc="-20" dirty="0"/>
              <a:t> </a:t>
            </a:r>
            <a:r>
              <a:rPr spc="-5" dirty="0"/>
              <a:t>rapat</a:t>
            </a:r>
            <a:endParaRPr spc="-5" dirty="0"/>
          </a:p>
        </p:txBody>
      </p:sp>
      <p:sp>
        <p:nvSpPr>
          <p:cNvPr id="11" name="object 11"/>
          <p:cNvSpPr txBox="1"/>
          <p:nvPr/>
        </p:nvSpPr>
        <p:spPr>
          <a:xfrm>
            <a:off x="7666266" y="6503465"/>
            <a:ext cx="4387850" cy="210185"/>
          </a:xfrm>
          <a:prstGeom prst="rect">
            <a:avLst/>
          </a:prstGeom>
        </p:spPr>
        <p:txBody>
          <a:bodyPr vert="horz" wrap="square" lIns="0" tIns="0" rIns="0" bIns="0" rtlCol="0">
            <a:spAutoFit/>
          </a:bodyPr>
          <a:lstStyle/>
          <a:p>
            <a:pPr marL="12700" marR="0" lvl="0" indent="0" algn="l" defTabSz="914400" rtl="0" eaLnBrk="1" fontAlgn="auto" latinLnBrk="0" hangingPunct="1">
              <a:lnSpc>
                <a:spcPts val="1535"/>
              </a:lnSpc>
              <a:spcBef>
                <a:spcPts val="0"/>
              </a:spcBef>
              <a:spcAft>
                <a:spcPts val="0"/>
              </a:spcAft>
              <a:buClrTx/>
              <a:buSzTx/>
              <a:buFontTx/>
              <a:buNone/>
              <a:defRPr/>
            </a:pPr>
            <a:r>
              <a:rPr kumimoji="0" sz="1200" b="0" i="0" u="none" strike="noStrike" kern="1200" cap="none" spc="-5" normalizeH="0" baseline="0" noProof="0" dirty="0">
                <a:ln>
                  <a:noFill/>
                </a:ln>
                <a:solidFill>
                  <a:srgbClr val="FFFFFF"/>
                </a:solidFill>
                <a:effectLst/>
                <a:uLnTx/>
                <a:uFillTx/>
                <a:latin typeface="Arial MT"/>
                <a:ea typeface="+mn-ea"/>
                <a:cs typeface="Arial MT"/>
              </a:rPr>
              <a:t>Kementerian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Pendidikan,</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Kebudayaan,</a:t>
            </a:r>
            <a:r>
              <a:rPr kumimoji="0" sz="1200" b="0" i="0" u="none" strike="noStrike" kern="1200" cap="none" spc="-15"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Riset,</a:t>
            </a:r>
            <a:r>
              <a:rPr kumimoji="0" sz="1200" b="0" i="0" u="none" strike="noStrike" kern="1200" cap="none" spc="-10" normalizeH="0" baseline="0" noProof="0" dirty="0">
                <a:ln>
                  <a:noFill/>
                </a:ln>
                <a:solidFill>
                  <a:srgbClr val="FFFFFF"/>
                </a:solidFill>
                <a:effectLst/>
                <a:uLnTx/>
                <a:uFillTx/>
                <a:latin typeface="Arial MT"/>
                <a:ea typeface="+mn-ea"/>
                <a:cs typeface="Arial MT"/>
              </a:rPr>
              <a:t> </a:t>
            </a:r>
            <a:r>
              <a:rPr kumimoji="0" sz="1200" b="0" i="0" u="none" strike="noStrike" kern="1200" cap="none" spc="-5" normalizeH="0" baseline="0" noProof="0" dirty="0">
                <a:ln>
                  <a:noFill/>
                </a:ln>
                <a:solidFill>
                  <a:srgbClr val="FFFFFF"/>
                </a:solidFill>
                <a:effectLst/>
                <a:uLnTx/>
                <a:uFillTx/>
                <a:latin typeface="Arial MT"/>
                <a:ea typeface="+mn-ea"/>
                <a:cs typeface="Arial MT"/>
              </a:rPr>
              <a:t>dan</a:t>
            </a:r>
            <a:r>
              <a:rPr kumimoji="0" sz="1200" b="0" i="0" u="none" strike="noStrike" kern="1200" cap="none" spc="-35" normalizeH="0" baseline="0" noProof="0" dirty="0">
                <a:ln>
                  <a:noFill/>
                </a:ln>
                <a:solidFill>
                  <a:srgbClr val="FFFFFF"/>
                </a:solidFill>
                <a:effectLst/>
                <a:uLnTx/>
                <a:uFillTx/>
                <a:latin typeface="Arial MT"/>
                <a:ea typeface="+mn-ea"/>
                <a:cs typeface="Arial MT"/>
              </a:rPr>
              <a:t> </a:t>
            </a:r>
            <a:r>
              <a:rPr kumimoji="0" sz="1200" b="0" i="0" u="none" strike="noStrike" kern="1200" cap="none" spc="-20" normalizeH="0" baseline="0" noProof="0" dirty="0">
                <a:ln>
                  <a:noFill/>
                </a:ln>
                <a:solidFill>
                  <a:srgbClr val="FFFFFF"/>
                </a:solidFill>
                <a:effectLst/>
                <a:uLnTx/>
                <a:uFillTx/>
                <a:latin typeface="Arial MT"/>
                <a:ea typeface="+mn-ea"/>
                <a:cs typeface="Arial MT"/>
              </a:rPr>
              <a:t>Teknologi</a:t>
            </a:r>
            <a:r>
              <a:rPr kumimoji="0" sz="1200" b="0" i="0" u="none" strike="noStrike" kern="1200" cap="none" spc="500" normalizeH="0" baseline="0" noProof="0" dirty="0">
                <a:ln>
                  <a:noFill/>
                </a:ln>
                <a:solidFill>
                  <a:srgbClr val="FFFFFF"/>
                </a:solidFill>
                <a:effectLst/>
                <a:uLnTx/>
                <a:uFillTx/>
                <a:latin typeface="Arial MT"/>
                <a:ea typeface="+mn-ea"/>
                <a:cs typeface="Arial MT"/>
              </a:rPr>
              <a:t> </a:t>
            </a:r>
            <a:fld id="{81D60167-4931-47E6-BA6A-407CBD079E47}" type="slidenum">
              <a:rPr kumimoji="0" sz="1300" b="0" i="0" u="none" strike="noStrike" kern="1200" cap="none" spc="0" normalizeH="0" baseline="0" noProof="0" dirty="0">
                <a:ln>
                  <a:noFill/>
                </a:ln>
                <a:solidFill>
                  <a:srgbClr val="FFFFFF"/>
                </a:solidFill>
                <a:effectLst/>
                <a:uLnTx/>
                <a:uFillTx/>
                <a:latin typeface="Arial MT"/>
                <a:ea typeface="+mn-ea"/>
                <a:cs typeface="Arial MT"/>
              </a:rPr>
            </a:fld>
            <a:endParaRPr kumimoji="0" sz="1300" b="0" i="0" u="none" strike="noStrike" kern="1200" cap="none" spc="0" normalizeH="0" baseline="0" noProof="0">
              <a:ln>
                <a:noFill/>
              </a:ln>
              <a:solidFill>
                <a:prstClr val="black"/>
              </a:solidFill>
              <a:effectLst/>
              <a:uLnTx/>
              <a:uFillTx/>
              <a:latin typeface="Arial MT"/>
              <a:ea typeface="+mn-ea"/>
              <a:cs typeface="Arial MT"/>
            </a:endParaRPr>
          </a:p>
        </p:txBody>
      </p:sp>
      <p:graphicFrame>
        <p:nvGraphicFramePr>
          <p:cNvPr id="3" name="object 3"/>
          <p:cNvGraphicFramePr>
            <a:graphicFrameLocks noGrp="1"/>
          </p:cNvGraphicFramePr>
          <p:nvPr/>
        </p:nvGraphicFramePr>
        <p:xfrm>
          <a:off x="158425" y="983633"/>
          <a:ext cx="5775957" cy="2590521"/>
        </p:xfrm>
        <a:graphic>
          <a:graphicData uri="http://schemas.openxmlformats.org/drawingml/2006/table">
            <a:tbl>
              <a:tblPr firstRow="1" bandRow="1">
                <a:tableStyleId>{2D5ABB26-0587-4C30-8999-92F81FD0307C}</a:tableStyleId>
              </a:tblPr>
              <a:tblGrid>
                <a:gridCol w="382905"/>
                <a:gridCol w="1710689"/>
                <a:gridCol w="1908809"/>
                <a:gridCol w="1773554"/>
              </a:tblGrid>
              <a:tr h="304749">
                <a:tc>
                  <a:txBody>
                    <a:bodyPr/>
                    <a:lstStyle/>
                    <a:p>
                      <a:pPr marL="48895">
                        <a:lnSpc>
                          <a:spcPct val="100000"/>
                        </a:lnSpc>
                        <a:spcBef>
                          <a:spcPts val="300"/>
                        </a:spcBef>
                      </a:pPr>
                      <a:r>
                        <a:rPr sz="1400" b="1" spc="-5" dirty="0">
                          <a:solidFill>
                            <a:srgbClr val="FFFFFF"/>
                          </a:solidFill>
                          <a:latin typeface="Arial" panose="020B0604020202020204"/>
                          <a:cs typeface="Arial" panose="020B0604020202020204"/>
                        </a:rPr>
                        <a:t>No</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317500">
                        <a:lnSpc>
                          <a:spcPct val="100000"/>
                        </a:lnSpc>
                        <a:spcBef>
                          <a:spcPts val="300"/>
                        </a:spcBef>
                      </a:pPr>
                      <a:r>
                        <a:rPr sz="1400" b="1" spc="-5" dirty="0">
                          <a:solidFill>
                            <a:srgbClr val="FFFFFF"/>
                          </a:solidFill>
                          <a:latin typeface="Arial" panose="020B0604020202020204"/>
                          <a:cs typeface="Arial" panose="020B0604020202020204"/>
                        </a:rPr>
                        <a:t>Nama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R="40005" algn="ctr">
                        <a:lnSpc>
                          <a:spcPct val="100000"/>
                        </a:lnSpc>
                        <a:spcBef>
                          <a:spcPts val="300"/>
                        </a:spcBef>
                      </a:pPr>
                      <a:r>
                        <a:rPr sz="1400" b="1" spc="-25" dirty="0">
                          <a:solidFill>
                            <a:srgbClr val="FFFFFF"/>
                          </a:solidFill>
                          <a:latin typeface="Arial" panose="020B0604020202020204"/>
                          <a:cs typeface="Arial" panose="020B0604020202020204"/>
                        </a:rPr>
                        <a:t>Topik</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R="582295" algn="r">
                        <a:lnSpc>
                          <a:spcPct val="100000"/>
                        </a:lnSpc>
                        <a:spcBef>
                          <a:spcPts val="300"/>
                        </a:spcBef>
                      </a:pPr>
                      <a:r>
                        <a:rPr sz="1400" b="1" spc="-5" dirty="0">
                          <a:solidFill>
                            <a:srgbClr val="FFFFFF"/>
                          </a:solidFill>
                          <a:latin typeface="Arial" panose="020B0604020202020204"/>
                          <a:cs typeface="Arial" panose="020B0604020202020204"/>
                        </a:rPr>
                        <a:t>Peserta</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r>
              <a:tr h="731475">
                <a:tc>
                  <a:txBody>
                    <a:bodyPr/>
                    <a:lstStyle/>
                    <a:p>
                      <a:pPr marL="37465">
                        <a:lnSpc>
                          <a:spcPct val="100000"/>
                        </a:lnSpc>
                        <a:spcBef>
                          <a:spcPts val="245"/>
                        </a:spcBef>
                      </a:pPr>
                      <a:r>
                        <a:rPr sz="1400" dirty="0">
                          <a:latin typeface="Arial MT"/>
                          <a:cs typeface="Arial MT"/>
                        </a:rPr>
                        <a:t>1</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105410">
                        <a:lnSpc>
                          <a:spcPct val="100000"/>
                        </a:lnSpc>
                        <a:spcBef>
                          <a:spcPts val="245"/>
                        </a:spcBef>
                      </a:pPr>
                      <a:r>
                        <a:rPr sz="1400" spc="-5" dirty="0">
                          <a:latin typeface="Arial MT"/>
                          <a:cs typeface="Arial MT"/>
                        </a:rPr>
                        <a:t>Rapat</a:t>
                      </a:r>
                      <a:r>
                        <a:rPr sz="1400" spc="-50" dirty="0">
                          <a:latin typeface="Arial MT"/>
                          <a:cs typeface="Arial MT"/>
                        </a:rPr>
                        <a:t> </a:t>
                      </a:r>
                      <a:r>
                        <a:rPr sz="1400" spc="-5" dirty="0">
                          <a:latin typeface="Arial MT"/>
                          <a:cs typeface="Arial MT"/>
                        </a:rPr>
                        <a:t>PMO</a:t>
                      </a:r>
                      <a:r>
                        <a:rPr sz="1400" spc="-45" dirty="0">
                          <a:latin typeface="Arial MT"/>
                          <a:cs typeface="Arial MT"/>
                        </a:rPr>
                        <a:t> </a:t>
                      </a:r>
                      <a:r>
                        <a:rPr sz="1400" spc="-5" dirty="0">
                          <a:latin typeface="Arial MT"/>
                          <a:cs typeface="Arial MT"/>
                        </a:rPr>
                        <a:t>internal </a:t>
                      </a:r>
                      <a:r>
                        <a:rPr sz="1400" spc="-375" dirty="0">
                          <a:latin typeface="Arial MT"/>
                          <a:cs typeface="Arial MT"/>
                        </a:rPr>
                        <a:t> </a:t>
                      </a:r>
                      <a:r>
                        <a:rPr sz="1400" spc="-5" dirty="0">
                          <a:latin typeface="Arial MT"/>
                          <a:cs typeface="Arial MT"/>
                        </a:rPr>
                        <a:t>PDM-XX</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566420">
                        <a:lnSpc>
                          <a:spcPct val="100000"/>
                        </a:lnSpc>
                        <a:spcBef>
                          <a:spcPts val="245"/>
                        </a:spcBef>
                      </a:pPr>
                      <a:r>
                        <a:rPr sz="1400" spc="-5" dirty="0">
                          <a:latin typeface="Arial MT"/>
                          <a:cs typeface="Arial MT"/>
                        </a:rPr>
                        <a:t>Progress </a:t>
                      </a:r>
                      <a:r>
                        <a:rPr sz="1400" dirty="0">
                          <a:latin typeface="Arial MT"/>
                          <a:cs typeface="Arial MT"/>
                        </a:rPr>
                        <a:t>report </a:t>
                      </a:r>
                      <a:r>
                        <a:rPr sz="1400" spc="5" dirty="0">
                          <a:latin typeface="Arial MT"/>
                          <a:cs typeface="Arial MT"/>
                        </a:rPr>
                        <a:t> </a:t>
                      </a:r>
                      <a:r>
                        <a:rPr sz="1400" spc="-5" dirty="0">
                          <a:latin typeface="Arial MT"/>
                          <a:cs typeface="Arial MT"/>
                        </a:rPr>
                        <a:t>workstream</a:t>
                      </a:r>
                      <a:r>
                        <a:rPr sz="1400" spc="-45" dirty="0">
                          <a:latin typeface="Arial MT"/>
                          <a:cs typeface="Arial MT"/>
                        </a:rPr>
                        <a:t> </a:t>
                      </a:r>
                      <a:r>
                        <a:rPr sz="1400" dirty="0">
                          <a:solidFill>
                            <a:srgbClr val="FF0000"/>
                          </a:solidFill>
                          <a:latin typeface="Arial MT"/>
                          <a:cs typeface="Arial MT"/>
                        </a:rPr>
                        <a:t>@</a:t>
                      </a:r>
                      <a:r>
                        <a:rPr sz="1400" spc="-50" dirty="0">
                          <a:solidFill>
                            <a:srgbClr val="FF0000"/>
                          </a:solidFill>
                          <a:latin typeface="Arial MT"/>
                          <a:cs typeface="Arial MT"/>
                        </a:rPr>
                        <a:t> </a:t>
                      </a:r>
                      <a:r>
                        <a:rPr sz="1400" dirty="0">
                          <a:solidFill>
                            <a:srgbClr val="FF0000"/>
                          </a:solidFill>
                          <a:latin typeface="Arial MT"/>
                          <a:cs typeface="Arial MT"/>
                        </a:rPr>
                        <a:t>1 </a:t>
                      </a:r>
                      <a:r>
                        <a:rPr sz="1400" spc="-375" dirty="0">
                          <a:solidFill>
                            <a:srgbClr val="FF0000"/>
                          </a:solidFill>
                          <a:latin typeface="Arial MT"/>
                          <a:cs typeface="Arial MT"/>
                        </a:rPr>
                        <a:t> </a:t>
                      </a:r>
                      <a:r>
                        <a:rPr sz="1400" spc="-5" dirty="0">
                          <a:solidFill>
                            <a:srgbClr val="FF0000"/>
                          </a:solidFill>
                          <a:latin typeface="Arial MT"/>
                          <a:cs typeface="Arial MT"/>
                        </a:rPr>
                        <a:t>pager</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100330">
                        <a:lnSpc>
                          <a:spcPct val="100000"/>
                        </a:lnSpc>
                        <a:spcBef>
                          <a:spcPts val="245"/>
                        </a:spcBef>
                      </a:pPr>
                      <a:r>
                        <a:rPr sz="1400" spc="-15" dirty="0">
                          <a:latin typeface="Arial MT"/>
                          <a:cs typeface="Arial MT"/>
                        </a:rPr>
                        <a:t>Supervisor, </a:t>
                      </a:r>
                      <a:r>
                        <a:rPr sz="1400" spc="-5" dirty="0">
                          <a:latin typeface="Arial MT"/>
                          <a:cs typeface="Arial MT"/>
                        </a:rPr>
                        <a:t>PIC, dan </a:t>
                      </a:r>
                      <a:r>
                        <a:rPr sz="1400" spc="-375" dirty="0">
                          <a:latin typeface="Arial MT"/>
                          <a:cs typeface="Arial MT"/>
                        </a:rPr>
                        <a:t> </a:t>
                      </a:r>
                      <a:r>
                        <a:rPr sz="1400" spc="-5" dirty="0">
                          <a:latin typeface="Arial MT"/>
                          <a:cs typeface="Arial MT"/>
                        </a:rPr>
                        <a:t>anggota</a:t>
                      </a:r>
                      <a:r>
                        <a:rPr sz="1400" spc="-15" dirty="0">
                          <a:latin typeface="Arial MT"/>
                          <a:cs typeface="Arial MT"/>
                        </a:rPr>
                        <a:t> </a:t>
                      </a:r>
                      <a:r>
                        <a:rPr sz="1400" spc="-5" dirty="0">
                          <a:latin typeface="Arial MT"/>
                          <a:cs typeface="Arial MT"/>
                        </a:rPr>
                        <a:t>PDM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518099">
                <a:tc>
                  <a:txBody>
                    <a:bodyPr/>
                    <a:lstStyle/>
                    <a:p>
                      <a:pPr marL="37465">
                        <a:lnSpc>
                          <a:spcPct val="100000"/>
                        </a:lnSpc>
                        <a:spcBef>
                          <a:spcPts val="245"/>
                        </a:spcBef>
                      </a:pPr>
                      <a:r>
                        <a:rPr sz="1400" dirty="0">
                          <a:latin typeface="Arial MT"/>
                          <a:cs typeface="Arial MT"/>
                        </a:rPr>
                        <a:t>2</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spc="-5" dirty="0">
                          <a:latin typeface="Arial MT"/>
                          <a:cs typeface="Arial MT"/>
                        </a:rPr>
                        <a:t>Rapat</a:t>
                      </a:r>
                      <a:r>
                        <a:rPr sz="1400" spc="-30" dirty="0">
                          <a:latin typeface="Arial MT"/>
                          <a:cs typeface="Arial MT"/>
                        </a:rPr>
                        <a:t> </a:t>
                      </a:r>
                      <a:r>
                        <a:rPr sz="1400" dirty="0">
                          <a:latin typeface="Arial MT"/>
                          <a:cs typeface="Arial MT"/>
                        </a:rPr>
                        <a:t>rutin</a:t>
                      </a:r>
                      <a:r>
                        <a:rPr sz="1400" spc="-25" dirty="0">
                          <a:latin typeface="Arial MT"/>
                          <a:cs typeface="Arial MT"/>
                        </a:rPr>
                        <a:t> </a:t>
                      </a:r>
                      <a:r>
                        <a:rPr sz="1400" spc="-5" dirty="0">
                          <a:latin typeface="Arial MT"/>
                          <a:cs typeface="Arial MT"/>
                        </a:rPr>
                        <a:t>dg</a:t>
                      </a:r>
                      <a:r>
                        <a:rPr sz="1400" spc="-2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770255">
                        <a:lnSpc>
                          <a:spcPct val="100000"/>
                        </a:lnSpc>
                        <a:spcBef>
                          <a:spcPts val="245"/>
                        </a:spcBef>
                      </a:pPr>
                      <a:r>
                        <a:rPr sz="1400" spc="-5" dirty="0">
                          <a:latin typeface="Arial MT"/>
                          <a:cs typeface="Arial MT"/>
                        </a:rPr>
                        <a:t>Progress,</a:t>
                      </a:r>
                      <a:r>
                        <a:rPr sz="1400" spc="-95" dirty="0">
                          <a:latin typeface="Arial MT"/>
                          <a:cs typeface="Arial MT"/>
                        </a:rPr>
                        <a:t> </a:t>
                      </a:r>
                      <a:r>
                        <a:rPr sz="1400" spc="-5" dirty="0">
                          <a:latin typeface="Arial MT"/>
                          <a:cs typeface="Arial MT"/>
                        </a:rPr>
                        <a:t>Isu, </a:t>
                      </a:r>
                      <a:r>
                        <a:rPr sz="1400" spc="-370" dirty="0">
                          <a:latin typeface="Arial MT"/>
                          <a:cs typeface="Arial MT"/>
                        </a:rPr>
                        <a:t> </a:t>
                      </a:r>
                      <a:r>
                        <a:rPr sz="1400" spc="-5" dirty="0">
                          <a:latin typeface="Arial MT"/>
                          <a:cs typeface="Arial MT"/>
                        </a:rPr>
                        <a:t>Resolusi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220980">
                        <a:lnSpc>
                          <a:spcPct val="100000"/>
                        </a:lnSpc>
                        <a:spcBef>
                          <a:spcPts val="245"/>
                        </a:spcBef>
                      </a:pPr>
                      <a:r>
                        <a:rPr sz="1400" spc="-5" dirty="0">
                          <a:latin typeface="Arial MT"/>
                          <a:cs typeface="Arial MT"/>
                        </a:rPr>
                        <a:t>Kepala</a:t>
                      </a:r>
                      <a:r>
                        <a:rPr sz="1400" spc="-50" dirty="0">
                          <a:latin typeface="Arial MT"/>
                          <a:cs typeface="Arial MT"/>
                        </a:rPr>
                        <a:t> </a:t>
                      </a:r>
                      <a:r>
                        <a:rPr sz="1400" spc="-5" dirty="0">
                          <a:latin typeface="Arial MT"/>
                          <a:cs typeface="Arial MT"/>
                        </a:rPr>
                        <a:t>UPT</a:t>
                      </a:r>
                      <a:r>
                        <a:rPr sz="1400" spc="-75" dirty="0">
                          <a:latin typeface="Arial MT"/>
                          <a:cs typeface="Arial MT"/>
                        </a:rPr>
                        <a:t> </a:t>
                      </a:r>
                      <a:r>
                        <a:rPr sz="1400" dirty="0">
                          <a:latin typeface="Arial MT"/>
                          <a:cs typeface="Arial MT"/>
                        </a:rPr>
                        <a:t>(PDM, </a:t>
                      </a:r>
                      <a:r>
                        <a:rPr sz="1400" spc="-370" dirty="0">
                          <a:latin typeface="Arial MT"/>
                          <a:cs typeface="Arial MT"/>
                        </a:rPr>
                        <a:t> </a:t>
                      </a:r>
                      <a:r>
                        <a:rPr sz="1400" spc="-5" dirty="0">
                          <a:latin typeface="Arial MT"/>
                          <a:cs typeface="Arial MT"/>
                        </a:rPr>
                        <a:t>GTK,</a:t>
                      </a:r>
                      <a:r>
                        <a:rPr sz="1400" spc="-20" dirty="0">
                          <a:latin typeface="Arial MT"/>
                          <a:cs typeface="Arial MT"/>
                        </a:rPr>
                        <a:t> </a:t>
                      </a:r>
                      <a:r>
                        <a:rPr sz="1400" spc="-5" dirty="0">
                          <a:latin typeface="Arial MT"/>
                          <a:cs typeface="Arial MT"/>
                        </a:rPr>
                        <a:t>dan</a:t>
                      </a:r>
                      <a:r>
                        <a:rPr sz="1400" spc="-20" dirty="0">
                          <a:latin typeface="Arial MT"/>
                          <a:cs typeface="Arial MT"/>
                        </a:rPr>
                        <a:t> Vokasi)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518099">
                <a:tc>
                  <a:txBody>
                    <a:bodyPr/>
                    <a:lstStyle/>
                    <a:p>
                      <a:pPr marL="37465">
                        <a:lnSpc>
                          <a:spcPct val="100000"/>
                        </a:lnSpc>
                        <a:spcBef>
                          <a:spcPts val="245"/>
                        </a:spcBef>
                      </a:pPr>
                      <a:r>
                        <a:rPr sz="1400" dirty="0">
                          <a:latin typeface="Arial MT"/>
                          <a:cs typeface="Arial MT"/>
                        </a:rPr>
                        <a:t>3</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spc="-5" dirty="0">
                          <a:latin typeface="Arial MT"/>
                          <a:cs typeface="Arial MT"/>
                        </a:rPr>
                        <a:t>Rapat</a:t>
                      </a:r>
                      <a:r>
                        <a:rPr sz="1400" spc="-35" dirty="0">
                          <a:latin typeface="Arial MT"/>
                          <a:cs typeface="Arial MT"/>
                        </a:rPr>
                        <a:t> </a:t>
                      </a:r>
                      <a:r>
                        <a:rPr sz="1400" spc="-5" dirty="0">
                          <a:latin typeface="Arial MT"/>
                          <a:cs typeface="Arial MT"/>
                        </a:rPr>
                        <a:t>internal</a:t>
                      </a:r>
                      <a:r>
                        <a:rPr sz="1400" spc="-3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5"/>
                        </a:spcBef>
                      </a:pPr>
                      <a:r>
                        <a:rPr sz="1400" spc="-5" dirty="0">
                          <a:latin typeface="Arial MT"/>
                          <a:cs typeface="Arial MT"/>
                        </a:rPr>
                        <a:t>tindak</a:t>
                      </a:r>
                      <a:r>
                        <a:rPr sz="1400" spc="-30" dirty="0">
                          <a:latin typeface="Arial MT"/>
                          <a:cs typeface="Arial MT"/>
                        </a:rPr>
                        <a:t> </a:t>
                      </a:r>
                      <a:r>
                        <a:rPr sz="1400" spc="-5" dirty="0">
                          <a:latin typeface="Arial MT"/>
                          <a:cs typeface="Arial MT"/>
                        </a:rPr>
                        <a:t>lanjut</a:t>
                      </a:r>
                      <a:r>
                        <a:rPr sz="1400" spc="-25" dirty="0">
                          <a:latin typeface="Arial MT"/>
                          <a:cs typeface="Arial MT"/>
                        </a:rPr>
                        <a:t> </a:t>
                      </a:r>
                      <a:r>
                        <a:rPr sz="1400" spc="-5" dirty="0">
                          <a:latin typeface="Arial MT"/>
                          <a:cs typeface="Arial MT"/>
                        </a:rPr>
                        <a:t>nomor</a:t>
                      </a:r>
                      <a:r>
                        <a:rPr sz="1400" spc="-25" dirty="0">
                          <a:latin typeface="Arial MT"/>
                          <a:cs typeface="Arial MT"/>
                        </a:rPr>
                        <a:t> </a:t>
                      </a:r>
                      <a:r>
                        <a:rPr sz="1400" dirty="0">
                          <a:latin typeface="Arial MT"/>
                          <a:cs typeface="Arial MT"/>
                        </a:rPr>
                        <a:t>4</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142875">
                        <a:lnSpc>
                          <a:spcPct val="100000"/>
                        </a:lnSpc>
                        <a:spcBef>
                          <a:spcPts val="245"/>
                        </a:spcBef>
                      </a:pPr>
                      <a:r>
                        <a:rPr sz="1400" spc="-5" dirty="0">
                          <a:latin typeface="Arial MT"/>
                          <a:cs typeface="Arial MT"/>
                        </a:rPr>
                        <a:t>Kepala</a:t>
                      </a:r>
                      <a:r>
                        <a:rPr sz="1400" spc="-35" dirty="0">
                          <a:latin typeface="Arial MT"/>
                          <a:cs typeface="Arial MT"/>
                        </a:rPr>
                        <a:t> </a:t>
                      </a:r>
                      <a:r>
                        <a:rPr sz="1400" spc="-5" dirty="0">
                          <a:latin typeface="Arial MT"/>
                          <a:cs typeface="Arial MT"/>
                        </a:rPr>
                        <a:t>UPT</a:t>
                      </a:r>
                      <a:r>
                        <a:rPr sz="1400" spc="-55" dirty="0">
                          <a:latin typeface="Arial MT"/>
                          <a:cs typeface="Arial MT"/>
                        </a:rPr>
                        <a:t> </a:t>
                      </a:r>
                      <a:r>
                        <a:rPr sz="1400" spc="-5" dirty="0">
                          <a:latin typeface="Arial MT"/>
                          <a:cs typeface="Arial MT"/>
                        </a:rPr>
                        <a:t>dan</a:t>
                      </a:r>
                      <a:r>
                        <a:rPr sz="1400" spc="-35" dirty="0">
                          <a:latin typeface="Arial MT"/>
                          <a:cs typeface="Arial MT"/>
                        </a:rPr>
                        <a:t> </a:t>
                      </a:r>
                      <a:r>
                        <a:rPr sz="1400" spc="-5" dirty="0">
                          <a:latin typeface="Arial MT"/>
                          <a:cs typeface="Arial MT"/>
                        </a:rPr>
                        <a:t>tim </a:t>
                      </a:r>
                      <a:r>
                        <a:rPr sz="1400" spc="-370" dirty="0">
                          <a:latin typeface="Arial MT"/>
                          <a:cs typeface="Arial MT"/>
                        </a:rPr>
                        <a:t> </a:t>
                      </a:r>
                      <a:r>
                        <a:rPr sz="1400" spc="-5" dirty="0">
                          <a:latin typeface="Arial MT"/>
                          <a:cs typeface="Arial MT"/>
                        </a:rPr>
                        <a:t>PMO</a:t>
                      </a:r>
                      <a:r>
                        <a:rPr sz="1400" spc="-15" dirty="0">
                          <a:latin typeface="Arial MT"/>
                          <a:cs typeface="Arial MT"/>
                        </a:rPr>
                        <a:t> </a:t>
                      </a:r>
                      <a:r>
                        <a:rPr sz="1400" spc="-5" dirty="0">
                          <a:latin typeface="Arial MT"/>
                          <a:cs typeface="Arial MT"/>
                        </a:rPr>
                        <a:t>UPT</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r h="518099">
                <a:tc>
                  <a:txBody>
                    <a:bodyPr/>
                    <a:lstStyle/>
                    <a:p>
                      <a:pPr marL="37465">
                        <a:lnSpc>
                          <a:spcPct val="100000"/>
                        </a:lnSpc>
                        <a:spcBef>
                          <a:spcPts val="240"/>
                        </a:spcBef>
                      </a:pPr>
                      <a:r>
                        <a:rPr sz="1400" dirty="0">
                          <a:latin typeface="Arial MT"/>
                          <a:cs typeface="Arial MT"/>
                        </a:rPr>
                        <a:t>4</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marR="225425">
                        <a:lnSpc>
                          <a:spcPct val="100000"/>
                        </a:lnSpc>
                        <a:spcBef>
                          <a:spcPts val="240"/>
                        </a:spcBef>
                      </a:pPr>
                      <a:r>
                        <a:rPr sz="1400" spc="-5" dirty="0">
                          <a:latin typeface="Arial MT"/>
                          <a:cs typeface="Arial MT"/>
                        </a:rPr>
                        <a:t>Rapat</a:t>
                      </a:r>
                      <a:r>
                        <a:rPr sz="1400" spc="-50" dirty="0">
                          <a:latin typeface="Arial MT"/>
                          <a:cs typeface="Arial MT"/>
                        </a:rPr>
                        <a:t> </a:t>
                      </a:r>
                      <a:r>
                        <a:rPr sz="1400" spc="-5" dirty="0">
                          <a:latin typeface="Arial MT"/>
                          <a:cs typeface="Arial MT"/>
                        </a:rPr>
                        <a:t>teknis</a:t>
                      </a:r>
                      <a:r>
                        <a:rPr sz="1400" spc="-45" dirty="0">
                          <a:latin typeface="Arial MT"/>
                          <a:cs typeface="Arial MT"/>
                        </a:rPr>
                        <a:t> </a:t>
                      </a:r>
                      <a:r>
                        <a:rPr sz="1400" spc="-5" dirty="0">
                          <a:latin typeface="Arial MT"/>
                          <a:cs typeface="Arial MT"/>
                        </a:rPr>
                        <a:t>PMO </a:t>
                      </a:r>
                      <a:r>
                        <a:rPr sz="1400" spc="-375" dirty="0">
                          <a:latin typeface="Arial MT"/>
                          <a:cs typeface="Arial MT"/>
                        </a:rPr>
                        <a:t> </a:t>
                      </a:r>
                      <a:r>
                        <a:rPr sz="1400" spc="-5" dirty="0">
                          <a:latin typeface="Arial MT"/>
                          <a:cs typeface="Arial MT"/>
                        </a:rPr>
                        <a:t>UPT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L="38100">
                        <a:lnSpc>
                          <a:spcPct val="100000"/>
                        </a:lnSpc>
                        <a:spcBef>
                          <a:spcPts val="240"/>
                        </a:spcBef>
                      </a:pPr>
                      <a:r>
                        <a:rPr sz="1400" spc="-30" dirty="0">
                          <a:latin typeface="Arial MT"/>
                          <a:cs typeface="Arial MT"/>
                        </a:rPr>
                        <a:t>Teknis </a:t>
                      </a:r>
                      <a:r>
                        <a:rPr sz="1400" spc="-5" dirty="0">
                          <a:latin typeface="Arial MT"/>
                          <a:cs typeface="Arial MT"/>
                        </a:rPr>
                        <a:t>PMO</a:t>
                      </a:r>
                      <a:r>
                        <a:rPr sz="1400" spc="-30" dirty="0">
                          <a:latin typeface="Arial MT"/>
                          <a:cs typeface="Arial MT"/>
                        </a:rPr>
                        <a:t> </a:t>
                      </a:r>
                      <a:r>
                        <a:rPr sz="1400" dirty="0">
                          <a:latin typeface="Arial MT"/>
                          <a:cs typeface="Arial MT"/>
                        </a:rPr>
                        <a:t>&amp;</a:t>
                      </a:r>
                      <a:r>
                        <a:rPr sz="1400" spc="-25" dirty="0">
                          <a:latin typeface="Arial MT"/>
                          <a:cs typeface="Arial MT"/>
                        </a:rPr>
                        <a:t> </a:t>
                      </a:r>
                      <a:r>
                        <a:rPr sz="1400" dirty="0">
                          <a:latin typeface="Arial MT"/>
                          <a:cs typeface="Arial MT"/>
                        </a:rPr>
                        <a:t>MB</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c>
                  <a:txBody>
                    <a:bodyPr/>
                    <a:lstStyle/>
                    <a:p>
                      <a:pPr marR="579755" algn="r">
                        <a:lnSpc>
                          <a:spcPct val="100000"/>
                        </a:lnSpc>
                        <a:spcBef>
                          <a:spcPts val="240"/>
                        </a:spcBef>
                      </a:pPr>
                      <a:r>
                        <a:rPr sz="1400" spc="-20" dirty="0">
                          <a:latin typeface="Arial MT"/>
                          <a:cs typeface="Arial MT"/>
                        </a:rPr>
                        <a:t>Tim</a:t>
                      </a:r>
                      <a:r>
                        <a:rPr sz="1400" spc="-40" dirty="0">
                          <a:latin typeface="Arial MT"/>
                          <a:cs typeface="Arial MT"/>
                        </a:rPr>
                        <a:t> </a:t>
                      </a:r>
                      <a:r>
                        <a:rPr sz="1400" spc="-5" dirty="0">
                          <a:latin typeface="Arial MT"/>
                          <a:cs typeface="Arial MT"/>
                        </a:rPr>
                        <a:t>PMO</a:t>
                      </a:r>
                      <a:r>
                        <a:rPr sz="1400" spc="-40" dirty="0">
                          <a:latin typeface="Arial MT"/>
                          <a:cs typeface="Arial MT"/>
                        </a:rPr>
                        <a:t> </a:t>
                      </a:r>
                      <a:r>
                        <a:rPr sz="1400" spc="-5" dirty="0">
                          <a:latin typeface="Arial MT"/>
                          <a:cs typeface="Arial MT"/>
                        </a:rPr>
                        <a:t>UPT</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F1CC"/>
                    </a:solidFill>
                  </a:tcPr>
                </a:tc>
              </a:tr>
            </a:tbl>
          </a:graphicData>
        </a:graphic>
      </p:graphicFrame>
      <p:sp>
        <p:nvSpPr>
          <p:cNvPr id="4" name="object 4"/>
          <p:cNvSpPr txBox="1"/>
          <p:nvPr/>
        </p:nvSpPr>
        <p:spPr>
          <a:xfrm>
            <a:off x="2125487" y="641779"/>
            <a:ext cx="1802764"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800" b="1" i="0" u="none" strike="noStrike" kern="1200" cap="none" spc="-85"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Mingguan</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aphicFrame>
        <p:nvGraphicFramePr>
          <p:cNvPr id="5" name="object 5"/>
          <p:cNvGraphicFramePr>
            <a:graphicFrameLocks noGrp="1"/>
          </p:cNvGraphicFramePr>
          <p:nvPr/>
        </p:nvGraphicFramePr>
        <p:xfrm>
          <a:off x="158425" y="4128808"/>
          <a:ext cx="5774690" cy="1767697"/>
        </p:xfrm>
        <a:graphic>
          <a:graphicData uri="http://schemas.openxmlformats.org/drawingml/2006/table">
            <a:tbl>
              <a:tblPr firstRow="1" bandRow="1">
                <a:tableStyleId>{2D5ABB26-0587-4C30-8999-92F81FD0307C}</a:tableStyleId>
              </a:tblPr>
              <a:tblGrid>
                <a:gridCol w="382905"/>
                <a:gridCol w="1833245"/>
                <a:gridCol w="1785620"/>
                <a:gridCol w="1772920"/>
              </a:tblGrid>
              <a:tr h="304749">
                <a:tc>
                  <a:txBody>
                    <a:bodyPr/>
                    <a:lstStyle/>
                    <a:p>
                      <a:pPr marL="48895">
                        <a:lnSpc>
                          <a:spcPct val="100000"/>
                        </a:lnSpc>
                        <a:spcBef>
                          <a:spcPts val="300"/>
                        </a:spcBef>
                      </a:pPr>
                      <a:r>
                        <a:rPr sz="1400" b="1" spc="-5" dirty="0">
                          <a:solidFill>
                            <a:srgbClr val="FFFFFF"/>
                          </a:solidFill>
                          <a:latin typeface="Arial" panose="020B0604020202020204"/>
                          <a:cs typeface="Arial" panose="020B0604020202020204"/>
                        </a:rPr>
                        <a:t>No</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379095">
                        <a:lnSpc>
                          <a:spcPct val="100000"/>
                        </a:lnSpc>
                        <a:spcBef>
                          <a:spcPts val="300"/>
                        </a:spcBef>
                      </a:pPr>
                      <a:r>
                        <a:rPr sz="1400" b="1" spc="-5" dirty="0">
                          <a:solidFill>
                            <a:srgbClr val="FFFFFF"/>
                          </a:solidFill>
                          <a:latin typeface="Arial" panose="020B0604020202020204"/>
                          <a:cs typeface="Arial" panose="020B0604020202020204"/>
                        </a:rPr>
                        <a:t>Nama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R="40005" algn="ctr">
                        <a:lnSpc>
                          <a:spcPct val="100000"/>
                        </a:lnSpc>
                        <a:spcBef>
                          <a:spcPts val="300"/>
                        </a:spcBef>
                      </a:pPr>
                      <a:r>
                        <a:rPr sz="1400" b="1" spc="-25" dirty="0">
                          <a:solidFill>
                            <a:srgbClr val="FFFFFF"/>
                          </a:solidFill>
                          <a:latin typeface="Arial" panose="020B0604020202020204"/>
                          <a:cs typeface="Arial" panose="020B0604020202020204"/>
                        </a:rPr>
                        <a:t>Topik</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541655">
                        <a:lnSpc>
                          <a:spcPct val="100000"/>
                        </a:lnSpc>
                        <a:spcBef>
                          <a:spcPts val="300"/>
                        </a:spcBef>
                      </a:pPr>
                      <a:r>
                        <a:rPr sz="1400" b="1" spc="-5" dirty="0">
                          <a:solidFill>
                            <a:srgbClr val="FFFFFF"/>
                          </a:solidFill>
                          <a:latin typeface="Arial" panose="020B0604020202020204"/>
                          <a:cs typeface="Arial" panose="020B0604020202020204"/>
                        </a:rPr>
                        <a:t>Peserta</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r>
              <a:tr h="731474">
                <a:tc>
                  <a:txBody>
                    <a:bodyPr/>
                    <a:lstStyle/>
                    <a:p>
                      <a:pPr marL="37465">
                        <a:lnSpc>
                          <a:spcPct val="100000"/>
                        </a:lnSpc>
                        <a:spcBef>
                          <a:spcPts val="245"/>
                        </a:spcBef>
                      </a:pPr>
                      <a:r>
                        <a:rPr sz="1400" dirty="0">
                          <a:latin typeface="Arial MT"/>
                          <a:cs typeface="Arial MT"/>
                        </a:rPr>
                        <a:t>5</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119380">
                        <a:lnSpc>
                          <a:spcPct val="100000"/>
                        </a:lnSpc>
                        <a:spcBef>
                          <a:spcPts val="245"/>
                        </a:spcBef>
                      </a:pPr>
                      <a:r>
                        <a:rPr sz="1400" spc="-5" dirty="0">
                          <a:latin typeface="Arial MT"/>
                          <a:cs typeface="Arial MT"/>
                        </a:rPr>
                        <a:t>Rapat</a:t>
                      </a:r>
                      <a:r>
                        <a:rPr sz="1400" spc="-35" dirty="0">
                          <a:latin typeface="Arial MT"/>
                          <a:cs typeface="Arial MT"/>
                        </a:rPr>
                        <a:t> </a:t>
                      </a:r>
                      <a:r>
                        <a:rPr sz="1400" spc="-5" dirty="0">
                          <a:latin typeface="Arial MT"/>
                          <a:cs typeface="Arial MT"/>
                        </a:rPr>
                        <a:t>PDM</a:t>
                      </a:r>
                      <a:r>
                        <a:rPr sz="1400" spc="-30" dirty="0">
                          <a:latin typeface="Arial MT"/>
                          <a:cs typeface="Arial MT"/>
                        </a:rPr>
                        <a:t> </a:t>
                      </a:r>
                      <a:r>
                        <a:rPr sz="1400" spc="-5" dirty="0">
                          <a:latin typeface="Arial MT"/>
                          <a:cs typeface="Arial MT"/>
                        </a:rPr>
                        <a:t>01-18</a:t>
                      </a:r>
                      <a:r>
                        <a:rPr sz="1400" spc="-35" dirty="0">
                          <a:latin typeface="Arial MT"/>
                          <a:cs typeface="Arial MT"/>
                        </a:rPr>
                        <a:t> </a:t>
                      </a:r>
                      <a:r>
                        <a:rPr sz="1400" spc="-5" dirty="0">
                          <a:latin typeface="Arial MT"/>
                          <a:cs typeface="Arial MT"/>
                        </a:rPr>
                        <a:t>dg </a:t>
                      </a:r>
                      <a:r>
                        <a:rPr sz="1400" spc="-370" dirty="0">
                          <a:latin typeface="Arial MT"/>
                          <a:cs typeface="Arial MT"/>
                        </a:rPr>
                        <a:t> </a:t>
                      </a:r>
                      <a:r>
                        <a:rPr sz="1400" spc="-5" dirty="0">
                          <a:latin typeface="Arial MT"/>
                          <a:cs typeface="Arial MT"/>
                        </a:rPr>
                        <a:t>Pak</a:t>
                      </a:r>
                      <a:r>
                        <a:rPr sz="1400" spc="-15" dirty="0">
                          <a:latin typeface="Arial MT"/>
                          <a:cs typeface="Arial MT"/>
                        </a:rPr>
                        <a:t> </a:t>
                      </a:r>
                      <a:r>
                        <a:rPr sz="1400" spc="-5" dirty="0">
                          <a:latin typeface="Arial MT"/>
                          <a:cs typeface="Arial MT"/>
                        </a:rPr>
                        <a:t>Dirjen</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463550">
                        <a:lnSpc>
                          <a:spcPct val="100000"/>
                        </a:lnSpc>
                        <a:spcBef>
                          <a:spcPts val="245"/>
                        </a:spcBef>
                      </a:pPr>
                      <a:r>
                        <a:rPr sz="1400" spc="-5" dirty="0">
                          <a:latin typeface="Arial MT"/>
                          <a:cs typeface="Arial MT"/>
                        </a:rPr>
                        <a:t>Progress </a:t>
                      </a:r>
                      <a:r>
                        <a:rPr sz="1400" dirty="0">
                          <a:latin typeface="Arial MT"/>
                          <a:cs typeface="Arial MT"/>
                        </a:rPr>
                        <a:t>report </a:t>
                      </a:r>
                      <a:r>
                        <a:rPr sz="1400" spc="-375" dirty="0">
                          <a:latin typeface="Arial MT"/>
                          <a:cs typeface="Arial MT"/>
                        </a:rPr>
                        <a:t> </a:t>
                      </a:r>
                      <a:r>
                        <a:rPr sz="1400" spc="-5" dirty="0">
                          <a:latin typeface="Arial MT"/>
                          <a:cs typeface="Arial MT"/>
                        </a:rPr>
                        <a:t>PDM</a:t>
                      </a:r>
                      <a:r>
                        <a:rPr sz="1400" spc="-35" dirty="0">
                          <a:latin typeface="Arial MT"/>
                          <a:cs typeface="Arial MT"/>
                        </a:rPr>
                        <a:t> </a:t>
                      </a:r>
                      <a:r>
                        <a:rPr sz="1400" dirty="0">
                          <a:solidFill>
                            <a:srgbClr val="FF0000"/>
                          </a:solidFill>
                          <a:latin typeface="Arial MT"/>
                          <a:cs typeface="Arial MT"/>
                        </a:rPr>
                        <a:t>@</a:t>
                      </a:r>
                      <a:r>
                        <a:rPr sz="1400" spc="-35" dirty="0">
                          <a:solidFill>
                            <a:srgbClr val="FF0000"/>
                          </a:solidFill>
                          <a:latin typeface="Arial MT"/>
                          <a:cs typeface="Arial MT"/>
                        </a:rPr>
                        <a:t> </a:t>
                      </a:r>
                      <a:r>
                        <a:rPr sz="1400" dirty="0">
                          <a:solidFill>
                            <a:srgbClr val="FF0000"/>
                          </a:solidFill>
                          <a:latin typeface="Arial MT"/>
                          <a:cs typeface="Arial MT"/>
                        </a:rPr>
                        <a:t>1</a:t>
                      </a:r>
                      <a:r>
                        <a:rPr sz="1400" spc="-35" dirty="0">
                          <a:solidFill>
                            <a:srgbClr val="FF0000"/>
                          </a:solidFill>
                          <a:latin typeface="Arial MT"/>
                          <a:cs typeface="Arial MT"/>
                        </a:rPr>
                        <a:t> </a:t>
                      </a:r>
                      <a:r>
                        <a:rPr sz="1400" spc="-5" dirty="0">
                          <a:solidFill>
                            <a:srgbClr val="FF0000"/>
                          </a:solidFill>
                          <a:latin typeface="Arial MT"/>
                          <a:cs typeface="Arial MT"/>
                        </a:rPr>
                        <a:t>pager</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190500">
                        <a:lnSpc>
                          <a:spcPct val="100000"/>
                        </a:lnSpc>
                        <a:spcBef>
                          <a:spcPts val="245"/>
                        </a:spcBef>
                      </a:pPr>
                      <a:r>
                        <a:rPr sz="1400" spc="-5" dirty="0">
                          <a:latin typeface="Arial MT"/>
                          <a:cs typeface="Arial MT"/>
                        </a:rPr>
                        <a:t>Dirjen PDM dg </a:t>
                      </a:r>
                      <a:r>
                        <a:rPr sz="1400" dirty="0">
                          <a:latin typeface="Arial MT"/>
                          <a:cs typeface="Arial MT"/>
                        </a:rPr>
                        <a:t> </a:t>
                      </a:r>
                      <a:r>
                        <a:rPr sz="1400" spc="-5" dirty="0">
                          <a:latin typeface="Arial MT"/>
                          <a:cs typeface="Arial MT"/>
                        </a:rPr>
                        <a:t>Supervisor</a:t>
                      </a:r>
                      <a:r>
                        <a:rPr sz="1400" spc="-50" dirty="0">
                          <a:latin typeface="Arial MT"/>
                          <a:cs typeface="Arial MT"/>
                        </a:rPr>
                        <a:t> </a:t>
                      </a:r>
                      <a:r>
                        <a:rPr sz="1400" spc="-5" dirty="0">
                          <a:latin typeface="Arial MT"/>
                          <a:cs typeface="Arial MT"/>
                        </a:rPr>
                        <a:t>dan</a:t>
                      </a:r>
                      <a:r>
                        <a:rPr sz="1400" spc="-45" dirty="0">
                          <a:latin typeface="Arial MT"/>
                          <a:cs typeface="Arial MT"/>
                        </a:rPr>
                        <a:t> </a:t>
                      </a:r>
                      <a:r>
                        <a:rPr sz="1400" spc="-5" dirty="0">
                          <a:latin typeface="Arial MT"/>
                          <a:cs typeface="Arial MT"/>
                        </a:rPr>
                        <a:t>PIC </a:t>
                      </a:r>
                      <a:r>
                        <a:rPr sz="1400" spc="-375" dirty="0">
                          <a:latin typeface="Arial MT"/>
                          <a:cs typeface="Arial MT"/>
                        </a:rPr>
                        <a:t> </a:t>
                      </a:r>
                      <a:r>
                        <a:rPr sz="1400" spc="-5" dirty="0">
                          <a:latin typeface="Arial MT"/>
                          <a:cs typeface="Arial MT"/>
                        </a:rPr>
                        <a:t>PDM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r>
              <a:tr h="731474">
                <a:tc>
                  <a:txBody>
                    <a:bodyPr/>
                    <a:lstStyle/>
                    <a:p>
                      <a:pPr marL="37465">
                        <a:lnSpc>
                          <a:spcPct val="100000"/>
                        </a:lnSpc>
                        <a:spcBef>
                          <a:spcPts val="245"/>
                        </a:spcBef>
                      </a:pPr>
                      <a:r>
                        <a:rPr sz="1400" dirty="0">
                          <a:latin typeface="Arial MT"/>
                          <a:cs typeface="Arial MT"/>
                        </a:rPr>
                        <a:t>6</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236220">
                        <a:lnSpc>
                          <a:spcPct val="100000"/>
                        </a:lnSpc>
                        <a:spcBef>
                          <a:spcPts val="245"/>
                        </a:spcBef>
                      </a:pPr>
                      <a:r>
                        <a:rPr sz="1400" spc="-5" dirty="0">
                          <a:latin typeface="Arial MT"/>
                          <a:cs typeface="Arial MT"/>
                        </a:rPr>
                        <a:t>Rapat</a:t>
                      </a:r>
                      <a:r>
                        <a:rPr sz="1400" spc="-50" dirty="0">
                          <a:latin typeface="Arial MT"/>
                          <a:cs typeface="Arial MT"/>
                        </a:rPr>
                        <a:t> </a:t>
                      </a:r>
                      <a:r>
                        <a:rPr sz="1400" dirty="0">
                          <a:latin typeface="Arial MT"/>
                          <a:cs typeface="Arial MT"/>
                        </a:rPr>
                        <a:t>kerja</a:t>
                      </a:r>
                      <a:r>
                        <a:rPr sz="1400" spc="-50" dirty="0">
                          <a:latin typeface="Arial MT"/>
                          <a:cs typeface="Arial MT"/>
                        </a:rPr>
                        <a:t> </a:t>
                      </a:r>
                      <a:r>
                        <a:rPr sz="1400" spc="-5" dirty="0">
                          <a:latin typeface="Arial MT"/>
                          <a:cs typeface="Arial MT"/>
                        </a:rPr>
                        <a:t>dengan </a:t>
                      </a:r>
                      <a:r>
                        <a:rPr sz="1400" spc="-375" dirty="0">
                          <a:latin typeface="Arial MT"/>
                          <a:cs typeface="Arial MT"/>
                        </a:rPr>
                        <a:t> </a:t>
                      </a:r>
                      <a:r>
                        <a:rPr sz="1400" spc="-5" dirty="0">
                          <a:latin typeface="Arial MT"/>
                          <a:cs typeface="Arial MT"/>
                        </a:rPr>
                        <a:t>UPT</a:t>
                      </a:r>
                      <a:r>
                        <a:rPr sz="1400" spc="-40" dirty="0">
                          <a:latin typeface="Arial MT"/>
                          <a:cs typeface="Arial MT"/>
                        </a:rPr>
                        <a:t> </a:t>
                      </a:r>
                      <a:r>
                        <a:rPr sz="1400" dirty="0">
                          <a:latin typeface="Arial MT"/>
                          <a:cs typeface="Arial MT"/>
                        </a:rPr>
                        <a:t>(luring)</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151130">
                        <a:lnSpc>
                          <a:spcPct val="100000"/>
                        </a:lnSpc>
                        <a:spcBef>
                          <a:spcPts val="245"/>
                        </a:spcBef>
                      </a:pPr>
                      <a:r>
                        <a:rPr sz="1400" spc="-5" dirty="0">
                          <a:latin typeface="Arial MT"/>
                          <a:cs typeface="Arial MT"/>
                        </a:rPr>
                        <a:t>Rapat </a:t>
                      </a:r>
                      <a:r>
                        <a:rPr sz="1400" dirty="0">
                          <a:latin typeface="Arial MT"/>
                          <a:cs typeface="Arial MT"/>
                        </a:rPr>
                        <a:t>kerja </a:t>
                      </a:r>
                      <a:r>
                        <a:rPr sz="1400" spc="5" dirty="0">
                          <a:latin typeface="Arial MT"/>
                          <a:cs typeface="Arial MT"/>
                        </a:rPr>
                        <a:t> </a:t>
                      </a:r>
                      <a:r>
                        <a:rPr sz="1400" dirty="0">
                          <a:latin typeface="Arial MT"/>
                          <a:cs typeface="Arial MT"/>
                        </a:rPr>
                        <a:t>kombinasi </a:t>
                      </a:r>
                      <a:r>
                        <a:rPr sz="1400" spc="-5" dirty="0">
                          <a:latin typeface="Arial MT"/>
                          <a:cs typeface="Arial MT"/>
                        </a:rPr>
                        <a:t>dari </a:t>
                      </a:r>
                      <a:r>
                        <a:rPr sz="1400" dirty="0">
                          <a:latin typeface="Arial MT"/>
                          <a:cs typeface="Arial MT"/>
                        </a:rPr>
                        <a:t> </a:t>
                      </a:r>
                      <a:r>
                        <a:rPr sz="1400" spc="-5" dirty="0">
                          <a:latin typeface="Arial MT"/>
                          <a:cs typeface="Arial MT"/>
                        </a:rPr>
                        <a:t>berbagai</a:t>
                      </a:r>
                      <a:r>
                        <a:rPr sz="1400" spc="-50" dirty="0">
                          <a:latin typeface="Arial MT"/>
                          <a:cs typeface="Arial MT"/>
                        </a:rPr>
                        <a:t> </a:t>
                      </a:r>
                      <a:r>
                        <a:rPr sz="1400" spc="-5" dirty="0">
                          <a:latin typeface="Arial MT"/>
                          <a:cs typeface="Arial MT"/>
                        </a:rPr>
                        <a:t>PMO</a:t>
                      </a:r>
                      <a:r>
                        <a:rPr sz="1400" spc="-45" dirty="0">
                          <a:latin typeface="Arial MT"/>
                          <a:cs typeface="Arial MT"/>
                        </a:rPr>
                        <a:t> </a:t>
                      </a:r>
                      <a:r>
                        <a:rPr sz="1400" spc="-5" dirty="0">
                          <a:latin typeface="Arial MT"/>
                          <a:cs typeface="Arial MT"/>
                        </a:rPr>
                        <a:t>PDM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c>
                  <a:txBody>
                    <a:bodyPr/>
                    <a:lstStyle/>
                    <a:p>
                      <a:pPr marL="38100" marR="157480">
                        <a:lnSpc>
                          <a:spcPct val="100000"/>
                        </a:lnSpc>
                        <a:spcBef>
                          <a:spcPts val="245"/>
                        </a:spcBef>
                      </a:pPr>
                      <a:r>
                        <a:rPr sz="1400" spc="-5" dirty="0">
                          <a:latin typeface="Arial MT"/>
                          <a:cs typeface="Arial MT"/>
                        </a:rPr>
                        <a:t>Dirjen, </a:t>
                      </a:r>
                      <a:r>
                        <a:rPr sz="1400" spc="-15" dirty="0">
                          <a:latin typeface="Arial MT"/>
                          <a:cs typeface="Arial MT"/>
                        </a:rPr>
                        <a:t>Direktur, </a:t>
                      </a:r>
                      <a:r>
                        <a:rPr sz="1400" spc="-5" dirty="0">
                          <a:latin typeface="Arial MT"/>
                          <a:cs typeface="Arial MT"/>
                        </a:rPr>
                        <a:t>dan </a:t>
                      </a:r>
                      <a:r>
                        <a:rPr sz="1400" spc="-375" dirty="0">
                          <a:latin typeface="Arial MT"/>
                          <a:cs typeface="Arial MT"/>
                        </a:rPr>
                        <a:t> </a:t>
                      </a:r>
                      <a:r>
                        <a:rPr sz="1400" spc="-5" dirty="0">
                          <a:latin typeface="Arial MT"/>
                          <a:cs typeface="Arial MT"/>
                        </a:rPr>
                        <a:t>PIC PDM </a:t>
                      </a:r>
                      <a:r>
                        <a:rPr sz="1400" dirty="0">
                          <a:latin typeface="Arial MT"/>
                          <a:cs typeface="Arial MT"/>
                        </a:rPr>
                        <a:t>yang </a:t>
                      </a:r>
                      <a:r>
                        <a:rPr sz="1400" spc="5" dirty="0">
                          <a:latin typeface="Arial MT"/>
                          <a:cs typeface="Arial MT"/>
                        </a:rPr>
                        <a:t> </a:t>
                      </a:r>
                      <a:r>
                        <a:rPr sz="1400" spc="-5" dirty="0">
                          <a:latin typeface="Arial MT"/>
                          <a:cs typeface="Arial MT"/>
                        </a:rPr>
                        <a:t>berkepentingan</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D9EAD3"/>
                    </a:solidFill>
                  </a:tcPr>
                </a:tc>
              </a:tr>
            </a:tbl>
          </a:graphicData>
        </a:graphic>
      </p:graphicFrame>
      <p:sp>
        <p:nvSpPr>
          <p:cNvPr id="6" name="object 6"/>
          <p:cNvSpPr txBox="1"/>
          <p:nvPr/>
        </p:nvSpPr>
        <p:spPr>
          <a:xfrm>
            <a:off x="2214226" y="3786954"/>
            <a:ext cx="16256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800" b="1" i="0" u="none" strike="noStrike" kern="1200" cap="none" spc="-80"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Bulanan</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aphicFrame>
        <p:nvGraphicFramePr>
          <p:cNvPr id="7" name="object 7"/>
          <p:cNvGraphicFramePr>
            <a:graphicFrameLocks noGrp="1"/>
          </p:cNvGraphicFramePr>
          <p:nvPr/>
        </p:nvGraphicFramePr>
        <p:xfrm>
          <a:off x="6195400" y="983633"/>
          <a:ext cx="5774690" cy="1249574"/>
        </p:xfrm>
        <a:graphic>
          <a:graphicData uri="http://schemas.openxmlformats.org/drawingml/2006/table">
            <a:tbl>
              <a:tblPr firstRow="1" bandRow="1">
                <a:tableStyleId>{2D5ABB26-0587-4C30-8999-92F81FD0307C}</a:tableStyleId>
              </a:tblPr>
              <a:tblGrid>
                <a:gridCol w="382905"/>
                <a:gridCol w="1833245"/>
                <a:gridCol w="1785620"/>
                <a:gridCol w="1772920"/>
              </a:tblGrid>
              <a:tr h="304749">
                <a:tc>
                  <a:txBody>
                    <a:bodyPr/>
                    <a:lstStyle/>
                    <a:p>
                      <a:pPr marL="48895">
                        <a:lnSpc>
                          <a:spcPct val="100000"/>
                        </a:lnSpc>
                        <a:spcBef>
                          <a:spcPts val="300"/>
                        </a:spcBef>
                      </a:pPr>
                      <a:r>
                        <a:rPr sz="1400" b="1" spc="-5" dirty="0">
                          <a:solidFill>
                            <a:srgbClr val="FFFFFF"/>
                          </a:solidFill>
                          <a:latin typeface="Arial" panose="020B0604020202020204"/>
                          <a:cs typeface="Arial" panose="020B0604020202020204"/>
                        </a:rPr>
                        <a:t>No</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379095">
                        <a:lnSpc>
                          <a:spcPct val="100000"/>
                        </a:lnSpc>
                        <a:spcBef>
                          <a:spcPts val="300"/>
                        </a:spcBef>
                      </a:pPr>
                      <a:r>
                        <a:rPr sz="1400" b="1" spc="-5" dirty="0">
                          <a:solidFill>
                            <a:srgbClr val="FFFFFF"/>
                          </a:solidFill>
                          <a:latin typeface="Arial" panose="020B0604020202020204"/>
                          <a:cs typeface="Arial" panose="020B0604020202020204"/>
                        </a:rPr>
                        <a:t>Nama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R="40005" algn="ctr">
                        <a:lnSpc>
                          <a:spcPct val="100000"/>
                        </a:lnSpc>
                        <a:spcBef>
                          <a:spcPts val="300"/>
                        </a:spcBef>
                      </a:pPr>
                      <a:r>
                        <a:rPr sz="1400" b="1" spc="-25" dirty="0">
                          <a:solidFill>
                            <a:srgbClr val="FFFFFF"/>
                          </a:solidFill>
                          <a:latin typeface="Arial" panose="020B0604020202020204"/>
                          <a:cs typeface="Arial" panose="020B0604020202020204"/>
                        </a:rPr>
                        <a:t>Topik</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541655">
                        <a:lnSpc>
                          <a:spcPct val="100000"/>
                        </a:lnSpc>
                        <a:spcBef>
                          <a:spcPts val="300"/>
                        </a:spcBef>
                      </a:pPr>
                      <a:r>
                        <a:rPr sz="1400" b="1" spc="-5" dirty="0">
                          <a:solidFill>
                            <a:srgbClr val="FFFFFF"/>
                          </a:solidFill>
                          <a:latin typeface="Arial" panose="020B0604020202020204"/>
                          <a:cs typeface="Arial" panose="020B0604020202020204"/>
                        </a:rPr>
                        <a:t>Peserta</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r>
              <a:tr h="944825">
                <a:tc>
                  <a:txBody>
                    <a:bodyPr/>
                    <a:lstStyle/>
                    <a:p>
                      <a:pPr marL="37465">
                        <a:lnSpc>
                          <a:spcPct val="100000"/>
                        </a:lnSpc>
                        <a:spcBef>
                          <a:spcPts val="245"/>
                        </a:spcBef>
                      </a:pPr>
                      <a:r>
                        <a:rPr sz="1400" dirty="0">
                          <a:latin typeface="Arial MT"/>
                          <a:cs typeface="Arial MT"/>
                        </a:rPr>
                        <a:t>7</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8100">
                        <a:lnSpc>
                          <a:spcPct val="100000"/>
                        </a:lnSpc>
                        <a:spcBef>
                          <a:spcPts val="245"/>
                        </a:spcBef>
                      </a:pPr>
                      <a:r>
                        <a:rPr sz="1400" spc="-5" dirty="0">
                          <a:latin typeface="Arial MT"/>
                          <a:cs typeface="Arial MT"/>
                        </a:rPr>
                        <a:t>Rakor</a:t>
                      </a:r>
                      <a:r>
                        <a:rPr sz="1400" spc="-35" dirty="0">
                          <a:latin typeface="Arial MT"/>
                          <a:cs typeface="Arial MT"/>
                        </a:rPr>
                        <a:t> </a:t>
                      </a:r>
                      <a:r>
                        <a:rPr sz="1400" spc="-5" dirty="0">
                          <a:latin typeface="Arial MT"/>
                          <a:cs typeface="Arial MT"/>
                        </a:rPr>
                        <a:t>UPT</a:t>
                      </a:r>
                      <a:r>
                        <a:rPr sz="1400" spc="-60" dirty="0">
                          <a:latin typeface="Arial MT"/>
                          <a:cs typeface="Arial MT"/>
                        </a:rPr>
                        <a:t> </a:t>
                      </a:r>
                      <a:r>
                        <a:rPr sz="1400" dirty="0">
                          <a:latin typeface="Arial MT"/>
                          <a:cs typeface="Arial MT"/>
                        </a:rPr>
                        <a:t>(luring)</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8100" marR="662940">
                        <a:lnSpc>
                          <a:spcPct val="100000"/>
                        </a:lnSpc>
                        <a:spcBef>
                          <a:spcPts val="245"/>
                        </a:spcBef>
                      </a:pPr>
                      <a:r>
                        <a:rPr sz="1400" spc="-5" dirty="0">
                          <a:latin typeface="Arial MT"/>
                          <a:cs typeface="Arial MT"/>
                        </a:rPr>
                        <a:t>Koordinasi </a:t>
                      </a:r>
                      <a:r>
                        <a:rPr sz="1400" dirty="0">
                          <a:latin typeface="Arial MT"/>
                          <a:cs typeface="Arial MT"/>
                        </a:rPr>
                        <a:t>&amp; </a:t>
                      </a:r>
                      <a:r>
                        <a:rPr sz="1400" spc="5" dirty="0">
                          <a:latin typeface="Arial MT"/>
                          <a:cs typeface="Arial MT"/>
                        </a:rPr>
                        <a:t> </a:t>
                      </a:r>
                      <a:r>
                        <a:rPr sz="1400" dirty="0">
                          <a:latin typeface="Arial MT"/>
                          <a:cs typeface="Arial MT"/>
                        </a:rPr>
                        <a:t>rencana</a:t>
                      </a:r>
                      <a:r>
                        <a:rPr sz="1400" spc="-5" dirty="0">
                          <a:latin typeface="Arial MT"/>
                          <a:cs typeface="Arial MT"/>
                        </a:rPr>
                        <a:t> </a:t>
                      </a:r>
                      <a:r>
                        <a:rPr sz="1400" dirty="0">
                          <a:latin typeface="Arial MT"/>
                          <a:cs typeface="Arial MT"/>
                        </a:rPr>
                        <a:t>kerja</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c>
                  <a:txBody>
                    <a:bodyPr/>
                    <a:lstStyle/>
                    <a:p>
                      <a:pPr marL="38100" marR="99060">
                        <a:lnSpc>
                          <a:spcPct val="100000"/>
                        </a:lnSpc>
                        <a:spcBef>
                          <a:spcPts val="245"/>
                        </a:spcBef>
                      </a:pPr>
                      <a:r>
                        <a:rPr sz="1400" spc="-5" dirty="0">
                          <a:latin typeface="Arial MT"/>
                          <a:cs typeface="Arial MT"/>
                        </a:rPr>
                        <a:t>E1</a:t>
                      </a:r>
                      <a:r>
                        <a:rPr sz="1400" spc="-25" dirty="0">
                          <a:latin typeface="Arial MT"/>
                          <a:cs typeface="Arial MT"/>
                        </a:rPr>
                        <a:t> </a:t>
                      </a:r>
                      <a:r>
                        <a:rPr sz="1400" spc="-5" dirty="0">
                          <a:latin typeface="Arial MT"/>
                          <a:cs typeface="Arial MT"/>
                        </a:rPr>
                        <a:t>dan</a:t>
                      </a:r>
                      <a:r>
                        <a:rPr sz="1400" spc="-25" dirty="0">
                          <a:latin typeface="Arial MT"/>
                          <a:cs typeface="Arial MT"/>
                        </a:rPr>
                        <a:t> </a:t>
                      </a:r>
                      <a:r>
                        <a:rPr sz="1400" spc="-5" dirty="0">
                          <a:latin typeface="Arial MT"/>
                          <a:cs typeface="Arial MT"/>
                        </a:rPr>
                        <a:t>E2</a:t>
                      </a:r>
                      <a:r>
                        <a:rPr sz="1400" spc="-25" dirty="0">
                          <a:latin typeface="Arial MT"/>
                          <a:cs typeface="Arial MT"/>
                        </a:rPr>
                        <a:t> </a:t>
                      </a:r>
                      <a:r>
                        <a:rPr sz="1400" spc="-5" dirty="0">
                          <a:latin typeface="Arial MT"/>
                          <a:cs typeface="Arial MT"/>
                        </a:rPr>
                        <a:t>lintas</a:t>
                      </a:r>
                      <a:r>
                        <a:rPr sz="1400" spc="-25" dirty="0">
                          <a:latin typeface="Arial MT"/>
                          <a:cs typeface="Arial MT"/>
                        </a:rPr>
                        <a:t> </a:t>
                      </a:r>
                      <a:r>
                        <a:rPr sz="1400" spc="-5" dirty="0">
                          <a:latin typeface="Arial MT"/>
                          <a:cs typeface="Arial MT"/>
                        </a:rPr>
                        <a:t>unit </a:t>
                      </a:r>
                      <a:r>
                        <a:rPr sz="1400" spc="-375" dirty="0">
                          <a:latin typeface="Arial MT"/>
                          <a:cs typeface="Arial MT"/>
                        </a:rPr>
                        <a:t> </a:t>
                      </a:r>
                      <a:r>
                        <a:rPr sz="1400" spc="-5" dirty="0">
                          <a:latin typeface="Arial MT"/>
                          <a:cs typeface="Arial MT"/>
                        </a:rPr>
                        <a:t>utama dengan </a:t>
                      </a:r>
                      <a:r>
                        <a:rPr sz="1400" dirty="0">
                          <a:latin typeface="Arial MT"/>
                          <a:cs typeface="Arial MT"/>
                        </a:rPr>
                        <a:t> kepala </a:t>
                      </a:r>
                      <a:r>
                        <a:rPr sz="1400" spc="-5" dirty="0">
                          <a:latin typeface="Arial MT"/>
                          <a:cs typeface="Arial MT"/>
                        </a:rPr>
                        <a:t>UPT </a:t>
                      </a:r>
                      <a:r>
                        <a:rPr sz="1400" dirty="0">
                          <a:latin typeface="Arial MT"/>
                          <a:cs typeface="Arial MT"/>
                        </a:rPr>
                        <a:t>(PDM, </a:t>
                      </a:r>
                      <a:r>
                        <a:rPr sz="1400" spc="5" dirty="0">
                          <a:latin typeface="Arial MT"/>
                          <a:cs typeface="Arial MT"/>
                        </a:rPr>
                        <a:t> </a:t>
                      </a:r>
                      <a:r>
                        <a:rPr sz="1400" spc="-5" dirty="0">
                          <a:latin typeface="Arial MT"/>
                          <a:cs typeface="Arial MT"/>
                        </a:rPr>
                        <a:t>GTK,</a:t>
                      </a:r>
                      <a:r>
                        <a:rPr sz="1400" spc="-15" dirty="0">
                          <a:latin typeface="Arial MT"/>
                          <a:cs typeface="Arial MT"/>
                        </a:rPr>
                        <a:t> </a:t>
                      </a:r>
                      <a:r>
                        <a:rPr sz="1400" spc="-5" dirty="0">
                          <a:latin typeface="Arial MT"/>
                          <a:cs typeface="Arial MT"/>
                        </a:rPr>
                        <a:t>dan</a:t>
                      </a:r>
                      <a:r>
                        <a:rPr sz="1400" spc="-15" dirty="0">
                          <a:latin typeface="Arial MT"/>
                          <a:cs typeface="Arial MT"/>
                        </a:rPr>
                        <a:t> </a:t>
                      </a:r>
                      <a:r>
                        <a:rPr sz="1400" spc="-20" dirty="0">
                          <a:latin typeface="Arial MT"/>
                          <a:cs typeface="Arial MT"/>
                        </a:rPr>
                        <a:t>Vokasi)</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C9DAF7"/>
                    </a:solidFill>
                  </a:tcPr>
                </a:tc>
              </a:tr>
            </a:tbl>
          </a:graphicData>
        </a:graphic>
      </p:graphicFrame>
      <p:sp>
        <p:nvSpPr>
          <p:cNvPr id="8" name="object 8"/>
          <p:cNvSpPr txBox="1"/>
          <p:nvPr/>
        </p:nvSpPr>
        <p:spPr>
          <a:xfrm>
            <a:off x="8155876" y="641779"/>
            <a:ext cx="1815464"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8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a:rPr>
              <a:t>4</a:t>
            </a:r>
            <a:r>
              <a:rPr kumimoji="0" sz="1800" b="1"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Bulanan</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graphicFrame>
        <p:nvGraphicFramePr>
          <p:cNvPr id="9" name="object 9"/>
          <p:cNvGraphicFramePr>
            <a:graphicFrameLocks noGrp="1"/>
          </p:cNvGraphicFramePr>
          <p:nvPr/>
        </p:nvGraphicFramePr>
        <p:xfrm>
          <a:off x="6195400" y="2734908"/>
          <a:ext cx="5774690" cy="2712521"/>
        </p:xfrm>
        <a:graphic>
          <a:graphicData uri="http://schemas.openxmlformats.org/drawingml/2006/table">
            <a:tbl>
              <a:tblPr firstRow="1" bandRow="1">
                <a:tableStyleId>{2D5ABB26-0587-4C30-8999-92F81FD0307C}</a:tableStyleId>
              </a:tblPr>
              <a:tblGrid>
                <a:gridCol w="382905"/>
                <a:gridCol w="1833245"/>
                <a:gridCol w="1785620"/>
                <a:gridCol w="1772920"/>
              </a:tblGrid>
              <a:tr h="304749">
                <a:tc>
                  <a:txBody>
                    <a:bodyPr/>
                    <a:lstStyle/>
                    <a:p>
                      <a:pPr marL="48895">
                        <a:lnSpc>
                          <a:spcPct val="100000"/>
                        </a:lnSpc>
                        <a:spcBef>
                          <a:spcPts val="300"/>
                        </a:spcBef>
                      </a:pPr>
                      <a:r>
                        <a:rPr sz="1400" b="1" spc="-5" dirty="0">
                          <a:solidFill>
                            <a:srgbClr val="FFFFFF"/>
                          </a:solidFill>
                          <a:latin typeface="Arial" panose="020B0604020202020204"/>
                          <a:cs typeface="Arial" panose="020B0604020202020204"/>
                        </a:rPr>
                        <a:t>No</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379095">
                        <a:lnSpc>
                          <a:spcPct val="100000"/>
                        </a:lnSpc>
                        <a:spcBef>
                          <a:spcPts val="300"/>
                        </a:spcBef>
                      </a:pPr>
                      <a:r>
                        <a:rPr sz="1400" b="1" spc="-5" dirty="0">
                          <a:solidFill>
                            <a:srgbClr val="FFFFFF"/>
                          </a:solidFill>
                          <a:latin typeface="Arial" panose="020B0604020202020204"/>
                          <a:cs typeface="Arial" panose="020B0604020202020204"/>
                        </a:rPr>
                        <a:t>Nama</a:t>
                      </a:r>
                      <a:r>
                        <a:rPr sz="1400" b="1" spc="-50" dirty="0">
                          <a:solidFill>
                            <a:srgbClr val="FFFFFF"/>
                          </a:solidFill>
                          <a:latin typeface="Arial" panose="020B0604020202020204"/>
                          <a:cs typeface="Arial" panose="020B0604020202020204"/>
                        </a:rPr>
                        <a:t> </a:t>
                      </a:r>
                      <a:r>
                        <a:rPr sz="1400" b="1" spc="-5" dirty="0">
                          <a:solidFill>
                            <a:srgbClr val="FFFFFF"/>
                          </a:solidFill>
                          <a:latin typeface="Arial" panose="020B0604020202020204"/>
                          <a:cs typeface="Arial" panose="020B0604020202020204"/>
                        </a:rPr>
                        <a:t>Rapat</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R="40005" algn="ctr">
                        <a:lnSpc>
                          <a:spcPct val="100000"/>
                        </a:lnSpc>
                        <a:spcBef>
                          <a:spcPts val="300"/>
                        </a:spcBef>
                      </a:pPr>
                      <a:r>
                        <a:rPr sz="1400" b="1" spc="-25" dirty="0">
                          <a:solidFill>
                            <a:srgbClr val="FFFFFF"/>
                          </a:solidFill>
                          <a:latin typeface="Arial" panose="020B0604020202020204"/>
                          <a:cs typeface="Arial" panose="020B0604020202020204"/>
                        </a:rPr>
                        <a:t>Topik</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c>
                  <a:txBody>
                    <a:bodyPr/>
                    <a:lstStyle/>
                    <a:p>
                      <a:pPr marL="541655">
                        <a:lnSpc>
                          <a:spcPct val="100000"/>
                        </a:lnSpc>
                        <a:spcBef>
                          <a:spcPts val="300"/>
                        </a:spcBef>
                      </a:pPr>
                      <a:r>
                        <a:rPr sz="1400" b="1" spc="-5" dirty="0">
                          <a:solidFill>
                            <a:srgbClr val="FFFFFF"/>
                          </a:solidFill>
                          <a:latin typeface="Arial" panose="020B0604020202020204"/>
                          <a:cs typeface="Arial" panose="020B0604020202020204"/>
                        </a:rPr>
                        <a:t>Peserta</a:t>
                      </a:r>
                      <a:endParaRPr sz="1400">
                        <a:latin typeface="Arial" panose="020B0604020202020204"/>
                        <a:cs typeface="Arial" panose="020B0604020202020204"/>
                      </a:endParaRPr>
                    </a:p>
                  </a:txBody>
                  <a:tcPr marL="0" marR="0" marT="38100" marB="0">
                    <a:lnL w="9525">
                      <a:solidFill>
                        <a:srgbClr val="9E9E9E"/>
                      </a:solidFill>
                      <a:prstDash val="solid"/>
                    </a:lnL>
                    <a:lnR w="9525">
                      <a:solidFill>
                        <a:srgbClr val="9E9E9E"/>
                      </a:solidFill>
                      <a:prstDash val="solid"/>
                    </a:lnR>
                    <a:lnB w="9525">
                      <a:solidFill>
                        <a:srgbClr val="9E9E9E"/>
                      </a:solidFill>
                      <a:prstDash val="solid"/>
                    </a:lnB>
                    <a:solidFill>
                      <a:srgbClr val="002060"/>
                    </a:solidFill>
                  </a:tcPr>
                </a:tc>
              </a:tr>
              <a:tr h="731474">
                <a:tc>
                  <a:txBody>
                    <a:bodyPr/>
                    <a:lstStyle/>
                    <a:p>
                      <a:pPr marL="37465">
                        <a:lnSpc>
                          <a:spcPct val="100000"/>
                        </a:lnSpc>
                        <a:spcBef>
                          <a:spcPts val="240"/>
                        </a:spcBef>
                      </a:pPr>
                      <a:r>
                        <a:rPr sz="1400" dirty="0">
                          <a:latin typeface="Arial MT"/>
                          <a:cs typeface="Arial MT"/>
                        </a:rPr>
                        <a:t>8</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147955">
                        <a:lnSpc>
                          <a:spcPct val="100000"/>
                        </a:lnSpc>
                        <a:spcBef>
                          <a:spcPts val="240"/>
                        </a:spcBef>
                      </a:pPr>
                      <a:r>
                        <a:rPr sz="1400" spc="-5" dirty="0">
                          <a:latin typeface="Arial MT"/>
                          <a:cs typeface="Arial MT"/>
                        </a:rPr>
                        <a:t>Rapat</a:t>
                      </a:r>
                      <a:r>
                        <a:rPr sz="1400" spc="-50" dirty="0">
                          <a:latin typeface="Arial MT"/>
                          <a:cs typeface="Arial MT"/>
                        </a:rPr>
                        <a:t> </a:t>
                      </a:r>
                      <a:r>
                        <a:rPr sz="1400" dirty="0">
                          <a:latin typeface="Arial MT"/>
                          <a:cs typeface="Arial MT"/>
                        </a:rPr>
                        <a:t>rutin</a:t>
                      </a:r>
                      <a:r>
                        <a:rPr sz="1400" spc="-50" dirty="0">
                          <a:latin typeface="Arial MT"/>
                          <a:cs typeface="Arial MT"/>
                        </a:rPr>
                        <a:t> </a:t>
                      </a:r>
                      <a:r>
                        <a:rPr sz="1400" spc="-5" dirty="0">
                          <a:latin typeface="Arial MT"/>
                          <a:cs typeface="Arial MT"/>
                        </a:rPr>
                        <a:t>pimpinan </a:t>
                      </a:r>
                      <a:r>
                        <a:rPr sz="1400" spc="-375" dirty="0">
                          <a:latin typeface="Arial MT"/>
                          <a:cs typeface="Arial MT"/>
                        </a:rPr>
                        <a:t> </a:t>
                      </a:r>
                      <a:r>
                        <a:rPr sz="1400" spc="-5" dirty="0">
                          <a:latin typeface="Arial MT"/>
                          <a:cs typeface="Arial MT"/>
                        </a:rPr>
                        <a:t>PDM</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148590">
                        <a:lnSpc>
                          <a:spcPct val="100000"/>
                        </a:lnSpc>
                        <a:spcBef>
                          <a:spcPts val="240"/>
                        </a:spcBef>
                      </a:pPr>
                      <a:r>
                        <a:rPr sz="1400" spc="-5" dirty="0">
                          <a:latin typeface="Arial MT"/>
                          <a:cs typeface="Arial MT"/>
                        </a:rPr>
                        <a:t>Isu </a:t>
                      </a:r>
                      <a:r>
                        <a:rPr sz="1400" dirty="0">
                          <a:latin typeface="Arial MT"/>
                          <a:cs typeface="Arial MT"/>
                        </a:rPr>
                        <a:t>yang </a:t>
                      </a:r>
                      <a:r>
                        <a:rPr sz="1400" spc="5" dirty="0">
                          <a:latin typeface="Arial MT"/>
                          <a:cs typeface="Arial MT"/>
                        </a:rPr>
                        <a:t> </a:t>
                      </a:r>
                      <a:r>
                        <a:rPr sz="1400" dirty="0">
                          <a:latin typeface="Arial MT"/>
                          <a:cs typeface="Arial MT"/>
                        </a:rPr>
                        <a:t>membutuhkan </a:t>
                      </a:r>
                      <a:r>
                        <a:rPr sz="1400" spc="5" dirty="0">
                          <a:latin typeface="Arial MT"/>
                          <a:cs typeface="Arial MT"/>
                        </a:rPr>
                        <a:t> </a:t>
                      </a:r>
                      <a:r>
                        <a:rPr sz="1400" dirty="0">
                          <a:latin typeface="Arial MT"/>
                          <a:cs typeface="Arial MT"/>
                        </a:rPr>
                        <a:t>keputusan</a:t>
                      </a:r>
                      <a:r>
                        <a:rPr sz="1400" spc="-95" dirty="0">
                          <a:latin typeface="Arial MT"/>
                          <a:cs typeface="Arial MT"/>
                        </a:rPr>
                        <a:t> </a:t>
                      </a:r>
                      <a:r>
                        <a:rPr sz="1400" spc="-5" dirty="0">
                          <a:latin typeface="Arial MT"/>
                          <a:cs typeface="Arial MT"/>
                        </a:rPr>
                        <a:t>pimpinan</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157480">
                        <a:lnSpc>
                          <a:spcPct val="100000"/>
                        </a:lnSpc>
                        <a:spcBef>
                          <a:spcPts val="240"/>
                        </a:spcBef>
                      </a:pPr>
                      <a:r>
                        <a:rPr sz="1400" spc="-5" dirty="0">
                          <a:latin typeface="Arial MT"/>
                          <a:cs typeface="Arial MT"/>
                        </a:rPr>
                        <a:t>Dirjen, </a:t>
                      </a:r>
                      <a:r>
                        <a:rPr sz="1400" spc="-15" dirty="0">
                          <a:latin typeface="Arial MT"/>
                          <a:cs typeface="Arial MT"/>
                        </a:rPr>
                        <a:t>Direktur, </a:t>
                      </a:r>
                      <a:r>
                        <a:rPr sz="1400" spc="-5" dirty="0">
                          <a:latin typeface="Arial MT"/>
                          <a:cs typeface="Arial MT"/>
                        </a:rPr>
                        <a:t>dan </a:t>
                      </a:r>
                      <a:r>
                        <a:rPr sz="1400" spc="-375" dirty="0">
                          <a:latin typeface="Arial MT"/>
                          <a:cs typeface="Arial MT"/>
                        </a:rPr>
                        <a:t> </a:t>
                      </a:r>
                      <a:r>
                        <a:rPr sz="1400" spc="-5" dirty="0">
                          <a:latin typeface="Arial MT"/>
                          <a:cs typeface="Arial MT"/>
                        </a:rPr>
                        <a:t>PIC PDM </a:t>
                      </a:r>
                      <a:r>
                        <a:rPr sz="1400" dirty="0">
                          <a:latin typeface="Arial MT"/>
                          <a:cs typeface="Arial MT"/>
                        </a:rPr>
                        <a:t>yang </a:t>
                      </a:r>
                      <a:r>
                        <a:rPr sz="1400" spc="5" dirty="0">
                          <a:latin typeface="Arial MT"/>
                          <a:cs typeface="Arial MT"/>
                        </a:rPr>
                        <a:t> </a:t>
                      </a:r>
                      <a:r>
                        <a:rPr sz="1400" spc="-5" dirty="0">
                          <a:latin typeface="Arial MT"/>
                          <a:cs typeface="Arial MT"/>
                        </a:rPr>
                        <a:t>berkepentingan</a:t>
                      </a:r>
                      <a:endParaRPr sz="1400">
                        <a:latin typeface="Arial MT"/>
                        <a:cs typeface="Arial MT"/>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944824">
                <a:tc>
                  <a:txBody>
                    <a:bodyPr/>
                    <a:lstStyle/>
                    <a:p>
                      <a:pPr marL="37465">
                        <a:lnSpc>
                          <a:spcPct val="100000"/>
                        </a:lnSpc>
                        <a:spcBef>
                          <a:spcPts val="245"/>
                        </a:spcBef>
                      </a:pPr>
                      <a:r>
                        <a:rPr sz="1400" dirty="0">
                          <a:latin typeface="Arial MT"/>
                          <a:cs typeface="Arial MT"/>
                        </a:rPr>
                        <a:t>9</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6675" marR="464820">
                        <a:lnSpc>
                          <a:spcPct val="100000"/>
                        </a:lnSpc>
                        <a:spcBef>
                          <a:spcPts val="170"/>
                        </a:spcBef>
                      </a:pPr>
                      <a:r>
                        <a:rPr sz="1400" spc="-5" dirty="0">
                          <a:latin typeface="Arial MT"/>
                          <a:cs typeface="Arial MT"/>
                        </a:rPr>
                        <a:t>Rapat pimpinan </a:t>
                      </a:r>
                      <a:r>
                        <a:rPr sz="1400" spc="-375" dirty="0">
                          <a:latin typeface="Arial MT"/>
                          <a:cs typeface="Arial MT"/>
                        </a:rPr>
                        <a:t> </a:t>
                      </a:r>
                      <a:r>
                        <a:rPr sz="1400" spc="-5" dirty="0">
                          <a:latin typeface="Arial MT"/>
                          <a:cs typeface="Arial MT"/>
                        </a:rPr>
                        <a:t>lintas</a:t>
                      </a:r>
                      <a:r>
                        <a:rPr sz="1400" spc="-50" dirty="0">
                          <a:latin typeface="Arial MT"/>
                          <a:cs typeface="Arial MT"/>
                        </a:rPr>
                        <a:t> </a:t>
                      </a:r>
                      <a:r>
                        <a:rPr sz="1400" spc="-5" dirty="0">
                          <a:latin typeface="Arial MT"/>
                          <a:cs typeface="Arial MT"/>
                        </a:rPr>
                        <a:t>unit</a:t>
                      </a:r>
                      <a:r>
                        <a:rPr sz="1400" spc="-45" dirty="0">
                          <a:latin typeface="Arial MT"/>
                          <a:cs typeface="Arial MT"/>
                        </a:rPr>
                        <a:t> </a:t>
                      </a:r>
                      <a:r>
                        <a:rPr sz="1400" spc="-5" dirty="0">
                          <a:latin typeface="Arial MT"/>
                          <a:cs typeface="Arial MT"/>
                        </a:rPr>
                        <a:t>utama</a:t>
                      </a:r>
                      <a:endParaRPr sz="1400">
                        <a:latin typeface="Arial MT"/>
                        <a:cs typeface="Arial MT"/>
                      </a:endParaRPr>
                    </a:p>
                  </a:txBody>
                  <a:tcPr marL="0" marR="0" marT="2159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396875">
                        <a:lnSpc>
                          <a:spcPct val="100000"/>
                        </a:lnSpc>
                        <a:spcBef>
                          <a:spcPts val="245"/>
                        </a:spcBef>
                      </a:pPr>
                      <a:r>
                        <a:rPr sz="1400" dirty="0">
                          <a:latin typeface="Arial MT"/>
                          <a:cs typeface="Arial MT"/>
                        </a:rPr>
                        <a:t>Membahas </a:t>
                      </a:r>
                      <a:r>
                        <a:rPr sz="1400" spc="-5" dirty="0">
                          <a:latin typeface="Arial MT"/>
                          <a:cs typeface="Arial MT"/>
                        </a:rPr>
                        <a:t>isu </a:t>
                      </a:r>
                      <a:r>
                        <a:rPr sz="1400" dirty="0">
                          <a:latin typeface="Arial MT"/>
                          <a:cs typeface="Arial MT"/>
                        </a:rPr>
                        <a:t> </a:t>
                      </a:r>
                      <a:r>
                        <a:rPr sz="1400" spc="-5" dirty="0">
                          <a:latin typeface="Arial MT"/>
                          <a:cs typeface="Arial MT"/>
                        </a:rPr>
                        <a:t>program</a:t>
                      </a:r>
                      <a:r>
                        <a:rPr sz="1400" spc="-85" dirty="0">
                          <a:latin typeface="Arial MT"/>
                          <a:cs typeface="Arial MT"/>
                        </a:rPr>
                        <a:t> </a:t>
                      </a:r>
                      <a:r>
                        <a:rPr sz="1400" spc="-5" dirty="0">
                          <a:latin typeface="Arial MT"/>
                          <a:cs typeface="Arial MT"/>
                        </a:rPr>
                        <a:t>prioritas </a:t>
                      </a:r>
                      <a:r>
                        <a:rPr sz="1400" spc="-375" dirty="0">
                          <a:latin typeface="Arial MT"/>
                          <a:cs typeface="Arial MT"/>
                        </a:rPr>
                        <a:t> </a:t>
                      </a:r>
                      <a:r>
                        <a:rPr sz="1400" spc="-40" dirty="0">
                          <a:latin typeface="Arial MT"/>
                          <a:cs typeface="Arial MT"/>
                        </a:rPr>
                        <a:t>(PSP, </a:t>
                      </a:r>
                      <a:r>
                        <a:rPr sz="1400" spc="-5" dirty="0">
                          <a:latin typeface="Arial MT"/>
                          <a:cs typeface="Arial MT"/>
                        </a:rPr>
                        <a:t>IKM,</a:t>
                      </a:r>
                      <a:r>
                        <a:rPr sz="1400" spc="-35" dirty="0">
                          <a:latin typeface="Arial MT"/>
                          <a:cs typeface="Arial MT"/>
                        </a:rPr>
                        <a:t> </a:t>
                      </a:r>
                      <a:r>
                        <a:rPr sz="1400" spc="-5" dirty="0">
                          <a:latin typeface="Arial MT"/>
                          <a:cs typeface="Arial MT"/>
                        </a:rPr>
                        <a:t>PBD)</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99060">
                        <a:lnSpc>
                          <a:spcPct val="100000"/>
                        </a:lnSpc>
                        <a:spcBef>
                          <a:spcPts val="245"/>
                        </a:spcBef>
                      </a:pPr>
                      <a:r>
                        <a:rPr sz="1400" spc="-5" dirty="0">
                          <a:latin typeface="Arial MT"/>
                          <a:cs typeface="Arial MT"/>
                        </a:rPr>
                        <a:t>E1</a:t>
                      </a:r>
                      <a:r>
                        <a:rPr sz="1400" spc="-25" dirty="0">
                          <a:latin typeface="Arial MT"/>
                          <a:cs typeface="Arial MT"/>
                        </a:rPr>
                        <a:t> </a:t>
                      </a:r>
                      <a:r>
                        <a:rPr sz="1400" spc="-5" dirty="0">
                          <a:latin typeface="Arial MT"/>
                          <a:cs typeface="Arial MT"/>
                        </a:rPr>
                        <a:t>dan</a:t>
                      </a:r>
                      <a:r>
                        <a:rPr sz="1400" spc="-25" dirty="0">
                          <a:latin typeface="Arial MT"/>
                          <a:cs typeface="Arial MT"/>
                        </a:rPr>
                        <a:t> </a:t>
                      </a:r>
                      <a:r>
                        <a:rPr sz="1400" spc="-5" dirty="0">
                          <a:latin typeface="Arial MT"/>
                          <a:cs typeface="Arial MT"/>
                        </a:rPr>
                        <a:t>E2</a:t>
                      </a:r>
                      <a:r>
                        <a:rPr sz="1400" spc="-25" dirty="0">
                          <a:latin typeface="Arial MT"/>
                          <a:cs typeface="Arial MT"/>
                        </a:rPr>
                        <a:t> </a:t>
                      </a:r>
                      <a:r>
                        <a:rPr sz="1400" spc="-5" dirty="0">
                          <a:latin typeface="Arial MT"/>
                          <a:cs typeface="Arial MT"/>
                        </a:rPr>
                        <a:t>lintas</a:t>
                      </a:r>
                      <a:r>
                        <a:rPr sz="1400" spc="-25" dirty="0">
                          <a:latin typeface="Arial MT"/>
                          <a:cs typeface="Arial MT"/>
                        </a:rPr>
                        <a:t> </a:t>
                      </a:r>
                      <a:r>
                        <a:rPr sz="1400" spc="-5" dirty="0">
                          <a:latin typeface="Arial MT"/>
                          <a:cs typeface="Arial MT"/>
                        </a:rPr>
                        <a:t>unit </a:t>
                      </a:r>
                      <a:r>
                        <a:rPr sz="1400" spc="-375" dirty="0">
                          <a:latin typeface="Arial MT"/>
                          <a:cs typeface="Arial MT"/>
                        </a:rPr>
                        <a:t> </a:t>
                      </a:r>
                      <a:r>
                        <a:rPr sz="1400" spc="-5" dirty="0">
                          <a:latin typeface="Arial MT"/>
                          <a:cs typeface="Arial MT"/>
                        </a:rPr>
                        <a:t>utama </a:t>
                      </a:r>
                      <a:r>
                        <a:rPr sz="1400" dirty="0">
                          <a:latin typeface="Arial MT"/>
                          <a:cs typeface="Arial MT"/>
                        </a:rPr>
                        <a:t>(PDM, </a:t>
                      </a:r>
                      <a:r>
                        <a:rPr sz="1400" spc="-5" dirty="0">
                          <a:latin typeface="Arial MT"/>
                          <a:cs typeface="Arial MT"/>
                        </a:rPr>
                        <a:t>GTK, </a:t>
                      </a:r>
                      <a:r>
                        <a:rPr sz="1400" dirty="0">
                          <a:latin typeface="Arial MT"/>
                          <a:cs typeface="Arial MT"/>
                        </a:rPr>
                        <a:t> </a:t>
                      </a:r>
                      <a:r>
                        <a:rPr sz="1400" spc="-15" dirty="0">
                          <a:latin typeface="Arial MT"/>
                          <a:cs typeface="Arial MT"/>
                        </a:rPr>
                        <a:t>Vokasi, </a:t>
                      </a:r>
                      <a:r>
                        <a:rPr sz="1400" spc="-35" dirty="0">
                          <a:latin typeface="Arial MT"/>
                          <a:cs typeface="Arial MT"/>
                        </a:rPr>
                        <a:t>BSKAP, </a:t>
                      </a:r>
                      <a:r>
                        <a:rPr sz="1400" spc="-5" dirty="0">
                          <a:latin typeface="Arial MT"/>
                          <a:cs typeface="Arial MT"/>
                        </a:rPr>
                        <a:t>dll) </a:t>
                      </a:r>
                      <a:r>
                        <a:rPr sz="1400" dirty="0">
                          <a:latin typeface="Arial MT"/>
                          <a:cs typeface="Arial MT"/>
                        </a:rPr>
                        <a:t> </a:t>
                      </a:r>
                      <a:r>
                        <a:rPr sz="1400" spc="-5" dirty="0">
                          <a:latin typeface="Arial MT"/>
                          <a:cs typeface="Arial MT"/>
                        </a:rPr>
                        <a:t>dg</a:t>
                      </a:r>
                      <a:r>
                        <a:rPr sz="1400" spc="-10" dirty="0">
                          <a:latin typeface="Arial MT"/>
                          <a:cs typeface="Arial MT"/>
                        </a:rPr>
                        <a:t> </a:t>
                      </a:r>
                      <a:r>
                        <a:rPr sz="1400" spc="-5" dirty="0">
                          <a:latin typeface="Arial MT"/>
                          <a:cs typeface="Arial MT"/>
                        </a:rPr>
                        <a:t>SKM</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1474">
                <a:tc>
                  <a:txBody>
                    <a:bodyPr/>
                    <a:lstStyle/>
                    <a:p>
                      <a:pPr marL="37465">
                        <a:lnSpc>
                          <a:spcPct val="100000"/>
                        </a:lnSpc>
                        <a:spcBef>
                          <a:spcPts val="245"/>
                        </a:spcBef>
                      </a:pPr>
                      <a:r>
                        <a:rPr sz="1400" spc="-5" dirty="0">
                          <a:latin typeface="Arial MT"/>
                          <a:cs typeface="Arial MT"/>
                        </a:rPr>
                        <a:t>10</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661670" algn="just">
                        <a:lnSpc>
                          <a:spcPct val="100000"/>
                        </a:lnSpc>
                        <a:spcBef>
                          <a:spcPts val="245"/>
                        </a:spcBef>
                      </a:pPr>
                      <a:r>
                        <a:rPr sz="1400" b="1" spc="-5" dirty="0">
                          <a:latin typeface="Arial" panose="020B0604020202020204"/>
                          <a:cs typeface="Arial" panose="020B0604020202020204"/>
                        </a:rPr>
                        <a:t>Rapat</a:t>
                      </a:r>
                      <a:r>
                        <a:rPr sz="1400" b="1" spc="-90" dirty="0">
                          <a:latin typeface="Arial" panose="020B0604020202020204"/>
                          <a:cs typeface="Arial" panose="020B0604020202020204"/>
                        </a:rPr>
                        <a:t> </a:t>
                      </a:r>
                      <a:r>
                        <a:rPr sz="1400" b="1" spc="-5" dirty="0">
                          <a:latin typeface="Arial" panose="020B0604020202020204"/>
                          <a:cs typeface="Arial" panose="020B0604020202020204"/>
                        </a:rPr>
                        <a:t>konten </a:t>
                      </a:r>
                      <a:r>
                        <a:rPr sz="1400" b="1" spc="-375" dirty="0">
                          <a:latin typeface="Arial" panose="020B0604020202020204"/>
                          <a:cs typeface="Arial" panose="020B0604020202020204"/>
                        </a:rPr>
                        <a:t> </a:t>
                      </a:r>
                      <a:r>
                        <a:rPr sz="1400" b="1" spc="-5" dirty="0">
                          <a:latin typeface="Arial" panose="020B0604020202020204"/>
                          <a:cs typeface="Arial" panose="020B0604020202020204"/>
                        </a:rPr>
                        <a:t>PDM-XX atau </a:t>
                      </a:r>
                      <a:r>
                        <a:rPr sz="1400" b="1" spc="-375" dirty="0">
                          <a:latin typeface="Arial" panose="020B0604020202020204"/>
                          <a:cs typeface="Arial" panose="020B0604020202020204"/>
                        </a:rPr>
                        <a:t> </a:t>
                      </a:r>
                      <a:r>
                        <a:rPr sz="1400" b="1" spc="-5" dirty="0">
                          <a:latin typeface="Arial" panose="020B0604020202020204"/>
                          <a:cs typeface="Arial" panose="020B0604020202020204"/>
                        </a:rPr>
                        <a:t>POKJA</a:t>
                      </a:r>
                      <a:endParaRPr sz="1400">
                        <a:latin typeface="Arial" panose="020B0604020202020204"/>
                        <a:cs typeface="Arial" panose="020B0604020202020204"/>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426085">
                        <a:lnSpc>
                          <a:spcPct val="100000"/>
                        </a:lnSpc>
                        <a:spcBef>
                          <a:spcPts val="245"/>
                        </a:spcBef>
                      </a:pPr>
                      <a:r>
                        <a:rPr sz="1400" spc="-5" dirty="0">
                          <a:latin typeface="Arial MT"/>
                          <a:cs typeface="Arial MT"/>
                        </a:rPr>
                        <a:t>Konten </a:t>
                      </a:r>
                      <a:r>
                        <a:rPr sz="1400" dirty="0">
                          <a:latin typeface="Arial MT"/>
                          <a:cs typeface="Arial MT"/>
                        </a:rPr>
                        <a:t>seperti </a:t>
                      </a:r>
                      <a:r>
                        <a:rPr sz="1400" spc="5" dirty="0">
                          <a:latin typeface="Arial MT"/>
                          <a:cs typeface="Arial MT"/>
                        </a:rPr>
                        <a:t> </a:t>
                      </a:r>
                      <a:r>
                        <a:rPr sz="1400" spc="-5" dirty="0">
                          <a:latin typeface="Arial MT"/>
                          <a:cs typeface="Arial MT"/>
                        </a:rPr>
                        <a:t>desain, </a:t>
                      </a:r>
                      <a:r>
                        <a:rPr sz="1400" dirty="0">
                          <a:latin typeface="Arial MT"/>
                          <a:cs typeface="Arial MT"/>
                        </a:rPr>
                        <a:t> </a:t>
                      </a:r>
                      <a:r>
                        <a:rPr sz="1400" spc="-5" dirty="0">
                          <a:latin typeface="Arial MT"/>
                          <a:cs typeface="Arial MT"/>
                        </a:rPr>
                        <a:t>perencanaan,</a:t>
                      </a:r>
                      <a:r>
                        <a:rPr sz="1400" spc="-85" dirty="0">
                          <a:latin typeface="Arial MT"/>
                          <a:cs typeface="Arial MT"/>
                        </a:rPr>
                        <a:t> </a:t>
                      </a:r>
                      <a:r>
                        <a:rPr sz="1400" spc="-5" dirty="0">
                          <a:latin typeface="Arial MT"/>
                          <a:cs typeface="Arial MT"/>
                        </a:rPr>
                        <a:t>dll</a:t>
                      </a:r>
                      <a:endParaRPr sz="1400">
                        <a:latin typeface="Arial MT"/>
                        <a:cs typeface="Arial MT"/>
                      </a:endParaRPr>
                    </a:p>
                  </a:txBody>
                  <a:tcPr marL="0" marR="0" marT="3111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8100" marR="396875">
                        <a:lnSpc>
                          <a:spcPct val="100000"/>
                        </a:lnSpc>
                        <a:spcBef>
                          <a:spcPts val="245"/>
                        </a:spcBef>
                      </a:pPr>
                      <a:r>
                        <a:rPr sz="1300" spc="-20" dirty="0">
                          <a:latin typeface="Arial MT"/>
                          <a:cs typeface="Arial MT"/>
                        </a:rPr>
                        <a:t>Tim</a:t>
                      </a:r>
                      <a:r>
                        <a:rPr sz="1300" spc="-55" dirty="0">
                          <a:latin typeface="Arial MT"/>
                          <a:cs typeface="Arial MT"/>
                        </a:rPr>
                        <a:t> </a:t>
                      </a:r>
                      <a:r>
                        <a:rPr sz="1300" dirty="0">
                          <a:latin typeface="Arial MT"/>
                          <a:cs typeface="Arial MT"/>
                        </a:rPr>
                        <a:t>kecil</a:t>
                      </a:r>
                      <a:r>
                        <a:rPr sz="1300" spc="-50" dirty="0">
                          <a:latin typeface="Arial MT"/>
                          <a:cs typeface="Arial MT"/>
                        </a:rPr>
                        <a:t> </a:t>
                      </a:r>
                      <a:r>
                        <a:rPr sz="1300" spc="-5" dirty="0">
                          <a:latin typeface="Arial MT"/>
                          <a:cs typeface="Arial MT"/>
                        </a:rPr>
                        <a:t>PDM-XX </a:t>
                      </a:r>
                      <a:r>
                        <a:rPr sz="1300" spc="-345" dirty="0">
                          <a:latin typeface="Arial MT"/>
                          <a:cs typeface="Arial MT"/>
                        </a:rPr>
                        <a:t> </a:t>
                      </a:r>
                      <a:r>
                        <a:rPr sz="1300" dirty="0">
                          <a:latin typeface="Arial MT"/>
                          <a:cs typeface="Arial MT"/>
                        </a:rPr>
                        <a:t>(2-5</a:t>
                      </a:r>
                      <a:r>
                        <a:rPr sz="1300" spc="-15" dirty="0">
                          <a:latin typeface="Arial MT"/>
                          <a:cs typeface="Arial MT"/>
                        </a:rPr>
                        <a:t> </a:t>
                      </a:r>
                      <a:r>
                        <a:rPr sz="1300" spc="-5" dirty="0">
                          <a:latin typeface="Arial MT"/>
                          <a:cs typeface="Arial MT"/>
                        </a:rPr>
                        <a:t>orang)</a:t>
                      </a:r>
                      <a:endParaRPr sz="1300">
                        <a:latin typeface="Arial MT"/>
                        <a:cs typeface="Arial MT"/>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sp>
        <p:nvSpPr>
          <p:cNvPr id="10" name="object 10"/>
          <p:cNvSpPr txBox="1"/>
          <p:nvPr/>
        </p:nvSpPr>
        <p:spPr>
          <a:xfrm>
            <a:off x="7704983" y="2393054"/>
            <a:ext cx="271462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Rapat</a:t>
            </a:r>
            <a:r>
              <a:rPr kumimoji="0" sz="1800" b="1" i="0" u="none" strike="noStrike" kern="1200" cap="none" spc="-45"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Sesuai</a:t>
            </a:r>
            <a:r>
              <a:rPr kumimoji="0" sz="1800" b="1" i="0" u="none" strike="noStrike" kern="1200" cap="none" spc="-50" normalizeH="0" baseline="0" noProof="0" dirty="0">
                <a:ln>
                  <a:noFill/>
                </a:ln>
                <a:solidFill>
                  <a:prstClr val="black"/>
                </a:solidFill>
                <a:effectLst/>
                <a:uLnTx/>
                <a:uFillTx/>
                <a:latin typeface="Arial" panose="020B0604020202020204"/>
                <a:ea typeface="+mn-ea"/>
                <a:cs typeface="Arial" panose="020B0604020202020204"/>
              </a:rPr>
              <a:t> </a:t>
            </a:r>
            <a:r>
              <a:rPr kumimoji="0" sz="1800" b="1" i="0" u="none" strike="noStrike" kern="1200" cap="none" spc="-5" normalizeH="0" baseline="0" noProof="0" dirty="0">
                <a:ln>
                  <a:noFill/>
                </a:ln>
                <a:solidFill>
                  <a:prstClr val="black"/>
                </a:solidFill>
                <a:effectLst/>
                <a:uLnTx/>
                <a:uFillTx/>
                <a:latin typeface="Arial" panose="020B0604020202020204"/>
                <a:ea typeface="+mn-ea"/>
                <a:cs typeface="Arial" panose="020B0604020202020204"/>
              </a:rPr>
              <a:t>Kebutuhan</a:t>
            </a:r>
            <a:endParaRPr kumimoji="0"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UPT</a:t>
            </a:r>
            <a:endParaRPr 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00041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ppines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1995" y="441416"/>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 y="3489960"/>
            <a:ext cx="428625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0419" y="1681578"/>
            <a:ext cx="6005146" cy="2245360"/>
          </a:xfrm>
          <a:prstGeom prst="rect">
            <a:avLst/>
          </a:prstGeom>
          <a:noFill/>
        </p:spPr>
        <p:txBody>
          <a:bodyPr wrap="square" rtlCol="0">
            <a:spAutoFit/>
          </a:bodyPr>
          <a:lstStyle/>
          <a:p>
            <a:r>
              <a:rPr lang="en-US" sz="2800" dirty="0" smtClean="0"/>
              <a:t>BP-PMP </a:t>
            </a:r>
            <a:r>
              <a:rPr lang="en-US" sz="2800" dirty="0" err="1" smtClean="0"/>
              <a:t>harus</a:t>
            </a:r>
            <a:r>
              <a:rPr lang="en-US" sz="2800" dirty="0" smtClean="0"/>
              <a:t> </a:t>
            </a:r>
            <a:r>
              <a:rPr lang="en-US" sz="2800" dirty="0" err="1" smtClean="0"/>
              <a:t>mampu</a:t>
            </a:r>
            <a:r>
              <a:rPr lang="en-US" sz="2800" dirty="0" smtClean="0"/>
              <a:t> </a:t>
            </a:r>
            <a:r>
              <a:rPr lang="en-US" sz="2800" dirty="0" err="1" smtClean="0"/>
              <a:t>mencirikan</a:t>
            </a:r>
            <a:r>
              <a:rPr lang="en-US" sz="2800" dirty="0" smtClean="0"/>
              <a:t> </a:t>
            </a:r>
            <a:r>
              <a:rPr lang="en-US" sz="2800" dirty="0" err="1" smtClean="0"/>
              <a:t>sebagai</a:t>
            </a:r>
            <a:r>
              <a:rPr lang="en-US" sz="2800" dirty="0" smtClean="0"/>
              <a:t> “</a:t>
            </a:r>
            <a:r>
              <a:rPr lang="en-US" sz="2800" dirty="0" err="1" smtClean="0"/>
              <a:t>organisasi</a:t>
            </a:r>
            <a:r>
              <a:rPr lang="en-US" sz="2800" dirty="0" smtClean="0"/>
              <a:t> yang Agile” </a:t>
            </a:r>
            <a:r>
              <a:rPr lang="en-US" sz="2800" dirty="0" err="1" smtClean="0"/>
              <a:t>dalam</a:t>
            </a:r>
            <a:r>
              <a:rPr lang="en-US" sz="2800" dirty="0" smtClean="0"/>
              <a:t> </a:t>
            </a:r>
            <a:r>
              <a:rPr lang="en-US" sz="2800" dirty="0" err="1" smtClean="0"/>
              <a:t>konteks</a:t>
            </a:r>
            <a:r>
              <a:rPr lang="en-US" sz="2800" dirty="0" smtClean="0"/>
              <a:t> </a:t>
            </a:r>
            <a:r>
              <a:rPr lang="en-US" sz="2800" dirty="0" err="1" smtClean="0"/>
              <a:t>transformasi</a:t>
            </a:r>
            <a:r>
              <a:rPr lang="en-US" sz="2800" dirty="0" smtClean="0"/>
              <a:t> </a:t>
            </a:r>
            <a:r>
              <a:rPr lang="en-US" sz="2800" dirty="0" err="1" smtClean="0"/>
              <a:t>organisasi, sehingga mampu bersinergi dengan Pemangku kepentingan pada Pemerintah Daerah</a:t>
            </a:r>
            <a:endParaRPr lang="id-ID"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7966" y="447591"/>
            <a:ext cx="8271510" cy="516332"/>
          </a:xfrm>
        </p:spPr>
        <p:txBody>
          <a:bodyPr>
            <a:normAutofit fontScale="90000"/>
          </a:bodyPr>
          <a:lstStyle/>
          <a:p>
            <a:r>
              <a:rPr lang="en-US" dirty="0"/>
              <a:t>team building...POKJA/PMO/PDM</a:t>
            </a:r>
            <a:endParaRPr lang="en-US" dirty="0"/>
          </a:p>
        </p:txBody>
      </p:sp>
      <p:sp>
        <p:nvSpPr>
          <p:cNvPr id="3" name="Text Box 2"/>
          <p:cNvSpPr txBox="1"/>
          <p:nvPr/>
        </p:nvSpPr>
        <p:spPr>
          <a:xfrm>
            <a:off x="6094730" y="3410585"/>
            <a:ext cx="5647055" cy="1599565"/>
          </a:xfrm>
          <a:prstGeom prst="rect">
            <a:avLst/>
          </a:prstGeom>
          <a:noFill/>
        </p:spPr>
        <p:txBody>
          <a:bodyPr wrap="square" rtlCol="0" anchor="t">
            <a:spAutoFit/>
          </a:bodyPr>
          <a:lstStyle/>
          <a:p>
            <a:r>
              <a:rPr lang="en-US" sz="1400">
                <a:latin typeface="Gill Sans MT" panose="020B0502020104020203" pitchFamily="34" charset="0"/>
                <a:cs typeface="Gill Sans MT" panose="020B0502020104020203" pitchFamily="34" charset="0"/>
              </a:rPr>
              <a:t>Forming - Anggota kelompok diperkenalkan</a:t>
            </a:r>
            <a:endParaRPr lang="en-US" sz="1400">
              <a:latin typeface="Gill Sans MT" panose="020B0502020104020203" pitchFamily="34" charset="0"/>
              <a:cs typeface="Gill Sans MT" panose="020B0502020104020203" pitchFamily="34" charset="0"/>
            </a:endParaRPr>
          </a:p>
          <a:p>
            <a:r>
              <a:rPr lang="en-US" sz="1400">
                <a:latin typeface="Gill Sans MT" panose="020B0502020104020203" pitchFamily="34" charset="0"/>
                <a:cs typeface="Gill Sans MT" panose="020B0502020104020203" pitchFamily="34" charset="0"/>
              </a:rPr>
              <a:t>Storming - transisi kelompok dari "as is" untuk "to be"</a:t>
            </a:r>
            <a:endParaRPr lang="en-US" sz="1400">
              <a:latin typeface="Gill Sans MT" panose="020B0502020104020203" pitchFamily="34" charset="0"/>
              <a:cs typeface="Gill Sans MT" panose="020B0502020104020203" pitchFamily="34" charset="0"/>
            </a:endParaRPr>
          </a:p>
          <a:p>
            <a:r>
              <a:rPr lang="en-US" sz="1400">
                <a:latin typeface="Gill Sans MT" panose="020B0502020104020203" pitchFamily="34" charset="0"/>
                <a:cs typeface="Gill Sans MT" panose="020B0502020104020203" pitchFamily="34" charset="0"/>
              </a:rPr>
              <a:t>Norming - kelompok mencapai kesepakatan mengenai proses "to be"</a:t>
            </a:r>
            <a:endParaRPr lang="en-US" sz="1400">
              <a:latin typeface="Gill Sans MT" panose="020B0502020104020203" pitchFamily="34" charset="0"/>
              <a:cs typeface="Gill Sans MT" panose="020B0502020104020203" pitchFamily="34" charset="0"/>
            </a:endParaRPr>
          </a:p>
          <a:p>
            <a:r>
              <a:rPr lang="en-US" sz="1400">
                <a:latin typeface="Gill Sans MT" panose="020B0502020104020203" pitchFamily="34" charset="0"/>
                <a:cs typeface="Gill Sans MT" panose="020B0502020104020203" pitchFamily="34" charset="0"/>
              </a:rPr>
              <a:t>Performing - kelompok telah menetapkan kedudukan dan harapan</a:t>
            </a:r>
            <a:endParaRPr lang="en-US" sz="1400">
              <a:latin typeface="Gill Sans MT" panose="020B0502020104020203" pitchFamily="34" charset="0"/>
              <a:cs typeface="Gill Sans MT" panose="020B0502020104020203" pitchFamily="34" charset="0"/>
            </a:endParaRPr>
          </a:p>
          <a:p>
            <a:r>
              <a:rPr lang="en-US" sz="1400">
                <a:latin typeface="Gill Sans MT" panose="020B0502020104020203" pitchFamily="34" charset="0"/>
                <a:cs typeface="Gill Sans MT" panose="020B0502020104020203" pitchFamily="34" charset="0"/>
              </a:rPr>
              <a:t>Adjourning- kelompok berbagi proses penyempurnaan dengan orang lain</a:t>
            </a:r>
            <a:endParaRPr lang="en-US" sz="1400">
              <a:latin typeface="Gill Sans MT" panose="020B0502020104020203" pitchFamily="34" charset="0"/>
              <a:cs typeface="Gill Sans MT" panose="020B0502020104020203" pitchFamily="34" charset="0"/>
            </a:endParaRPr>
          </a:p>
          <a:p>
            <a:r>
              <a:rPr lang="en-US" sz="1400">
                <a:latin typeface="Gill Sans MT" panose="020B0502020104020203" pitchFamily="34" charset="0"/>
                <a:cs typeface="Gill Sans MT" panose="020B0502020104020203" pitchFamily="34" charset="0"/>
              </a:rPr>
              <a:t>(= emerging of culture)</a:t>
            </a:r>
            <a:endParaRPr lang="en-US" sz="1400">
              <a:latin typeface="Gill Sans MT" panose="020B0502020104020203" pitchFamily="34" charset="0"/>
              <a:cs typeface="Gill Sans MT" panose="020B0502020104020203" pitchFamily="34" charset="0"/>
            </a:endParaRPr>
          </a:p>
          <a:p>
            <a:endParaRPr lang="en-US" sz="1400">
              <a:latin typeface="Gill Sans MT" panose="020B0502020104020203" pitchFamily="34" charset="0"/>
              <a:cs typeface="Gill Sans MT" panose="020B0502020104020203" pitchFamily="34" charset="0"/>
            </a:endParaRPr>
          </a:p>
        </p:txBody>
      </p:sp>
      <p:pic>
        <p:nvPicPr>
          <p:cNvPr id="4098"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15570" t="6989" r="10504" b="19144"/>
          <a:stretch>
            <a:fillRect/>
          </a:stretch>
        </p:blipFill>
        <p:spPr bwMode="auto">
          <a:xfrm>
            <a:off x="342265" y="1189990"/>
            <a:ext cx="5367655" cy="4023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2"/>
          <a:srcRect l="23214" t="-618" r="20089"/>
          <a:stretch>
            <a:fillRect/>
          </a:stretch>
        </p:blipFill>
        <p:spPr>
          <a:xfrm>
            <a:off x="10229480" y="872811"/>
            <a:ext cx="1105988" cy="1419497"/>
          </a:xfrm>
          <a:prstGeom prst="rect">
            <a:avLst/>
          </a:prstGeom>
        </p:spPr>
      </p:pic>
      <p:sp>
        <p:nvSpPr>
          <p:cNvPr id="2" name="Title 4"/>
          <p:cNvSpPr>
            <a:spLocks noGrp="1"/>
          </p:cNvSpPr>
          <p:nvPr/>
        </p:nvSpPr>
        <p:spPr>
          <a:xfrm>
            <a:off x="6094730" y="2492375"/>
            <a:ext cx="5996940" cy="516255"/>
          </a:xfrm>
          <a:prstGeom prst="rect">
            <a:avLst/>
          </a:prstGeom>
        </p:spPr>
        <p:txBody>
          <a:bodyPr vert="horz" lIns="91440" tIns="45720" rIns="91440" bIns="45720" rtlCol="0" anchor="ctr">
            <a:normAutofit fontScale="3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SINERGI: PERAN team building...POKJA/PMO/PDM mendorong perubahan terjadi dalam mewujudkan tujuan pendidikan nasional</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1" cstate="screen"/>
          <a:srcRect l="12494" r="12494"/>
          <a:stretch>
            <a:fillRect/>
          </a:stretch>
        </p:blipFill>
        <p:spPr>
          <a:xfrm>
            <a:off x="342054" y="244687"/>
            <a:ext cx="4746413" cy="6400800"/>
          </a:xfrm>
        </p:spPr>
      </p:pic>
      <p:sp>
        <p:nvSpPr>
          <p:cNvPr id="6" name="Rectangle 5"/>
          <p:cNvSpPr/>
          <p:nvPr/>
        </p:nvSpPr>
        <p:spPr>
          <a:xfrm>
            <a:off x="1" y="15875"/>
            <a:ext cx="2724151" cy="6858000"/>
          </a:xfrm>
          <a:prstGeom prst="rect">
            <a:avLst/>
          </a:prstGeom>
          <a:solidFill>
            <a:schemeClr val="accent2">
              <a:alpha val="75000"/>
            </a:schemeClr>
          </a:solidFill>
          <a:ln w="12700" cap="flat" cmpd="sng" algn="ctr">
            <a:noFill/>
            <a:prstDash val="solid"/>
            <a:miter lim="800000"/>
          </a:ln>
          <a:effectLst/>
        </p:spPr>
        <p:txBody>
          <a:bodyPr rtlCol="0" anchor="ctr"/>
          <a:lstStyle/>
          <a:p>
            <a:pPr algn="ctr" defTabSz="1219200">
              <a:lnSpc>
                <a:spcPct val="70000"/>
              </a:lnSpc>
              <a:buClr>
                <a:srgbClr val="000000"/>
              </a:buClr>
            </a:pPr>
            <a:r>
              <a:rPr lang="en-US" sz="4000" kern="0" dirty="0">
                <a:solidFill>
                  <a:prstClr val="white"/>
                </a:solidFill>
                <a:latin typeface="Arial" panose="020B0604020202020204" pitchFamily="34" charset="0"/>
                <a:cs typeface="Arial" panose="020B0604020202020204" pitchFamily="34" charset="0"/>
                <a:sym typeface="Arial" panose="020B0604020202020204"/>
              </a:rPr>
              <a:t>Pantun</a:t>
            </a:r>
            <a:endParaRPr lang="en-US" sz="4000" kern="0" dirty="0">
              <a:solidFill>
                <a:prstClr val="white"/>
              </a:solidFill>
              <a:latin typeface="Arial" panose="020B0604020202020204" pitchFamily="34" charset="0"/>
              <a:cs typeface="Arial" panose="020B0604020202020204" pitchFamily="34" charset="0"/>
              <a:sym typeface="Arial" panose="020B0604020202020204"/>
            </a:endParaRPr>
          </a:p>
        </p:txBody>
      </p:sp>
      <p:grpSp>
        <p:nvGrpSpPr>
          <p:cNvPr id="49" name="Group 48"/>
          <p:cNvGrpSpPr/>
          <p:nvPr/>
        </p:nvGrpSpPr>
        <p:grpSpPr>
          <a:xfrm>
            <a:off x="3704591" y="913766"/>
            <a:ext cx="4051300" cy="5030471"/>
            <a:chOff x="4181122" y="532694"/>
            <a:chExt cx="4747445" cy="5716413"/>
          </a:xfrm>
        </p:grpSpPr>
        <p:grpSp>
          <p:nvGrpSpPr>
            <p:cNvPr id="39" name="Group 38"/>
            <p:cNvGrpSpPr/>
            <p:nvPr/>
          </p:nvGrpSpPr>
          <p:grpSpPr>
            <a:xfrm>
              <a:off x="4230273" y="532694"/>
              <a:ext cx="1449802" cy="1449802"/>
              <a:chOff x="4356082" y="1028419"/>
              <a:chExt cx="1198184" cy="1198184"/>
            </a:xfrm>
          </p:grpSpPr>
          <p:grpSp>
            <p:nvGrpSpPr>
              <p:cNvPr id="18" name="Group 17"/>
              <p:cNvGrpSpPr/>
              <p:nvPr/>
            </p:nvGrpSpPr>
            <p:grpSpPr>
              <a:xfrm>
                <a:off x="4356082" y="1028419"/>
                <a:ext cx="1198184" cy="1198184"/>
                <a:chOff x="5808110" y="228226"/>
                <a:chExt cx="1597578" cy="1597578"/>
              </a:xfrm>
            </p:grpSpPr>
            <p:sp>
              <p:nvSpPr>
                <p:cNvPr id="19" name="Oval 18"/>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sp>
              <p:nvSpPr>
                <p:cNvPr id="20" name="Oval 19"/>
                <p:cNvSpPr/>
                <p:nvPr/>
              </p:nvSpPr>
              <p:spPr>
                <a:xfrm>
                  <a:off x="5858304" y="278420"/>
                  <a:ext cx="1497190" cy="1497190"/>
                </a:xfrm>
                <a:prstGeom prst="ellipse">
                  <a:avLst/>
                </a:prstGeom>
                <a:solidFill>
                  <a:schemeClr val="accent1"/>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grpSp>
          <p:grpSp>
            <p:nvGrpSpPr>
              <p:cNvPr id="27" name="Group 26"/>
              <p:cNvGrpSpPr/>
              <p:nvPr/>
            </p:nvGrpSpPr>
            <p:grpSpPr>
              <a:xfrm>
                <a:off x="4593675" y="1419886"/>
                <a:ext cx="723005" cy="415254"/>
                <a:chOff x="5288036" y="640017"/>
                <a:chExt cx="535498" cy="307561"/>
              </a:xfrm>
              <a:solidFill>
                <a:srgbClr val="FFFFFF"/>
              </a:solidFill>
            </p:grpSpPr>
            <p:sp>
              <p:nvSpPr>
                <p:cNvPr id="28" name="Freeform 27"/>
                <p:cNvSpPr/>
                <p:nvPr/>
              </p:nvSpPr>
              <p:spPr>
                <a:xfrm>
                  <a:off x="5288036" y="640017"/>
                  <a:ext cx="535498" cy="307561"/>
                </a:xfrm>
                <a:custGeom>
                  <a:avLst/>
                  <a:gdLst>
                    <a:gd name="connsiteX0" fmla="*/ 348129 w 535498"/>
                    <a:gd name="connsiteY0" fmla="*/ 766 h 307561"/>
                    <a:gd name="connsiteX1" fmla="*/ 388637 w 535498"/>
                    <a:gd name="connsiteY1" fmla="*/ 29568 h 307561"/>
                    <a:gd name="connsiteX2" fmla="*/ 481535 w 535498"/>
                    <a:gd name="connsiteY2" fmla="*/ 89201 h 307561"/>
                    <a:gd name="connsiteX3" fmla="*/ 533704 w 535498"/>
                    <a:gd name="connsiteY3" fmla="*/ 208694 h 307561"/>
                    <a:gd name="connsiteX4" fmla="*/ 397146 w 535498"/>
                    <a:gd name="connsiteY4" fmla="*/ 304479 h 307561"/>
                    <a:gd name="connsiteX5" fmla="*/ 299875 w 535498"/>
                    <a:gd name="connsiteY5" fmla="*/ 179905 h 307561"/>
                    <a:gd name="connsiteX6" fmla="*/ 300074 w 535498"/>
                    <a:gd name="connsiteY6" fmla="*/ 157816 h 307561"/>
                    <a:gd name="connsiteX7" fmla="*/ 294552 w 535498"/>
                    <a:gd name="connsiteY7" fmla="*/ 160950 h 307561"/>
                    <a:gd name="connsiteX8" fmla="*/ 257748 w 535498"/>
                    <a:gd name="connsiteY8" fmla="*/ 165490 h 307561"/>
                    <a:gd name="connsiteX9" fmla="*/ 245380 w 535498"/>
                    <a:gd name="connsiteY9" fmla="*/ 162011 h 307561"/>
                    <a:gd name="connsiteX10" fmla="*/ 234976 w 535498"/>
                    <a:gd name="connsiteY10" fmla="*/ 156665 h 307561"/>
                    <a:gd name="connsiteX11" fmla="*/ 235005 w 535498"/>
                    <a:gd name="connsiteY11" fmla="*/ 159254 h 307561"/>
                    <a:gd name="connsiteX12" fmla="*/ 51447 w 535498"/>
                    <a:gd name="connsiteY12" fmla="*/ 288124 h 307561"/>
                    <a:gd name="connsiteX13" fmla="*/ 0 w 535498"/>
                    <a:gd name="connsiteY13" fmla="*/ 186143 h 307561"/>
                    <a:gd name="connsiteX14" fmla="*/ 52387 w 535498"/>
                    <a:gd name="connsiteY14" fmla="*/ 89669 h 307561"/>
                    <a:gd name="connsiteX15" fmla="*/ 146801 w 535498"/>
                    <a:gd name="connsiteY15" fmla="*/ 29124 h 307561"/>
                    <a:gd name="connsiteX16" fmla="*/ 203218 w 535498"/>
                    <a:gd name="connsiteY16" fmla="*/ 1727 h 307561"/>
                    <a:gd name="connsiteX17" fmla="*/ 210112 w 535498"/>
                    <a:gd name="connsiteY17" fmla="*/ 3727 h 307561"/>
                    <a:gd name="connsiteX18" fmla="*/ 233838 w 535498"/>
                    <a:gd name="connsiteY18" fmla="*/ 49111 h 307561"/>
                    <a:gd name="connsiteX19" fmla="*/ 233849 w 535498"/>
                    <a:gd name="connsiteY19" fmla="*/ 50197 h 307561"/>
                    <a:gd name="connsiteX20" fmla="*/ 242872 w 535498"/>
                    <a:gd name="connsiteY20" fmla="*/ 45078 h 307561"/>
                    <a:gd name="connsiteX21" fmla="*/ 279675 w 535498"/>
                    <a:gd name="connsiteY21" fmla="*/ 40538 h 307561"/>
                    <a:gd name="connsiteX22" fmla="*/ 292044 w 535498"/>
                    <a:gd name="connsiteY22" fmla="*/ 44017 h 307561"/>
                    <a:gd name="connsiteX23" fmla="*/ 301056 w 535498"/>
                    <a:gd name="connsiteY23" fmla="*/ 48649 h 307561"/>
                    <a:gd name="connsiteX24" fmla="*/ 301070 w 535498"/>
                    <a:gd name="connsiteY24" fmla="*/ 47091 h 307561"/>
                    <a:gd name="connsiteX25" fmla="*/ 326067 w 535498"/>
                    <a:gd name="connsiteY25" fmla="*/ 2395 h 307561"/>
                    <a:gd name="connsiteX26" fmla="*/ 348129 w 535498"/>
                    <a:gd name="connsiteY26" fmla="*/ 766 h 307561"/>
                    <a:gd name="connsiteX27" fmla="*/ 273074 w 535498"/>
                    <a:gd name="connsiteY27" fmla="*/ 78155 h 307561"/>
                    <a:gd name="connsiteX28" fmla="*/ 243853 w 535498"/>
                    <a:gd name="connsiteY28" fmla="*/ 98652 h 307561"/>
                    <a:gd name="connsiteX29" fmla="*/ 264349 w 535498"/>
                    <a:gd name="connsiteY29" fmla="*/ 127873 h 307561"/>
                    <a:gd name="connsiteX30" fmla="*/ 293570 w 535498"/>
                    <a:gd name="connsiteY30" fmla="*/ 107376 h 307561"/>
                    <a:gd name="connsiteX31" fmla="*/ 273074 w 535498"/>
                    <a:gd name="connsiteY31" fmla="*/ 78155 h 307561"/>
                    <a:gd name="connsiteX32" fmla="*/ 433630 w 535498"/>
                    <a:gd name="connsiteY32" fmla="*/ 104240 h 307561"/>
                    <a:gd name="connsiteX33" fmla="*/ 333006 w 535498"/>
                    <a:gd name="connsiteY33" fmla="*/ 174820 h 307561"/>
                    <a:gd name="connsiteX34" fmla="*/ 403586 w 535498"/>
                    <a:gd name="connsiteY34" fmla="*/ 275444 h 307561"/>
                    <a:gd name="connsiteX35" fmla="*/ 504210 w 535498"/>
                    <a:gd name="connsiteY35" fmla="*/ 204864 h 307561"/>
                    <a:gd name="connsiteX36" fmla="*/ 433630 w 535498"/>
                    <a:gd name="connsiteY36" fmla="*/ 104240 h 307561"/>
                    <a:gd name="connsiteX37" fmla="*/ 131990 w 535498"/>
                    <a:gd name="connsiteY37" fmla="*/ 103761 h 307561"/>
                    <a:gd name="connsiteX38" fmla="*/ 31367 w 535498"/>
                    <a:gd name="connsiteY38" fmla="*/ 174342 h 307561"/>
                    <a:gd name="connsiteX39" fmla="*/ 101947 w 535498"/>
                    <a:gd name="connsiteY39" fmla="*/ 274966 h 307561"/>
                    <a:gd name="connsiteX40" fmla="*/ 202572 w 535498"/>
                    <a:gd name="connsiteY40" fmla="*/ 204385 h 307561"/>
                    <a:gd name="connsiteX41" fmla="*/ 131990 w 535498"/>
                    <a:gd name="connsiteY41" fmla="*/ 103761 h 30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5498" h="307561">
                      <a:moveTo>
                        <a:pt x="348129" y="766"/>
                      </a:moveTo>
                      <a:cubicBezTo>
                        <a:pt x="361247" y="3242"/>
                        <a:pt x="375404" y="11910"/>
                        <a:pt x="388637" y="29568"/>
                      </a:cubicBezTo>
                      <a:cubicBezTo>
                        <a:pt x="423335" y="24376"/>
                        <a:pt x="457428" y="62348"/>
                        <a:pt x="481535" y="89201"/>
                      </a:cubicBezTo>
                      <a:cubicBezTo>
                        <a:pt x="520136" y="114154"/>
                        <a:pt x="542149" y="160574"/>
                        <a:pt x="533704" y="208694"/>
                      </a:cubicBezTo>
                      <a:cubicBezTo>
                        <a:pt x="522446" y="272854"/>
                        <a:pt x="462974" y="313043"/>
                        <a:pt x="397146" y="304479"/>
                      </a:cubicBezTo>
                      <a:cubicBezTo>
                        <a:pt x="336587" y="296602"/>
                        <a:pt x="299707" y="239662"/>
                        <a:pt x="299875" y="179905"/>
                      </a:cubicBezTo>
                      <a:lnTo>
                        <a:pt x="300074" y="157816"/>
                      </a:lnTo>
                      <a:lnTo>
                        <a:pt x="294552" y="160950"/>
                      </a:lnTo>
                      <a:cubicBezTo>
                        <a:pt x="283398" y="165937"/>
                        <a:pt x="270687" y="167761"/>
                        <a:pt x="257748" y="165490"/>
                      </a:cubicBezTo>
                      <a:cubicBezTo>
                        <a:pt x="253435" y="164733"/>
                        <a:pt x="249301" y="163557"/>
                        <a:pt x="245380" y="162011"/>
                      </a:cubicBezTo>
                      <a:lnTo>
                        <a:pt x="234976" y="156665"/>
                      </a:lnTo>
                      <a:lnTo>
                        <a:pt x="235005" y="159254"/>
                      </a:lnTo>
                      <a:cubicBezTo>
                        <a:pt x="245402" y="279132"/>
                        <a:pt x="138487" y="341959"/>
                        <a:pt x="51447" y="288124"/>
                      </a:cubicBezTo>
                      <a:cubicBezTo>
                        <a:pt x="8107" y="255060"/>
                        <a:pt x="1726" y="223534"/>
                        <a:pt x="0" y="186143"/>
                      </a:cubicBezTo>
                      <a:cubicBezTo>
                        <a:pt x="2639" y="130687"/>
                        <a:pt x="32836" y="109677"/>
                        <a:pt x="52387" y="89669"/>
                      </a:cubicBezTo>
                      <a:cubicBezTo>
                        <a:pt x="73359" y="68840"/>
                        <a:pt x="106091" y="26404"/>
                        <a:pt x="146801" y="29124"/>
                      </a:cubicBezTo>
                      <a:cubicBezTo>
                        <a:pt x="166015" y="4935"/>
                        <a:pt x="186548" y="-1588"/>
                        <a:pt x="203218" y="1727"/>
                      </a:cubicBezTo>
                      <a:cubicBezTo>
                        <a:pt x="205601" y="2201"/>
                        <a:pt x="207903" y="2875"/>
                        <a:pt x="210112" y="3727"/>
                      </a:cubicBezTo>
                      <a:cubicBezTo>
                        <a:pt x="229936" y="13554"/>
                        <a:pt x="235786" y="29091"/>
                        <a:pt x="233838" y="49111"/>
                      </a:cubicBezTo>
                      <a:lnTo>
                        <a:pt x="233849" y="50197"/>
                      </a:lnTo>
                      <a:lnTo>
                        <a:pt x="242872" y="45078"/>
                      </a:lnTo>
                      <a:cubicBezTo>
                        <a:pt x="254025" y="40091"/>
                        <a:pt x="266736" y="38267"/>
                        <a:pt x="279675" y="40538"/>
                      </a:cubicBezTo>
                      <a:cubicBezTo>
                        <a:pt x="283989" y="41295"/>
                        <a:pt x="288122" y="42471"/>
                        <a:pt x="292044" y="44017"/>
                      </a:cubicBezTo>
                      <a:lnTo>
                        <a:pt x="301056" y="48649"/>
                      </a:lnTo>
                      <a:lnTo>
                        <a:pt x="301070" y="47091"/>
                      </a:lnTo>
                      <a:cubicBezTo>
                        <a:pt x="299687" y="27023"/>
                        <a:pt x="305974" y="11657"/>
                        <a:pt x="326067" y="2395"/>
                      </a:cubicBezTo>
                      <a:cubicBezTo>
                        <a:pt x="332763" y="25"/>
                        <a:pt x="340260" y="-718"/>
                        <a:pt x="348129" y="766"/>
                      </a:cubicBezTo>
                      <a:close/>
                      <a:moveTo>
                        <a:pt x="273074" y="78155"/>
                      </a:moveTo>
                      <a:cubicBezTo>
                        <a:pt x="259344" y="75745"/>
                        <a:pt x="246262" y="84922"/>
                        <a:pt x="243853" y="98652"/>
                      </a:cubicBezTo>
                      <a:cubicBezTo>
                        <a:pt x="241443" y="112381"/>
                        <a:pt x="250620" y="125464"/>
                        <a:pt x="264349" y="127873"/>
                      </a:cubicBezTo>
                      <a:cubicBezTo>
                        <a:pt x="278078" y="130283"/>
                        <a:pt x="291162" y="121106"/>
                        <a:pt x="293570" y="107376"/>
                      </a:cubicBezTo>
                      <a:cubicBezTo>
                        <a:pt x="295980" y="93647"/>
                        <a:pt x="286803" y="80563"/>
                        <a:pt x="273074" y="78155"/>
                      </a:cubicBezTo>
                      <a:close/>
                      <a:moveTo>
                        <a:pt x="433630" y="104240"/>
                      </a:moveTo>
                      <a:cubicBezTo>
                        <a:pt x="386353" y="95944"/>
                        <a:pt x="341302" y="127544"/>
                        <a:pt x="333006" y="174820"/>
                      </a:cubicBezTo>
                      <a:cubicBezTo>
                        <a:pt x="324710" y="222097"/>
                        <a:pt x="356310" y="267147"/>
                        <a:pt x="403586" y="275444"/>
                      </a:cubicBezTo>
                      <a:cubicBezTo>
                        <a:pt x="450863" y="283740"/>
                        <a:pt x="495914" y="252140"/>
                        <a:pt x="504210" y="204864"/>
                      </a:cubicBezTo>
                      <a:cubicBezTo>
                        <a:pt x="512506" y="157587"/>
                        <a:pt x="480906" y="112536"/>
                        <a:pt x="433630" y="104240"/>
                      </a:cubicBezTo>
                      <a:close/>
                      <a:moveTo>
                        <a:pt x="131990" y="103761"/>
                      </a:moveTo>
                      <a:cubicBezTo>
                        <a:pt x="84715" y="95465"/>
                        <a:pt x="39663" y="127065"/>
                        <a:pt x="31367" y="174342"/>
                      </a:cubicBezTo>
                      <a:cubicBezTo>
                        <a:pt x="23071" y="221618"/>
                        <a:pt x="54672" y="266669"/>
                        <a:pt x="101947" y="274966"/>
                      </a:cubicBezTo>
                      <a:cubicBezTo>
                        <a:pt x="149223" y="283261"/>
                        <a:pt x="194275" y="251661"/>
                        <a:pt x="202572" y="204385"/>
                      </a:cubicBezTo>
                      <a:cubicBezTo>
                        <a:pt x="210867" y="157109"/>
                        <a:pt x="179267" y="112057"/>
                        <a:pt x="131990" y="103761"/>
                      </a:cubicBezTo>
                      <a:close/>
                    </a:path>
                  </a:pathLst>
                </a:custGeom>
                <a:grpFill/>
                <a:ln w="12700" cap="flat" cmpd="sng" algn="ctr">
                  <a:noFill/>
                  <a:prstDash val="solid"/>
                  <a:miter lim="800000"/>
                </a:ln>
                <a:effectLst/>
              </p:spPr>
              <p:txBody>
                <a:bodyPr rtlCol="0" anchor="ct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29" name="Freeform 28"/>
                <p:cNvSpPr/>
                <p:nvPr/>
              </p:nvSpPr>
              <p:spPr>
                <a:xfrm>
                  <a:off x="5651489" y="765247"/>
                  <a:ext cx="108381" cy="47018"/>
                </a:xfrm>
                <a:custGeom>
                  <a:avLst/>
                  <a:gdLst>
                    <a:gd name="connsiteX0" fmla="*/ 54192 w 108381"/>
                    <a:gd name="connsiteY0" fmla="*/ 11 h 47018"/>
                    <a:gd name="connsiteX1" fmla="*/ 108173 w 108381"/>
                    <a:gd name="connsiteY1" fmla="*/ 35716 h 47018"/>
                    <a:gd name="connsiteX2" fmla="*/ 100209 w 108381"/>
                    <a:gd name="connsiteY2" fmla="*/ 43734 h 47018"/>
                    <a:gd name="connsiteX3" fmla="*/ 12165 w 108381"/>
                    <a:gd name="connsiteY3" fmla="*/ 46042 h 47018"/>
                    <a:gd name="connsiteX4" fmla="*/ 7 w 108381"/>
                    <a:gd name="connsiteY4" fmla="*/ 41404 h 47018"/>
                    <a:gd name="connsiteX5" fmla="*/ 54192 w 108381"/>
                    <a:gd name="connsiteY5" fmla="*/ 11 h 4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81" h="47018">
                      <a:moveTo>
                        <a:pt x="54192" y="11"/>
                      </a:moveTo>
                      <a:cubicBezTo>
                        <a:pt x="77943" y="-404"/>
                        <a:pt x="101660" y="12032"/>
                        <a:pt x="108173" y="35716"/>
                      </a:cubicBezTo>
                      <a:cubicBezTo>
                        <a:pt x="109240" y="39027"/>
                        <a:pt x="106161" y="44498"/>
                        <a:pt x="100209" y="43734"/>
                      </a:cubicBezTo>
                      <a:cubicBezTo>
                        <a:pt x="71265" y="32069"/>
                        <a:pt x="40702" y="32574"/>
                        <a:pt x="12165" y="46042"/>
                      </a:cubicBezTo>
                      <a:cubicBezTo>
                        <a:pt x="5702" y="48465"/>
                        <a:pt x="-221" y="46177"/>
                        <a:pt x="7" y="41404"/>
                      </a:cubicBezTo>
                      <a:cubicBezTo>
                        <a:pt x="6655" y="13689"/>
                        <a:pt x="30441" y="425"/>
                        <a:pt x="54192" y="11"/>
                      </a:cubicBezTo>
                      <a:close/>
                    </a:path>
                  </a:pathLst>
                </a:custGeom>
                <a:grpFill/>
                <a:ln w="12700" cap="flat" cmpd="sng" algn="ctr">
                  <a:noFill/>
                  <a:prstDash val="solid"/>
                  <a:miter lim="800000"/>
                </a:ln>
                <a:effectLst/>
              </p:spPr>
              <p:txBody>
                <a:bodyPr rtlCol="0" anchor="ct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30" name="Freeform 29"/>
                <p:cNvSpPr/>
                <p:nvPr/>
              </p:nvSpPr>
              <p:spPr>
                <a:xfrm>
                  <a:off x="5349247" y="765571"/>
                  <a:ext cx="108351" cy="46872"/>
                </a:xfrm>
                <a:custGeom>
                  <a:avLst/>
                  <a:gdLst>
                    <a:gd name="connsiteX0" fmla="*/ 53970 w 108351"/>
                    <a:gd name="connsiteY0" fmla="*/ 17 h 46872"/>
                    <a:gd name="connsiteX1" fmla="*/ 108135 w 108351"/>
                    <a:gd name="connsiteY1" fmla="*/ 35442 h 46872"/>
                    <a:gd name="connsiteX2" fmla="*/ 100213 w 108351"/>
                    <a:gd name="connsiteY2" fmla="*/ 43501 h 46872"/>
                    <a:gd name="connsiteX3" fmla="*/ 12182 w 108351"/>
                    <a:gd name="connsiteY3" fmla="*/ 46265 h 46872"/>
                    <a:gd name="connsiteX4" fmla="*/ 0 w 108351"/>
                    <a:gd name="connsiteY4" fmla="*/ 41690 h 46872"/>
                    <a:gd name="connsiteX5" fmla="*/ 53970 w 108351"/>
                    <a:gd name="connsiteY5" fmla="*/ 17 h 4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51" h="46872">
                      <a:moveTo>
                        <a:pt x="53970" y="17"/>
                      </a:moveTo>
                      <a:cubicBezTo>
                        <a:pt x="77718" y="-520"/>
                        <a:pt x="101500" y="11792"/>
                        <a:pt x="108135" y="35442"/>
                      </a:cubicBezTo>
                      <a:cubicBezTo>
                        <a:pt x="109219" y="38747"/>
                        <a:pt x="106169" y="44235"/>
                        <a:pt x="100213" y="43501"/>
                      </a:cubicBezTo>
                      <a:cubicBezTo>
                        <a:pt x="71209" y="31986"/>
                        <a:pt x="41075" y="33203"/>
                        <a:pt x="12182" y="46265"/>
                      </a:cubicBezTo>
                      <a:cubicBezTo>
                        <a:pt x="7210" y="47321"/>
                        <a:pt x="2731" y="47644"/>
                        <a:pt x="0" y="41690"/>
                      </a:cubicBezTo>
                      <a:cubicBezTo>
                        <a:pt x="6504" y="13942"/>
                        <a:pt x="30221" y="554"/>
                        <a:pt x="53970" y="17"/>
                      </a:cubicBezTo>
                      <a:close/>
                    </a:path>
                  </a:pathLst>
                </a:custGeom>
                <a:grpFill/>
                <a:ln w="12700" cap="flat" cmpd="sng" algn="ctr">
                  <a:noFill/>
                  <a:prstDash val="solid"/>
                  <a:miter lim="800000"/>
                </a:ln>
                <a:effectLst/>
              </p:spPr>
              <p:txBody>
                <a:bodyPr rtlCol="0" anchor="ct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grpSp>
        </p:grpSp>
        <p:grpSp>
          <p:nvGrpSpPr>
            <p:cNvPr id="40" name="Group 39"/>
            <p:cNvGrpSpPr/>
            <p:nvPr/>
          </p:nvGrpSpPr>
          <p:grpSpPr>
            <a:xfrm>
              <a:off x="4207202" y="2665999"/>
              <a:ext cx="1449802" cy="1449802"/>
              <a:chOff x="4333011" y="2860283"/>
              <a:chExt cx="1198184" cy="1198184"/>
            </a:xfrm>
          </p:grpSpPr>
          <p:grpSp>
            <p:nvGrpSpPr>
              <p:cNvPr id="21" name="Group 20"/>
              <p:cNvGrpSpPr/>
              <p:nvPr/>
            </p:nvGrpSpPr>
            <p:grpSpPr>
              <a:xfrm>
                <a:off x="4333011" y="2860283"/>
                <a:ext cx="1198184" cy="1198184"/>
                <a:chOff x="5808110" y="228226"/>
                <a:chExt cx="1597578" cy="1597578"/>
              </a:xfrm>
            </p:grpSpPr>
            <p:sp>
              <p:nvSpPr>
                <p:cNvPr id="22" name="Oval 21"/>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sp>
              <p:nvSpPr>
                <p:cNvPr id="23" name="Oval 22"/>
                <p:cNvSpPr/>
                <p:nvPr/>
              </p:nvSpPr>
              <p:spPr>
                <a:xfrm>
                  <a:off x="5858304" y="278420"/>
                  <a:ext cx="1497190" cy="1497190"/>
                </a:xfrm>
                <a:prstGeom prst="ellipse">
                  <a:avLst/>
                </a:prstGeom>
                <a:solidFill>
                  <a:schemeClr val="accent3"/>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grpSp>
          <p:grpSp>
            <p:nvGrpSpPr>
              <p:cNvPr id="31" name="Group 30"/>
              <p:cNvGrpSpPr/>
              <p:nvPr/>
            </p:nvGrpSpPr>
            <p:grpSpPr>
              <a:xfrm>
                <a:off x="4722007" y="3154801"/>
                <a:ext cx="420192" cy="599969"/>
                <a:chOff x="4588163" y="3123819"/>
                <a:chExt cx="436742" cy="623602"/>
              </a:xfrm>
              <a:solidFill>
                <a:srgbClr val="FFFFFF"/>
              </a:solidFill>
            </p:grpSpPr>
            <p:sp>
              <p:nvSpPr>
                <p:cNvPr id="32" name="Freeform 31"/>
                <p:cNvSpPr/>
                <p:nvPr/>
              </p:nvSpPr>
              <p:spPr>
                <a:xfrm>
                  <a:off x="4588163" y="3123819"/>
                  <a:ext cx="436742" cy="489406"/>
                </a:xfrm>
                <a:custGeom>
                  <a:avLst/>
                  <a:gdLst>
                    <a:gd name="connsiteX0" fmla="*/ 218371 w 436742"/>
                    <a:gd name="connsiteY0" fmla="*/ 0 h 489406"/>
                    <a:gd name="connsiteX1" fmla="*/ 436742 w 436742"/>
                    <a:gd name="connsiteY1" fmla="*/ 214066 h 489406"/>
                    <a:gd name="connsiteX2" fmla="*/ 357276 w 436742"/>
                    <a:gd name="connsiteY2" fmla="*/ 379251 h 489406"/>
                    <a:gd name="connsiteX3" fmla="*/ 335084 w 436742"/>
                    <a:gd name="connsiteY3" fmla="*/ 394718 h 489406"/>
                    <a:gd name="connsiteX4" fmla="*/ 335307 w 436742"/>
                    <a:gd name="connsiteY4" fmla="*/ 474847 h 489406"/>
                    <a:gd name="connsiteX5" fmla="*/ 107124 w 436742"/>
                    <a:gd name="connsiteY5" fmla="*/ 489406 h 489406"/>
                    <a:gd name="connsiteX6" fmla="*/ 107124 w 436742"/>
                    <a:gd name="connsiteY6" fmla="*/ 398139 h 489406"/>
                    <a:gd name="connsiteX7" fmla="*/ 105138 w 436742"/>
                    <a:gd name="connsiteY7" fmla="*/ 397142 h 489406"/>
                    <a:gd name="connsiteX8" fmla="*/ 0 w 436742"/>
                    <a:gd name="connsiteY8" fmla="*/ 214066 h 489406"/>
                    <a:gd name="connsiteX9" fmla="*/ 218371 w 436742"/>
                    <a:gd name="connsiteY9" fmla="*/ 0 h 489406"/>
                    <a:gd name="connsiteX10" fmla="*/ 218371 w 436742"/>
                    <a:gd name="connsiteY10" fmla="*/ 32366 h 489406"/>
                    <a:gd name="connsiteX11" fmla="*/ 33017 w 436742"/>
                    <a:gd name="connsiteY11" fmla="*/ 214066 h 489406"/>
                    <a:gd name="connsiteX12" fmla="*/ 130021 w 436742"/>
                    <a:gd name="connsiteY12" fmla="*/ 373836 h 489406"/>
                    <a:gd name="connsiteX13" fmla="*/ 138324 w 436742"/>
                    <a:gd name="connsiteY13" fmla="*/ 377936 h 489406"/>
                    <a:gd name="connsiteX14" fmla="*/ 138377 w 436742"/>
                    <a:gd name="connsiteY14" fmla="*/ 446518 h 489406"/>
                    <a:gd name="connsiteX15" fmla="*/ 298298 w 436742"/>
                    <a:gd name="connsiteY15" fmla="*/ 446518 h 489406"/>
                    <a:gd name="connsiteX16" fmla="*/ 298419 w 436742"/>
                    <a:gd name="connsiteY16" fmla="*/ 377936 h 489406"/>
                    <a:gd name="connsiteX17" fmla="*/ 306722 w 436742"/>
                    <a:gd name="connsiteY17" fmla="*/ 373836 h 489406"/>
                    <a:gd name="connsiteX18" fmla="*/ 403725 w 436742"/>
                    <a:gd name="connsiteY18" fmla="*/ 214066 h 489406"/>
                    <a:gd name="connsiteX19" fmla="*/ 218371 w 436742"/>
                    <a:gd name="connsiteY19" fmla="*/ 32366 h 4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742" h="489406">
                      <a:moveTo>
                        <a:pt x="218371" y="0"/>
                      </a:moveTo>
                      <a:cubicBezTo>
                        <a:pt x="338975" y="0"/>
                        <a:pt x="436742" y="95841"/>
                        <a:pt x="436742" y="214066"/>
                      </a:cubicBezTo>
                      <a:cubicBezTo>
                        <a:pt x="436742" y="280569"/>
                        <a:pt x="405808" y="339988"/>
                        <a:pt x="357276" y="379251"/>
                      </a:cubicBezTo>
                      <a:lnTo>
                        <a:pt x="335084" y="394718"/>
                      </a:lnTo>
                      <a:cubicBezTo>
                        <a:pt x="334947" y="420277"/>
                        <a:pt x="335443" y="449288"/>
                        <a:pt x="335307" y="474847"/>
                      </a:cubicBezTo>
                      <a:lnTo>
                        <a:pt x="107124" y="489406"/>
                      </a:lnTo>
                      <a:lnTo>
                        <a:pt x="107124" y="398139"/>
                      </a:lnTo>
                      <a:lnTo>
                        <a:pt x="105138" y="397142"/>
                      </a:lnTo>
                      <a:cubicBezTo>
                        <a:pt x="42106" y="359598"/>
                        <a:pt x="0" y="291652"/>
                        <a:pt x="0" y="214066"/>
                      </a:cubicBezTo>
                      <a:cubicBezTo>
                        <a:pt x="0" y="95841"/>
                        <a:pt x="97769" y="0"/>
                        <a:pt x="218371" y="0"/>
                      </a:cubicBezTo>
                      <a:close/>
                      <a:moveTo>
                        <a:pt x="218371" y="32366"/>
                      </a:moveTo>
                      <a:cubicBezTo>
                        <a:pt x="116003" y="32366"/>
                        <a:pt x="33017" y="113717"/>
                        <a:pt x="33017" y="214066"/>
                      </a:cubicBezTo>
                      <a:cubicBezTo>
                        <a:pt x="33017" y="283058"/>
                        <a:pt x="72241" y="343068"/>
                        <a:pt x="130021" y="373836"/>
                      </a:cubicBezTo>
                      <a:lnTo>
                        <a:pt x="138324" y="377936"/>
                      </a:lnTo>
                      <a:cubicBezTo>
                        <a:pt x="138215" y="400796"/>
                        <a:pt x="138485" y="423657"/>
                        <a:pt x="138377" y="446518"/>
                      </a:cubicBezTo>
                      <a:lnTo>
                        <a:pt x="298298" y="446518"/>
                      </a:lnTo>
                      <a:cubicBezTo>
                        <a:pt x="298212" y="423657"/>
                        <a:pt x="298505" y="400796"/>
                        <a:pt x="298419" y="377936"/>
                      </a:cubicBezTo>
                      <a:lnTo>
                        <a:pt x="306722" y="373836"/>
                      </a:lnTo>
                      <a:cubicBezTo>
                        <a:pt x="364501" y="343068"/>
                        <a:pt x="403725" y="283058"/>
                        <a:pt x="403725" y="214066"/>
                      </a:cubicBezTo>
                      <a:cubicBezTo>
                        <a:pt x="403725" y="113717"/>
                        <a:pt x="320739" y="32366"/>
                        <a:pt x="218371" y="32366"/>
                      </a:cubicBez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33" name="Freeform 32"/>
                <p:cNvSpPr/>
                <p:nvPr/>
              </p:nvSpPr>
              <p:spPr>
                <a:xfrm>
                  <a:off x="4646971" y="3183543"/>
                  <a:ext cx="195155" cy="181835"/>
                </a:xfrm>
                <a:custGeom>
                  <a:avLst/>
                  <a:gdLst>
                    <a:gd name="connsiteX0" fmla="*/ 186147 w 195155"/>
                    <a:gd name="connsiteY0" fmla="*/ 562 h 181835"/>
                    <a:gd name="connsiteX1" fmla="*/ 177369 w 195155"/>
                    <a:gd name="connsiteY1" fmla="*/ 21202 h 181835"/>
                    <a:gd name="connsiteX2" fmla="*/ 68414 w 195155"/>
                    <a:gd name="connsiteY2" fmla="*/ 71744 h 181835"/>
                    <a:gd name="connsiteX3" fmla="*/ 21929 w 195155"/>
                    <a:gd name="connsiteY3" fmla="*/ 171228 h 181835"/>
                    <a:gd name="connsiteX4" fmla="*/ 17 w 195155"/>
                    <a:gd name="connsiteY4" fmla="*/ 171679 h 181835"/>
                    <a:gd name="connsiteX5" fmla="*/ 50404 w 195155"/>
                    <a:gd name="connsiteY5" fmla="*/ 52881 h 181835"/>
                    <a:gd name="connsiteX6" fmla="*/ 186147 w 195155"/>
                    <a:gd name="connsiteY6" fmla="*/ 562 h 1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55" h="181835">
                      <a:moveTo>
                        <a:pt x="186147" y="562"/>
                      </a:moveTo>
                      <a:cubicBezTo>
                        <a:pt x="204167" y="5175"/>
                        <a:pt x="191957" y="20871"/>
                        <a:pt x="177369" y="21202"/>
                      </a:cubicBezTo>
                      <a:cubicBezTo>
                        <a:pt x="143307" y="25708"/>
                        <a:pt x="95676" y="47138"/>
                        <a:pt x="68414" y="71744"/>
                      </a:cubicBezTo>
                      <a:cubicBezTo>
                        <a:pt x="41150" y="96349"/>
                        <a:pt x="28527" y="136069"/>
                        <a:pt x="21929" y="171228"/>
                      </a:cubicBezTo>
                      <a:cubicBezTo>
                        <a:pt x="19103" y="186163"/>
                        <a:pt x="1072" y="184415"/>
                        <a:pt x="17" y="171679"/>
                      </a:cubicBezTo>
                      <a:cubicBezTo>
                        <a:pt x="-674" y="134617"/>
                        <a:pt x="21024" y="79857"/>
                        <a:pt x="50404" y="52881"/>
                      </a:cubicBezTo>
                      <a:cubicBezTo>
                        <a:pt x="92298" y="13378"/>
                        <a:pt x="154961" y="-3383"/>
                        <a:pt x="186147" y="562"/>
                      </a:cubicBez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34" name="Freeform 33"/>
                <p:cNvSpPr/>
                <p:nvPr/>
              </p:nvSpPr>
              <p:spPr>
                <a:xfrm>
                  <a:off x="4696499" y="3611418"/>
                  <a:ext cx="227328" cy="61463"/>
                </a:xfrm>
                <a:custGeom>
                  <a:avLst/>
                  <a:gdLst>
                    <a:gd name="connsiteX0" fmla="*/ 227277 w 227328"/>
                    <a:gd name="connsiteY0" fmla="*/ 0 h 61463"/>
                    <a:gd name="connsiteX1" fmla="*/ 227328 w 227328"/>
                    <a:gd name="connsiteY1" fmla="*/ 36670 h 61463"/>
                    <a:gd name="connsiteX2" fmla="*/ 0 w 227328"/>
                    <a:gd name="connsiteY2" fmla="*/ 61463 h 61463"/>
                    <a:gd name="connsiteX3" fmla="*/ 0 w 227328"/>
                    <a:gd name="connsiteY3" fmla="*/ 22473 h 61463"/>
                    <a:gd name="connsiteX4" fmla="*/ 227277 w 227328"/>
                    <a:gd name="connsiteY4" fmla="*/ 0 h 6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28" h="61463">
                      <a:moveTo>
                        <a:pt x="227277" y="0"/>
                      </a:moveTo>
                      <a:cubicBezTo>
                        <a:pt x="227277" y="9521"/>
                        <a:pt x="227328" y="27149"/>
                        <a:pt x="227328" y="36670"/>
                      </a:cubicBezTo>
                      <a:lnTo>
                        <a:pt x="0" y="61463"/>
                      </a:lnTo>
                      <a:lnTo>
                        <a:pt x="0" y="22473"/>
                      </a:lnTo>
                      <a:lnTo>
                        <a:pt x="227277" y="0"/>
                      </a:ln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35" name="Freeform 34"/>
                <p:cNvSpPr/>
                <p:nvPr/>
              </p:nvSpPr>
              <p:spPr>
                <a:xfrm>
                  <a:off x="4696498" y="3660709"/>
                  <a:ext cx="226240" cy="86712"/>
                </a:xfrm>
                <a:custGeom>
                  <a:avLst/>
                  <a:gdLst>
                    <a:gd name="connsiteX0" fmla="*/ 226189 w 226240"/>
                    <a:gd name="connsiteY0" fmla="*/ 0 h 86712"/>
                    <a:gd name="connsiteX1" fmla="*/ 226240 w 226240"/>
                    <a:gd name="connsiteY1" fmla="*/ 49029 h 86712"/>
                    <a:gd name="connsiteX2" fmla="*/ 167381 w 226240"/>
                    <a:gd name="connsiteY2" fmla="*/ 48949 h 86712"/>
                    <a:gd name="connsiteX3" fmla="*/ 167381 w 226240"/>
                    <a:gd name="connsiteY3" fmla="*/ 56802 h 86712"/>
                    <a:gd name="connsiteX4" fmla="*/ 136869 w 226240"/>
                    <a:gd name="connsiteY4" fmla="*/ 86712 h 86712"/>
                    <a:gd name="connsiteX5" fmla="*/ 88616 w 226240"/>
                    <a:gd name="connsiteY5" fmla="*/ 86712 h 86712"/>
                    <a:gd name="connsiteX6" fmla="*/ 58104 w 226240"/>
                    <a:gd name="connsiteY6" fmla="*/ 56802 h 86712"/>
                    <a:gd name="connsiteX7" fmla="*/ 58104 w 226240"/>
                    <a:gd name="connsiteY7" fmla="*/ 48800 h 86712"/>
                    <a:gd name="connsiteX8" fmla="*/ 279 w 226240"/>
                    <a:gd name="connsiteY8" fmla="*/ 48720 h 86712"/>
                    <a:gd name="connsiteX9" fmla="*/ 0 w 226240"/>
                    <a:gd name="connsiteY9" fmla="*/ 30653 h 86712"/>
                    <a:gd name="connsiteX10" fmla="*/ 226189 w 226240"/>
                    <a:gd name="connsiteY10" fmla="*/ 0 h 8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40" h="86712">
                      <a:moveTo>
                        <a:pt x="226189" y="0"/>
                      </a:moveTo>
                      <a:cubicBezTo>
                        <a:pt x="226189" y="9522"/>
                        <a:pt x="226240" y="39508"/>
                        <a:pt x="226240" y="49029"/>
                      </a:cubicBezTo>
                      <a:lnTo>
                        <a:pt x="167381" y="48949"/>
                      </a:lnTo>
                      <a:lnTo>
                        <a:pt x="167381" y="56802"/>
                      </a:lnTo>
                      <a:cubicBezTo>
                        <a:pt x="167381" y="73321"/>
                        <a:pt x="153721" y="86712"/>
                        <a:pt x="136869" y="86712"/>
                      </a:cubicBezTo>
                      <a:lnTo>
                        <a:pt x="88616" y="86712"/>
                      </a:lnTo>
                      <a:cubicBezTo>
                        <a:pt x="71765" y="86712"/>
                        <a:pt x="58104" y="73321"/>
                        <a:pt x="58104" y="56802"/>
                      </a:cubicBezTo>
                      <a:lnTo>
                        <a:pt x="58104" y="48800"/>
                      </a:lnTo>
                      <a:lnTo>
                        <a:pt x="279" y="48720"/>
                      </a:lnTo>
                      <a:cubicBezTo>
                        <a:pt x="186" y="42698"/>
                        <a:pt x="93" y="36675"/>
                        <a:pt x="0" y="30653"/>
                      </a:cubicBezTo>
                      <a:lnTo>
                        <a:pt x="226189" y="0"/>
                      </a:ln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grpSp>
        </p:grpSp>
        <p:grpSp>
          <p:nvGrpSpPr>
            <p:cNvPr id="48" name="Group 47"/>
            <p:cNvGrpSpPr/>
            <p:nvPr/>
          </p:nvGrpSpPr>
          <p:grpSpPr>
            <a:xfrm>
              <a:off x="4181122" y="4799305"/>
              <a:ext cx="4747445" cy="1449802"/>
              <a:chOff x="4181122" y="4685005"/>
              <a:chExt cx="4747445" cy="1449802"/>
            </a:xfrm>
          </p:grpSpPr>
          <p:sp>
            <p:nvSpPr>
              <p:cNvPr id="13" name="Rectangle 12"/>
              <p:cNvSpPr/>
              <p:nvPr/>
            </p:nvSpPr>
            <p:spPr>
              <a:xfrm flipH="1">
                <a:off x="5803176" y="5512411"/>
                <a:ext cx="3125391" cy="314770"/>
              </a:xfrm>
              <a:prstGeom prst="rect">
                <a:avLst/>
              </a:prstGeom>
            </p:spPr>
            <p:txBody>
              <a:bodyPr wrap="square" anchor="ctr">
                <a:spAutoFit/>
              </a:bodyPr>
              <a:lstStyle/>
              <a:p>
                <a:pPr defTabSz="914400">
                  <a:defRPr/>
                </a:pPr>
                <a:endParaRPr lang="en-US" sz="1200" dirty="0">
                  <a:solidFill>
                    <a:srgbClr val="231F20"/>
                  </a:solidFill>
                  <a:latin typeface="Arial" panose="020B0604020202020204" pitchFamily="34" charset="0"/>
                  <a:cs typeface="Arial" panose="020B0604020202020204" pitchFamily="34" charset="0"/>
                  <a:sym typeface="Arial" panose="020B0604020202020204"/>
                </a:endParaRPr>
              </a:p>
            </p:txBody>
          </p:sp>
          <p:grpSp>
            <p:nvGrpSpPr>
              <p:cNvPr id="41" name="Group 40"/>
              <p:cNvGrpSpPr/>
              <p:nvPr/>
            </p:nvGrpSpPr>
            <p:grpSpPr>
              <a:xfrm>
                <a:off x="4181122" y="4685005"/>
                <a:ext cx="1449802" cy="1449802"/>
                <a:chOff x="4306931" y="4676330"/>
                <a:chExt cx="1198184" cy="1198184"/>
              </a:xfrm>
            </p:grpSpPr>
            <p:grpSp>
              <p:nvGrpSpPr>
                <p:cNvPr id="24" name="Group 23"/>
                <p:cNvGrpSpPr/>
                <p:nvPr/>
              </p:nvGrpSpPr>
              <p:grpSpPr>
                <a:xfrm>
                  <a:off x="4306931" y="4676330"/>
                  <a:ext cx="1198184" cy="1198184"/>
                  <a:chOff x="5808110" y="228226"/>
                  <a:chExt cx="1597578" cy="1597578"/>
                </a:xfrm>
              </p:grpSpPr>
              <p:sp>
                <p:nvSpPr>
                  <p:cNvPr id="25" name="Oval 24"/>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sp>
                <p:nvSpPr>
                  <p:cNvPr id="26" name="Oval 25"/>
                  <p:cNvSpPr/>
                  <p:nvPr/>
                </p:nvSpPr>
                <p:spPr>
                  <a:xfrm>
                    <a:off x="5858304" y="278420"/>
                    <a:ext cx="1497190" cy="1497190"/>
                  </a:xfrm>
                  <a:prstGeom prst="ellipse">
                    <a:avLst/>
                  </a:prstGeom>
                  <a:solidFill>
                    <a:schemeClr val="accent4"/>
                  </a:solidFill>
                  <a:ln w="12700" cap="flat" cmpd="sng" algn="ctr">
                    <a:noFill/>
                    <a:prstDash val="solid"/>
                    <a:miter lim="800000"/>
                  </a:ln>
                  <a:effectLst/>
                </p:spPr>
                <p:txBody>
                  <a:bodyPr rtlCol="0" anchor="ctr"/>
                  <a:lstStyle/>
                  <a:p>
                    <a:pPr algn="ctr" defTabSz="914400">
                      <a:defRPr/>
                    </a:pPr>
                    <a:endParaRPr lang="en-US" sz="1355" kern="0">
                      <a:solidFill>
                        <a:prstClr val="white"/>
                      </a:solidFill>
                      <a:latin typeface="Arial" panose="020B0604020202020204" pitchFamily="34" charset="0"/>
                      <a:cs typeface="Arial" panose="020B0604020202020204" pitchFamily="34" charset="0"/>
                      <a:sym typeface="Arial" panose="020B0604020202020204"/>
                    </a:endParaRPr>
                  </a:p>
                </p:txBody>
              </p:sp>
            </p:grpSp>
            <p:grpSp>
              <p:nvGrpSpPr>
                <p:cNvPr id="36" name="Group 35"/>
                <p:cNvGrpSpPr/>
                <p:nvPr/>
              </p:nvGrpSpPr>
              <p:grpSpPr>
                <a:xfrm>
                  <a:off x="4580188" y="4946606"/>
                  <a:ext cx="657681" cy="657678"/>
                  <a:chOff x="4497902" y="5021367"/>
                  <a:chExt cx="617301" cy="617301"/>
                </a:xfrm>
                <a:solidFill>
                  <a:srgbClr val="FFFFFF"/>
                </a:solidFill>
              </p:grpSpPr>
              <p:sp>
                <p:nvSpPr>
                  <p:cNvPr id="37" name="Freeform 36"/>
                  <p:cNvSpPr/>
                  <p:nvPr/>
                </p:nvSpPr>
                <p:spPr>
                  <a:xfrm>
                    <a:off x="4497902" y="5021367"/>
                    <a:ext cx="617301" cy="617301"/>
                  </a:xfrm>
                  <a:custGeom>
                    <a:avLst/>
                    <a:gdLst>
                      <a:gd name="connsiteX0" fmla="*/ 279559 w 617299"/>
                      <a:gd name="connsiteY0" fmla="*/ 0 h 617299"/>
                      <a:gd name="connsiteX1" fmla="*/ 337740 w 617299"/>
                      <a:gd name="connsiteY1" fmla="*/ 0 h 617299"/>
                      <a:gd name="connsiteX2" fmla="*/ 337740 w 617299"/>
                      <a:gd name="connsiteY2" fmla="*/ 51245 h 617299"/>
                      <a:gd name="connsiteX3" fmla="*/ 360875 w 617299"/>
                      <a:gd name="connsiteY3" fmla="*/ 54776 h 617299"/>
                      <a:gd name="connsiteX4" fmla="*/ 563742 w 617299"/>
                      <a:gd name="connsiteY4" fmla="*/ 262778 h 617299"/>
                      <a:gd name="connsiteX5" fmla="*/ 565222 w 617299"/>
                      <a:gd name="connsiteY5" fmla="*/ 279559 h 617299"/>
                      <a:gd name="connsiteX6" fmla="*/ 617299 w 617299"/>
                      <a:gd name="connsiteY6" fmla="*/ 279559 h 617299"/>
                      <a:gd name="connsiteX7" fmla="*/ 617299 w 617299"/>
                      <a:gd name="connsiteY7" fmla="*/ 337740 h 617299"/>
                      <a:gd name="connsiteX8" fmla="*/ 566055 w 617299"/>
                      <a:gd name="connsiteY8" fmla="*/ 337740 h 617299"/>
                      <a:gd name="connsiteX9" fmla="*/ 562524 w 617299"/>
                      <a:gd name="connsiteY9" fmla="*/ 360875 h 617299"/>
                      <a:gd name="connsiteX10" fmla="*/ 354522 w 617299"/>
                      <a:gd name="connsiteY10" fmla="*/ 563742 h 617299"/>
                      <a:gd name="connsiteX11" fmla="*/ 337740 w 617299"/>
                      <a:gd name="connsiteY11" fmla="*/ 565222 h 617299"/>
                      <a:gd name="connsiteX12" fmla="*/ 337740 w 617299"/>
                      <a:gd name="connsiteY12" fmla="*/ 617299 h 617299"/>
                      <a:gd name="connsiteX13" fmla="*/ 279559 w 617299"/>
                      <a:gd name="connsiteY13" fmla="*/ 617299 h 617299"/>
                      <a:gd name="connsiteX14" fmla="*/ 279559 w 617299"/>
                      <a:gd name="connsiteY14" fmla="*/ 565222 h 617299"/>
                      <a:gd name="connsiteX15" fmla="*/ 262778 w 617299"/>
                      <a:gd name="connsiteY15" fmla="*/ 563742 h 617299"/>
                      <a:gd name="connsiteX16" fmla="*/ 54775 w 617299"/>
                      <a:gd name="connsiteY16" fmla="*/ 360875 h 617299"/>
                      <a:gd name="connsiteX17" fmla="*/ 51244 w 617299"/>
                      <a:gd name="connsiteY17" fmla="*/ 337740 h 617299"/>
                      <a:gd name="connsiteX18" fmla="*/ 0 w 617299"/>
                      <a:gd name="connsiteY18" fmla="*/ 337740 h 617299"/>
                      <a:gd name="connsiteX19" fmla="*/ 0 w 617299"/>
                      <a:gd name="connsiteY19" fmla="*/ 279559 h 617299"/>
                      <a:gd name="connsiteX20" fmla="*/ 52077 w 617299"/>
                      <a:gd name="connsiteY20" fmla="*/ 279559 h 617299"/>
                      <a:gd name="connsiteX21" fmla="*/ 53558 w 617299"/>
                      <a:gd name="connsiteY21" fmla="*/ 262778 h 617299"/>
                      <a:gd name="connsiteX22" fmla="*/ 256424 w 617299"/>
                      <a:gd name="connsiteY22" fmla="*/ 54776 h 617299"/>
                      <a:gd name="connsiteX23" fmla="*/ 279559 w 617299"/>
                      <a:gd name="connsiteY23" fmla="*/ 51245 h 617299"/>
                      <a:gd name="connsiteX24" fmla="*/ 279559 w 617299"/>
                      <a:gd name="connsiteY24" fmla="*/ 0 h 617299"/>
                      <a:gd name="connsiteX25" fmla="*/ 279559 w 617299"/>
                      <a:gd name="connsiteY25" fmla="*/ 110247 h 617299"/>
                      <a:gd name="connsiteX26" fmla="*/ 268074 w 617299"/>
                      <a:gd name="connsiteY26" fmla="*/ 111405 h 617299"/>
                      <a:gd name="connsiteX27" fmla="*/ 110459 w 617299"/>
                      <a:gd name="connsiteY27" fmla="*/ 273010 h 617299"/>
                      <a:gd name="connsiteX28" fmla="*/ 109881 w 617299"/>
                      <a:gd name="connsiteY28" fmla="*/ 279559 h 617299"/>
                      <a:gd name="connsiteX29" fmla="*/ 154460 w 617299"/>
                      <a:gd name="connsiteY29" fmla="*/ 279559 h 617299"/>
                      <a:gd name="connsiteX30" fmla="*/ 154720 w 617299"/>
                      <a:gd name="connsiteY30" fmla="*/ 276984 h 617299"/>
                      <a:gd name="connsiteX31" fmla="*/ 276984 w 617299"/>
                      <a:gd name="connsiteY31" fmla="*/ 154720 h 617299"/>
                      <a:gd name="connsiteX32" fmla="*/ 279559 w 617299"/>
                      <a:gd name="connsiteY32" fmla="*/ 154460 h 617299"/>
                      <a:gd name="connsiteX33" fmla="*/ 279559 w 617299"/>
                      <a:gd name="connsiteY33" fmla="*/ 110247 h 617299"/>
                      <a:gd name="connsiteX34" fmla="*/ 337740 w 617299"/>
                      <a:gd name="connsiteY34" fmla="*/ 110247 h 617299"/>
                      <a:gd name="connsiteX35" fmla="*/ 337740 w 617299"/>
                      <a:gd name="connsiteY35" fmla="*/ 154460 h 617299"/>
                      <a:gd name="connsiteX36" fmla="*/ 340315 w 617299"/>
                      <a:gd name="connsiteY36" fmla="*/ 154720 h 617299"/>
                      <a:gd name="connsiteX37" fmla="*/ 462580 w 617299"/>
                      <a:gd name="connsiteY37" fmla="*/ 276984 h 617299"/>
                      <a:gd name="connsiteX38" fmla="*/ 462840 w 617299"/>
                      <a:gd name="connsiteY38" fmla="*/ 279559 h 617299"/>
                      <a:gd name="connsiteX39" fmla="*/ 507419 w 617299"/>
                      <a:gd name="connsiteY39" fmla="*/ 279559 h 617299"/>
                      <a:gd name="connsiteX40" fmla="*/ 506841 w 617299"/>
                      <a:gd name="connsiteY40" fmla="*/ 273010 h 617299"/>
                      <a:gd name="connsiteX41" fmla="*/ 349226 w 617299"/>
                      <a:gd name="connsiteY41" fmla="*/ 111405 h 617299"/>
                      <a:gd name="connsiteX42" fmla="*/ 337740 w 617299"/>
                      <a:gd name="connsiteY42" fmla="*/ 110247 h 617299"/>
                      <a:gd name="connsiteX43" fmla="*/ 308649 w 617299"/>
                      <a:gd name="connsiteY43" fmla="*/ 205528 h 617299"/>
                      <a:gd name="connsiteX44" fmla="*/ 287867 w 617299"/>
                      <a:gd name="connsiteY44" fmla="*/ 207623 h 617299"/>
                      <a:gd name="connsiteX45" fmla="*/ 279559 w 617299"/>
                      <a:gd name="connsiteY45" fmla="*/ 210201 h 617299"/>
                      <a:gd name="connsiteX46" fmla="*/ 268509 w 617299"/>
                      <a:gd name="connsiteY46" fmla="*/ 213632 h 617299"/>
                      <a:gd name="connsiteX47" fmla="*/ 213631 w 617299"/>
                      <a:gd name="connsiteY47" fmla="*/ 268510 h 617299"/>
                      <a:gd name="connsiteX48" fmla="*/ 210201 w 617299"/>
                      <a:gd name="connsiteY48" fmla="*/ 279559 h 617299"/>
                      <a:gd name="connsiteX49" fmla="*/ 207622 w 617299"/>
                      <a:gd name="connsiteY49" fmla="*/ 287867 h 617299"/>
                      <a:gd name="connsiteX50" fmla="*/ 205527 w 617299"/>
                      <a:gd name="connsiteY50" fmla="*/ 308650 h 617299"/>
                      <a:gd name="connsiteX51" fmla="*/ 207622 w 617299"/>
                      <a:gd name="connsiteY51" fmla="*/ 329433 h 617299"/>
                      <a:gd name="connsiteX52" fmla="*/ 210201 w 617299"/>
                      <a:gd name="connsiteY52" fmla="*/ 337740 h 617299"/>
                      <a:gd name="connsiteX53" fmla="*/ 213631 w 617299"/>
                      <a:gd name="connsiteY53" fmla="*/ 348790 h 617299"/>
                      <a:gd name="connsiteX54" fmla="*/ 268509 w 617299"/>
                      <a:gd name="connsiteY54" fmla="*/ 403668 h 617299"/>
                      <a:gd name="connsiteX55" fmla="*/ 279559 w 617299"/>
                      <a:gd name="connsiteY55" fmla="*/ 407098 h 617299"/>
                      <a:gd name="connsiteX56" fmla="*/ 287867 w 617299"/>
                      <a:gd name="connsiteY56" fmla="*/ 409677 h 617299"/>
                      <a:gd name="connsiteX57" fmla="*/ 308649 w 617299"/>
                      <a:gd name="connsiteY57" fmla="*/ 411772 h 617299"/>
                      <a:gd name="connsiteX58" fmla="*/ 329432 w 617299"/>
                      <a:gd name="connsiteY58" fmla="*/ 409677 h 617299"/>
                      <a:gd name="connsiteX59" fmla="*/ 337740 w 617299"/>
                      <a:gd name="connsiteY59" fmla="*/ 407098 h 617299"/>
                      <a:gd name="connsiteX60" fmla="*/ 348789 w 617299"/>
                      <a:gd name="connsiteY60" fmla="*/ 403668 h 617299"/>
                      <a:gd name="connsiteX61" fmla="*/ 403668 w 617299"/>
                      <a:gd name="connsiteY61" fmla="*/ 348790 h 617299"/>
                      <a:gd name="connsiteX62" fmla="*/ 407098 w 617299"/>
                      <a:gd name="connsiteY62" fmla="*/ 337740 h 617299"/>
                      <a:gd name="connsiteX63" fmla="*/ 409677 w 617299"/>
                      <a:gd name="connsiteY63" fmla="*/ 329433 h 617299"/>
                      <a:gd name="connsiteX64" fmla="*/ 411772 w 617299"/>
                      <a:gd name="connsiteY64" fmla="*/ 308650 h 617299"/>
                      <a:gd name="connsiteX65" fmla="*/ 409677 w 617299"/>
                      <a:gd name="connsiteY65" fmla="*/ 287867 h 617299"/>
                      <a:gd name="connsiteX66" fmla="*/ 407098 w 617299"/>
                      <a:gd name="connsiteY66" fmla="*/ 279559 h 617299"/>
                      <a:gd name="connsiteX67" fmla="*/ 403668 w 617299"/>
                      <a:gd name="connsiteY67" fmla="*/ 268510 h 617299"/>
                      <a:gd name="connsiteX68" fmla="*/ 348789 w 617299"/>
                      <a:gd name="connsiteY68" fmla="*/ 213632 h 617299"/>
                      <a:gd name="connsiteX69" fmla="*/ 337740 w 617299"/>
                      <a:gd name="connsiteY69" fmla="*/ 210202 h 617299"/>
                      <a:gd name="connsiteX70" fmla="*/ 329432 w 617299"/>
                      <a:gd name="connsiteY70" fmla="*/ 207623 h 617299"/>
                      <a:gd name="connsiteX71" fmla="*/ 308649 w 617299"/>
                      <a:gd name="connsiteY71" fmla="*/ 205528 h 617299"/>
                      <a:gd name="connsiteX72" fmla="*/ 462840 w 617299"/>
                      <a:gd name="connsiteY72" fmla="*/ 337740 h 617299"/>
                      <a:gd name="connsiteX73" fmla="*/ 462580 w 617299"/>
                      <a:gd name="connsiteY73" fmla="*/ 340316 h 617299"/>
                      <a:gd name="connsiteX74" fmla="*/ 340315 w 617299"/>
                      <a:gd name="connsiteY74" fmla="*/ 462580 h 617299"/>
                      <a:gd name="connsiteX75" fmla="*/ 337740 w 617299"/>
                      <a:gd name="connsiteY75" fmla="*/ 462840 h 617299"/>
                      <a:gd name="connsiteX76" fmla="*/ 337740 w 617299"/>
                      <a:gd name="connsiteY76" fmla="*/ 507419 h 617299"/>
                      <a:gd name="connsiteX77" fmla="*/ 344290 w 617299"/>
                      <a:gd name="connsiteY77" fmla="*/ 506841 h 617299"/>
                      <a:gd name="connsiteX78" fmla="*/ 505895 w 617299"/>
                      <a:gd name="connsiteY78" fmla="*/ 349226 h 617299"/>
                      <a:gd name="connsiteX79" fmla="*/ 507053 w 617299"/>
                      <a:gd name="connsiteY79" fmla="*/ 337740 h 617299"/>
                      <a:gd name="connsiteX80" fmla="*/ 462840 w 617299"/>
                      <a:gd name="connsiteY80" fmla="*/ 337740 h 617299"/>
                      <a:gd name="connsiteX81" fmla="*/ 110247 w 617299"/>
                      <a:gd name="connsiteY81" fmla="*/ 337740 h 617299"/>
                      <a:gd name="connsiteX82" fmla="*/ 111404 w 617299"/>
                      <a:gd name="connsiteY82" fmla="*/ 349226 h 617299"/>
                      <a:gd name="connsiteX83" fmla="*/ 273010 w 617299"/>
                      <a:gd name="connsiteY83" fmla="*/ 506841 h 617299"/>
                      <a:gd name="connsiteX84" fmla="*/ 279559 w 617299"/>
                      <a:gd name="connsiteY84" fmla="*/ 507419 h 617299"/>
                      <a:gd name="connsiteX85" fmla="*/ 279559 w 617299"/>
                      <a:gd name="connsiteY85" fmla="*/ 462839 h 617299"/>
                      <a:gd name="connsiteX86" fmla="*/ 276984 w 617299"/>
                      <a:gd name="connsiteY86" fmla="*/ 462580 h 617299"/>
                      <a:gd name="connsiteX87" fmla="*/ 154720 w 617299"/>
                      <a:gd name="connsiteY87" fmla="*/ 340316 h 617299"/>
                      <a:gd name="connsiteX88" fmla="*/ 154460 w 617299"/>
                      <a:gd name="connsiteY88" fmla="*/ 337740 h 617299"/>
                      <a:gd name="connsiteX89" fmla="*/ 110247 w 617299"/>
                      <a:gd name="connsiteY89" fmla="*/ 337740 h 6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7299" h="617299">
                        <a:moveTo>
                          <a:pt x="279559" y="0"/>
                        </a:moveTo>
                        <a:lnTo>
                          <a:pt x="337740" y="0"/>
                        </a:lnTo>
                        <a:lnTo>
                          <a:pt x="337740" y="51245"/>
                        </a:lnTo>
                        <a:lnTo>
                          <a:pt x="360875" y="54776"/>
                        </a:lnTo>
                        <a:cubicBezTo>
                          <a:pt x="464200" y="75919"/>
                          <a:pt x="545125" y="158556"/>
                          <a:pt x="563742" y="262778"/>
                        </a:cubicBezTo>
                        <a:lnTo>
                          <a:pt x="565222" y="279559"/>
                        </a:lnTo>
                        <a:lnTo>
                          <a:pt x="617299" y="279559"/>
                        </a:lnTo>
                        <a:lnTo>
                          <a:pt x="617299" y="337740"/>
                        </a:lnTo>
                        <a:lnTo>
                          <a:pt x="566055" y="337740"/>
                        </a:lnTo>
                        <a:lnTo>
                          <a:pt x="562524" y="360875"/>
                        </a:lnTo>
                        <a:cubicBezTo>
                          <a:pt x="541381" y="464200"/>
                          <a:pt x="458744" y="545125"/>
                          <a:pt x="354522" y="563742"/>
                        </a:cubicBezTo>
                        <a:lnTo>
                          <a:pt x="337740" y="565222"/>
                        </a:lnTo>
                        <a:lnTo>
                          <a:pt x="337740" y="617299"/>
                        </a:lnTo>
                        <a:lnTo>
                          <a:pt x="279559" y="617299"/>
                        </a:lnTo>
                        <a:lnTo>
                          <a:pt x="279559" y="565222"/>
                        </a:lnTo>
                        <a:lnTo>
                          <a:pt x="262778" y="563742"/>
                        </a:lnTo>
                        <a:cubicBezTo>
                          <a:pt x="158555" y="545125"/>
                          <a:pt x="75919" y="464200"/>
                          <a:pt x="54775" y="360875"/>
                        </a:cubicBezTo>
                        <a:lnTo>
                          <a:pt x="51244" y="337740"/>
                        </a:lnTo>
                        <a:lnTo>
                          <a:pt x="0" y="337740"/>
                        </a:lnTo>
                        <a:lnTo>
                          <a:pt x="0" y="279559"/>
                        </a:lnTo>
                        <a:lnTo>
                          <a:pt x="52077" y="279559"/>
                        </a:lnTo>
                        <a:lnTo>
                          <a:pt x="53558" y="262778"/>
                        </a:lnTo>
                        <a:cubicBezTo>
                          <a:pt x="72175" y="158556"/>
                          <a:pt x="153099" y="75919"/>
                          <a:pt x="256424" y="54776"/>
                        </a:cubicBezTo>
                        <a:lnTo>
                          <a:pt x="279559" y="51245"/>
                        </a:lnTo>
                        <a:lnTo>
                          <a:pt x="279559" y="0"/>
                        </a:lnTo>
                        <a:close/>
                        <a:moveTo>
                          <a:pt x="279559" y="110247"/>
                        </a:moveTo>
                        <a:lnTo>
                          <a:pt x="268074" y="111405"/>
                        </a:lnTo>
                        <a:cubicBezTo>
                          <a:pt x="187796" y="127832"/>
                          <a:pt x="124923" y="192036"/>
                          <a:pt x="110459" y="273010"/>
                        </a:cubicBezTo>
                        <a:lnTo>
                          <a:pt x="109881" y="279559"/>
                        </a:lnTo>
                        <a:lnTo>
                          <a:pt x="154460" y="279559"/>
                        </a:lnTo>
                        <a:lnTo>
                          <a:pt x="154720" y="276984"/>
                        </a:lnTo>
                        <a:cubicBezTo>
                          <a:pt x="167278" y="215615"/>
                          <a:pt x="215615" y="167278"/>
                          <a:pt x="276984" y="154720"/>
                        </a:cubicBezTo>
                        <a:lnTo>
                          <a:pt x="279559" y="154460"/>
                        </a:lnTo>
                        <a:lnTo>
                          <a:pt x="279559" y="110247"/>
                        </a:lnTo>
                        <a:close/>
                        <a:moveTo>
                          <a:pt x="337740" y="110247"/>
                        </a:moveTo>
                        <a:lnTo>
                          <a:pt x="337740" y="154460"/>
                        </a:lnTo>
                        <a:lnTo>
                          <a:pt x="340315" y="154720"/>
                        </a:lnTo>
                        <a:cubicBezTo>
                          <a:pt x="401685" y="167278"/>
                          <a:pt x="450022" y="215615"/>
                          <a:pt x="462580" y="276984"/>
                        </a:cubicBezTo>
                        <a:lnTo>
                          <a:pt x="462840" y="279559"/>
                        </a:lnTo>
                        <a:lnTo>
                          <a:pt x="507419" y="279559"/>
                        </a:lnTo>
                        <a:lnTo>
                          <a:pt x="506841" y="273010"/>
                        </a:lnTo>
                        <a:cubicBezTo>
                          <a:pt x="492377" y="192036"/>
                          <a:pt x="429503" y="127832"/>
                          <a:pt x="349226" y="111405"/>
                        </a:cubicBezTo>
                        <a:lnTo>
                          <a:pt x="337740" y="110247"/>
                        </a:lnTo>
                        <a:close/>
                        <a:moveTo>
                          <a:pt x="308649" y="205528"/>
                        </a:moveTo>
                        <a:cubicBezTo>
                          <a:pt x="301531" y="205528"/>
                          <a:pt x="294580" y="206249"/>
                          <a:pt x="287867" y="207623"/>
                        </a:cubicBezTo>
                        <a:lnTo>
                          <a:pt x="279559" y="210201"/>
                        </a:lnTo>
                        <a:lnTo>
                          <a:pt x="268509" y="213632"/>
                        </a:lnTo>
                        <a:cubicBezTo>
                          <a:pt x="243835" y="224068"/>
                          <a:pt x="224068" y="243835"/>
                          <a:pt x="213631" y="268510"/>
                        </a:cubicBezTo>
                        <a:lnTo>
                          <a:pt x="210201" y="279559"/>
                        </a:lnTo>
                        <a:lnTo>
                          <a:pt x="207622" y="287867"/>
                        </a:lnTo>
                        <a:cubicBezTo>
                          <a:pt x="206249" y="294580"/>
                          <a:pt x="205527" y="301531"/>
                          <a:pt x="205527" y="308650"/>
                        </a:cubicBezTo>
                        <a:cubicBezTo>
                          <a:pt x="205527" y="315769"/>
                          <a:pt x="206249" y="322720"/>
                          <a:pt x="207622" y="329433"/>
                        </a:cubicBezTo>
                        <a:lnTo>
                          <a:pt x="210201" y="337740"/>
                        </a:lnTo>
                        <a:lnTo>
                          <a:pt x="213631" y="348790"/>
                        </a:lnTo>
                        <a:cubicBezTo>
                          <a:pt x="224068" y="373464"/>
                          <a:pt x="243835" y="393232"/>
                          <a:pt x="268509" y="403668"/>
                        </a:cubicBezTo>
                        <a:lnTo>
                          <a:pt x="279559" y="407098"/>
                        </a:lnTo>
                        <a:lnTo>
                          <a:pt x="287867" y="409677"/>
                        </a:lnTo>
                        <a:cubicBezTo>
                          <a:pt x="294580" y="411051"/>
                          <a:pt x="301531" y="411772"/>
                          <a:pt x="308649" y="411772"/>
                        </a:cubicBezTo>
                        <a:cubicBezTo>
                          <a:pt x="315769" y="411772"/>
                          <a:pt x="322719" y="411051"/>
                          <a:pt x="329432" y="409677"/>
                        </a:cubicBezTo>
                        <a:lnTo>
                          <a:pt x="337740" y="407098"/>
                        </a:lnTo>
                        <a:lnTo>
                          <a:pt x="348789" y="403668"/>
                        </a:lnTo>
                        <a:cubicBezTo>
                          <a:pt x="373464" y="393232"/>
                          <a:pt x="393231" y="373464"/>
                          <a:pt x="403668" y="348790"/>
                        </a:cubicBezTo>
                        <a:lnTo>
                          <a:pt x="407098" y="337740"/>
                        </a:lnTo>
                        <a:lnTo>
                          <a:pt x="409677" y="329433"/>
                        </a:lnTo>
                        <a:cubicBezTo>
                          <a:pt x="411050" y="322720"/>
                          <a:pt x="411772" y="315769"/>
                          <a:pt x="411772" y="308650"/>
                        </a:cubicBezTo>
                        <a:cubicBezTo>
                          <a:pt x="411772" y="301531"/>
                          <a:pt x="411050" y="294580"/>
                          <a:pt x="409677" y="287867"/>
                        </a:cubicBezTo>
                        <a:lnTo>
                          <a:pt x="407098" y="279559"/>
                        </a:lnTo>
                        <a:lnTo>
                          <a:pt x="403668" y="268510"/>
                        </a:lnTo>
                        <a:cubicBezTo>
                          <a:pt x="393231" y="243835"/>
                          <a:pt x="373464" y="224068"/>
                          <a:pt x="348789" y="213632"/>
                        </a:cubicBezTo>
                        <a:lnTo>
                          <a:pt x="337740" y="210202"/>
                        </a:lnTo>
                        <a:lnTo>
                          <a:pt x="329432" y="207623"/>
                        </a:lnTo>
                        <a:cubicBezTo>
                          <a:pt x="322719" y="206249"/>
                          <a:pt x="315769" y="205528"/>
                          <a:pt x="308649" y="205528"/>
                        </a:cubicBezTo>
                        <a:close/>
                        <a:moveTo>
                          <a:pt x="462840" y="337740"/>
                        </a:moveTo>
                        <a:lnTo>
                          <a:pt x="462580" y="340316"/>
                        </a:lnTo>
                        <a:cubicBezTo>
                          <a:pt x="450022" y="401685"/>
                          <a:pt x="401685" y="450022"/>
                          <a:pt x="340315" y="462580"/>
                        </a:cubicBezTo>
                        <a:lnTo>
                          <a:pt x="337740" y="462840"/>
                        </a:lnTo>
                        <a:lnTo>
                          <a:pt x="337740" y="507419"/>
                        </a:lnTo>
                        <a:lnTo>
                          <a:pt x="344290" y="506841"/>
                        </a:lnTo>
                        <a:cubicBezTo>
                          <a:pt x="425264" y="492377"/>
                          <a:pt x="489468" y="429503"/>
                          <a:pt x="505895" y="349226"/>
                        </a:cubicBezTo>
                        <a:lnTo>
                          <a:pt x="507053" y="337740"/>
                        </a:lnTo>
                        <a:lnTo>
                          <a:pt x="462840" y="337740"/>
                        </a:lnTo>
                        <a:close/>
                        <a:moveTo>
                          <a:pt x="110247" y="337740"/>
                        </a:moveTo>
                        <a:lnTo>
                          <a:pt x="111404" y="349226"/>
                        </a:lnTo>
                        <a:cubicBezTo>
                          <a:pt x="127832" y="429503"/>
                          <a:pt x="192036" y="492377"/>
                          <a:pt x="273010" y="506841"/>
                        </a:cubicBezTo>
                        <a:lnTo>
                          <a:pt x="279559" y="507419"/>
                        </a:lnTo>
                        <a:lnTo>
                          <a:pt x="279559" y="462839"/>
                        </a:lnTo>
                        <a:lnTo>
                          <a:pt x="276984" y="462580"/>
                        </a:lnTo>
                        <a:cubicBezTo>
                          <a:pt x="215615" y="450022"/>
                          <a:pt x="167278" y="401685"/>
                          <a:pt x="154720" y="340316"/>
                        </a:cubicBezTo>
                        <a:lnTo>
                          <a:pt x="154460" y="337740"/>
                        </a:lnTo>
                        <a:lnTo>
                          <a:pt x="110247" y="337740"/>
                        </a:ln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sp>
                <p:nvSpPr>
                  <p:cNvPr id="38" name="Freeform 37"/>
                  <p:cNvSpPr/>
                  <p:nvPr/>
                </p:nvSpPr>
                <p:spPr>
                  <a:xfrm>
                    <a:off x="4749623" y="5273085"/>
                    <a:ext cx="113822" cy="113822"/>
                  </a:xfrm>
                  <a:custGeom>
                    <a:avLst/>
                    <a:gdLst>
                      <a:gd name="connsiteX0" fmla="*/ 56911 w 113822"/>
                      <a:gd name="connsiteY0" fmla="*/ 0 h 113822"/>
                      <a:gd name="connsiteX1" fmla="*/ 113822 w 113822"/>
                      <a:gd name="connsiteY1" fmla="*/ 56911 h 113822"/>
                      <a:gd name="connsiteX2" fmla="*/ 56911 w 113822"/>
                      <a:gd name="connsiteY2" fmla="*/ 113822 h 113822"/>
                      <a:gd name="connsiteX3" fmla="*/ 0 w 113822"/>
                      <a:gd name="connsiteY3" fmla="*/ 56911 h 113822"/>
                      <a:gd name="connsiteX4" fmla="*/ 56911 w 113822"/>
                      <a:gd name="connsiteY4" fmla="*/ 0 h 11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2" h="113822">
                        <a:moveTo>
                          <a:pt x="56911" y="0"/>
                        </a:moveTo>
                        <a:cubicBezTo>
                          <a:pt x="88342" y="0"/>
                          <a:pt x="113822" y="25480"/>
                          <a:pt x="113822" y="56911"/>
                        </a:cubicBezTo>
                        <a:cubicBezTo>
                          <a:pt x="113822" y="88342"/>
                          <a:pt x="88342" y="113822"/>
                          <a:pt x="56911" y="113822"/>
                        </a:cubicBezTo>
                        <a:cubicBezTo>
                          <a:pt x="25479" y="113822"/>
                          <a:pt x="0" y="88342"/>
                          <a:pt x="0" y="56911"/>
                        </a:cubicBezTo>
                        <a:cubicBezTo>
                          <a:pt x="0" y="25480"/>
                          <a:pt x="25479" y="0"/>
                          <a:pt x="56911" y="0"/>
                        </a:cubicBezTo>
                        <a:close/>
                      </a:path>
                    </a:pathLst>
                  </a:custGeom>
                  <a:grpFill/>
                  <a:ln w="12700" cap="flat" cmpd="sng" algn="ctr">
                    <a:noFill/>
                    <a:prstDash val="solid"/>
                    <a:miter lim="800000"/>
                  </a:ln>
                  <a:effectLst/>
                </p:spPr>
                <p:txBody>
                  <a:bodyPr wrap="square" rtlCol="0" anchor="ctr">
                    <a:noAutofit/>
                  </a:bodyPr>
                  <a:lstStyle/>
                  <a:p>
                    <a:pPr algn="ctr" defTabSz="914400">
                      <a:defRPr/>
                    </a:pPr>
                    <a:endParaRPr lang="en-US" sz="1355" kern="0" dirty="0">
                      <a:solidFill>
                        <a:prstClr val="white"/>
                      </a:solidFill>
                      <a:latin typeface="Arial" panose="020B0604020202020204" pitchFamily="34" charset="0"/>
                      <a:cs typeface="Arial" panose="020B0604020202020204" pitchFamily="34" charset="0"/>
                      <a:sym typeface="Arial" panose="020B0604020202020204"/>
                    </a:endParaRPr>
                  </a:p>
                </p:txBody>
              </p:sp>
            </p:grpSp>
          </p:grpSp>
        </p:grpSp>
      </p:grpSp>
      <p:sp>
        <p:nvSpPr>
          <p:cNvPr id="2" name="Text Box 1"/>
          <p:cNvSpPr txBox="1"/>
          <p:nvPr/>
        </p:nvSpPr>
        <p:spPr>
          <a:xfrm>
            <a:off x="5418455" y="354965"/>
            <a:ext cx="6245860" cy="6000750"/>
          </a:xfrm>
          <a:prstGeom prst="rect">
            <a:avLst/>
          </a:prstGeom>
          <a:noFill/>
        </p:spPr>
        <p:txBody>
          <a:bodyPr wrap="square" rtlCol="0" anchor="t">
            <a:spAutoFit/>
          </a:bodyPr>
          <a:lstStyle/>
          <a:p>
            <a:r>
              <a:rPr lang="en-US" sz="3200">
                <a:latin typeface="Gill Sans MT" panose="020B0502020104020203" pitchFamily="34" charset="0"/>
                <a:cs typeface="Gill Sans MT" panose="020B0502020104020203" pitchFamily="34" charset="0"/>
              </a:rPr>
              <a:t>Jikalau hendak bersinergi</a:t>
            </a:r>
            <a:endParaRPr lang="en-US" sz="3200">
              <a:latin typeface="Gill Sans MT" panose="020B0502020104020203" pitchFamily="34" charset="0"/>
              <a:cs typeface="Gill Sans MT" panose="020B0502020104020203" pitchFamily="34" charset="0"/>
            </a:endParaRPr>
          </a:p>
          <a:p>
            <a:r>
              <a:rPr lang="en-US" sz="3200">
                <a:latin typeface="Gill Sans MT" panose="020B0502020104020203" pitchFamily="34" charset="0"/>
                <a:cs typeface="Gill Sans MT" panose="020B0502020104020203" pitchFamily="34" charset="0"/>
              </a:rPr>
              <a:t>Cobalah untuk kolaborasi</a:t>
            </a:r>
            <a:endParaRPr lang="en-US" sz="3200">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Andai kau ingin dihormati</a:t>
            </a:r>
            <a:endParaRPr lang="en-US" sz="3200" i="1">
              <a:solidFill>
                <a:srgbClr val="C00000"/>
              </a:solidFill>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Tetaplah santun dan rendah hati</a:t>
            </a:r>
            <a:endParaRPr lang="en-US" sz="3200" i="1">
              <a:solidFill>
                <a:srgbClr val="C00000"/>
              </a:solidFill>
              <a:latin typeface="Gill Sans MT" panose="020B0502020104020203" pitchFamily="34" charset="0"/>
              <a:cs typeface="Gill Sans MT" panose="020B0502020104020203" pitchFamily="34" charset="0"/>
            </a:endParaRPr>
          </a:p>
          <a:p>
            <a:r>
              <a:rPr lang="en-US" sz="3200">
                <a:latin typeface="Gill Sans MT" panose="020B0502020104020203" pitchFamily="34" charset="0"/>
                <a:cs typeface="Gill Sans MT" panose="020B0502020104020203" pitchFamily="34" charset="0"/>
              </a:rPr>
              <a:t>Bila kau mau raih simpati</a:t>
            </a:r>
            <a:endParaRPr lang="en-US" sz="3200">
              <a:latin typeface="Gill Sans MT" panose="020B0502020104020203" pitchFamily="34" charset="0"/>
              <a:cs typeface="Gill Sans MT" panose="020B0502020104020203" pitchFamily="34" charset="0"/>
            </a:endParaRPr>
          </a:p>
          <a:p>
            <a:r>
              <a:rPr lang="en-US" sz="3200">
                <a:latin typeface="Gill Sans MT" panose="020B0502020104020203" pitchFamily="34" charset="0"/>
                <a:cs typeface="Gill Sans MT" panose="020B0502020104020203" pitchFamily="34" charset="0"/>
              </a:rPr>
              <a:t>Janganlah sungkan beri empati</a:t>
            </a:r>
            <a:endParaRPr lang="en-US" sz="3200">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Berharap kepala luas perspektif</a:t>
            </a:r>
            <a:endParaRPr lang="en-US" sz="3200" i="1">
              <a:solidFill>
                <a:srgbClr val="C00000"/>
              </a:solidFill>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Perbanyak upaya pikir alternatif</a:t>
            </a:r>
            <a:endParaRPr lang="en-US" sz="3200" i="1">
              <a:solidFill>
                <a:srgbClr val="C00000"/>
              </a:solidFill>
              <a:latin typeface="Gill Sans MT" panose="020B0502020104020203" pitchFamily="34" charset="0"/>
              <a:cs typeface="Gill Sans MT" panose="020B0502020104020203" pitchFamily="34" charset="0"/>
            </a:endParaRPr>
          </a:p>
          <a:p>
            <a:r>
              <a:rPr lang="en-US" sz="3200">
                <a:latin typeface="Gill Sans MT" panose="020B0502020104020203" pitchFamily="34" charset="0"/>
                <a:cs typeface="Gill Sans MT" panose="020B0502020104020203" pitchFamily="34" charset="0"/>
              </a:rPr>
              <a:t>Hadapi masalah tanpa emosi</a:t>
            </a:r>
            <a:endParaRPr lang="en-US" sz="3200">
              <a:latin typeface="Gill Sans MT" panose="020B0502020104020203" pitchFamily="34" charset="0"/>
              <a:cs typeface="Gill Sans MT" panose="020B0502020104020203" pitchFamily="34" charset="0"/>
            </a:endParaRPr>
          </a:p>
          <a:p>
            <a:r>
              <a:rPr lang="en-US" sz="3200">
                <a:latin typeface="Gill Sans MT" panose="020B0502020104020203" pitchFamily="34" charset="0"/>
                <a:cs typeface="Gill Sans MT" panose="020B0502020104020203" pitchFamily="34" charset="0"/>
              </a:rPr>
              <a:t>Terus mencoba rangkai solusi</a:t>
            </a:r>
            <a:endParaRPr lang="en-US" sz="3200">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Pemimpin sejati tak pernah sendiri</a:t>
            </a:r>
            <a:endParaRPr lang="en-US" sz="3200" i="1">
              <a:solidFill>
                <a:srgbClr val="C00000"/>
              </a:solidFill>
              <a:latin typeface="Gill Sans MT" panose="020B0502020104020203" pitchFamily="34" charset="0"/>
              <a:cs typeface="Gill Sans MT" panose="020B0502020104020203" pitchFamily="34" charset="0"/>
            </a:endParaRPr>
          </a:p>
          <a:p>
            <a:r>
              <a:rPr lang="en-US" sz="3200" i="1">
                <a:solidFill>
                  <a:srgbClr val="C00000"/>
                </a:solidFill>
                <a:latin typeface="Gill Sans MT" panose="020B0502020104020203" pitchFamily="34" charset="0"/>
                <a:cs typeface="Gill Sans MT" panose="020B0502020104020203" pitchFamily="34" charset="0"/>
              </a:rPr>
              <a:t>Selalu bersyukur dan mawas diri</a:t>
            </a:r>
            <a:endParaRPr lang="en-US" sz="3200" i="1">
              <a:solidFill>
                <a:srgbClr val="C00000"/>
              </a:solidFill>
              <a:latin typeface="Gill Sans MT" panose="020B0502020104020203" pitchFamily="34" charset="0"/>
              <a:cs typeface="Gill Sans MT" panose="020B0502020104020203" pitchFamily="34" charset="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00000000-1234-1234-1234-123412341234}" type="slidenum">
              <a:rPr lang="en-GB" smtClean="0"/>
            </a:fld>
            <a:endParaRPr lang="en-GB"/>
          </a:p>
        </p:txBody>
      </p:sp>
      <p:sp>
        <p:nvSpPr>
          <p:cNvPr id="53" name="Text Placeholder 52"/>
          <p:cNvSpPr>
            <a:spLocks noGrp="1"/>
          </p:cNvSpPr>
          <p:nvPr>
            <p:ph type="body" sz="quarter" idx="41"/>
          </p:nvPr>
        </p:nvSpPr>
        <p:spPr>
          <a:xfrm>
            <a:off x="780415" y="971550"/>
            <a:ext cx="11873230" cy="419100"/>
          </a:xfrm>
        </p:spPr>
        <p:txBody>
          <a:bodyPr>
            <a:noAutofit/>
          </a:bodyPr>
          <a:lstStyle/>
          <a:p>
            <a:r>
              <a:rPr lang="en-US" sz="4000" dirty="0">
                <a:solidFill>
                  <a:schemeClr val="tx1"/>
                </a:solidFill>
                <a:uFillTx/>
              </a:rPr>
              <a:t>Bagimana </a:t>
            </a:r>
            <a:r>
              <a:rPr lang="en-US" sz="4000" dirty="0" err="1">
                <a:solidFill>
                  <a:schemeClr val="tx1"/>
                </a:solidFill>
                <a:uFillTx/>
              </a:rPr>
              <a:t>sebaiknya</a:t>
            </a:r>
            <a:r>
              <a:rPr lang="en-US" sz="4000" dirty="0">
                <a:solidFill>
                  <a:schemeClr val="tx1"/>
                </a:solidFill>
                <a:uFillTx/>
              </a:rPr>
              <a:t> </a:t>
            </a:r>
            <a:r>
              <a:rPr lang="en-US" sz="4000" dirty="0" smtClean="0">
                <a:solidFill>
                  <a:schemeClr val="tx1"/>
                </a:solidFill>
                <a:uFillTx/>
              </a:rPr>
              <a:t>UPT </a:t>
            </a:r>
            <a:r>
              <a:rPr lang="en-US" sz="4000" dirty="0" err="1" smtClean="0">
                <a:solidFill>
                  <a:schemeClr val="tx1"/>
                </a:solidFill>
                <a:uFillTx/>
              </a:rPr>
              <a:t>bertindak</a:t>
            </a:r>
            <a:r>
              <a:rPr lang="en-US" sz="4000" dirty="0" smtClean="0">
                <a:solidFill>
                  <a:schemeClr val="tx1"/>
                </a:solidFill>
                <a:uFillTx/>
              </a:rPr>
              <a:t> </a:t>
            </a:r>
            <a:r>
              <a:rPr lang="en-US" sz="4000" dirty="0">
                <a:solidFill>
                  <a:schemeClr val="tx1"/>
                </a:solidFill>
                <a:uFillTx/>
              </a:rPr>
              <a:t>?</a:t>
            </a:r>
            <a:endParaRPr lang="en-US" sz="4000" dirty="0">
              <a:solidFill>
                <a:schemeClr val="tx1"/>
              </a:solidFill>
              <a:uFillTx/>
            </a:endParaRPr>
          </a:p>
        </p:txBody>
      </p:sp>
      <p:grpSp>
        <p:nvGrpSpPr>
          <p:cNvPr id="363" name="Group 362"/>
          <p:cNvGrpSpPr/>
          <p:nvPr/>
        </p:nvGrpSpPr>
        <p:grpSpPr>
          <a:xfrm>
            <a:off x="4506280" y="1811948"/>
            <a:ext cx="3179442" cy="4526856"/>
            <a:chOff x="348360" y="1332374"/>
            <a:chExt cx="2545698" cy="3690873"/>
          </a:xfrm>
        </p:grpSpPr>
        <p:grpSp>
          <p:nvGrpSpPr>
            <p:cNvPr id="364" name="Group 363"/>
            <p:cNvGrpSpPr/>
            <p:nvPr/>
          </p:nvGrpSpPr>
          <p:grpSpPr>
            <a:xfrm>
              <a:off x="348360" y="4335070"/>
              <a:ext cx="2545698" cy="688177"/>
              <a:chOff x="348360" y="4335070"/>
              <a:chExt cx="2545698" cy="688177"/>
            </a:xfrm>
          </p:grpSpPr>
          <p:sp>
            <p:nvSpPr>
              <p:cNvPr id="370" name="Rectangle 7"/>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71" name="Rectangle 7"/>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365" name="Group 364"/>
            <p:cNvGrpSpPr/>
            <p:nvPr/>
          </p:nvGrpSpPr>
          <p:grpSpPr>
            <a:xfrm>
              <a:off x="933500" y="1332374"/>
              <a:ext cx="1262236" cy="3479244"/>
              <a:chOff x="1619672" y="1332374"/>
              <a:chExt cx="1262236" cy="3479244"/>
            </a:xfrm>
          </p:grpSpPr>
          <p:sp>
            <p:nvSpPr>
              <p:cNvPr id="366" name="Rectangle 365"/>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rPr>
                  <a:t>D</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endParaRPr>
              </a:p>
            </p:txBody>
          </p:sp>
          <p:sp>
            <p:nvSpPr>
              <p:cNvPr id="367" name="Rectangle 366"/>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rPr>
                  <a:t>C</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endParaRPr>
              </a:p>
            </p:txBody>
          </p:sp>
          <p:sp>
            <p:nvSpPr>
              <p:cNvPr id="368" name="Rectangle 367"/>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rPr>
                  <a:t>A</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endParaRPr>
              </a:p>
            </p:txBody>
          </p:sp>
          <p:sp>
            <p:nvSpPr>
              <p:cNvPr id="369" name="Rectangle 368"/>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rPr>
                  <a:t>B</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anose="020B0604020202020204" pitchFamily="34" charset="0"/>
                </a:endParaRPr>
              </a:p>
            </p:txBody>
          </p:sp>
        </p:grpSp>
      </p:grpSp>
      <p:sp>
        <p:nvSpPr>
          <p:cNvPr id="5" name="Text Box 4"/>
          <p:cNvSpPr txBox="1"/>
          <p:nvPr/>
        </p:nvSpPr>
        <p:spPr>
          <a:xfrm>
            <a:off x="867410" y="2459990"/>
            <a:ext cx="4369435" cy="1630045"/>
          </a:xfrm>
          <a:prstGeom prst="rect">
            <a:avLst/>
          </a:prstGeom>
          <a:noFill/>
        </p:spPr>
        <p:txBody>
          <a:bodyPr wrap="square" rtlCol="0" anchor="t">
            <a:spAutoFit/>
          </a:bodyPr>
          <a:lstStyle/>
          <a:p>
            <a:pPr marL="285750" indent="-285750" algn="l">
              <a:buFont typeface="Arial" panose="020B0604020202020204" pitchFamily="34" charset="0"/>
              <a:buChar char="•"/>
            </a:pPr>
            <a:endPar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endParaRPr>
          </a:p>
          <a:p>
            <a:pPr indent="0" algn="l">
              <a:buFont typeface="Arial" panose="020B0604020202020204" pitchFamily="34" charset="0"/>
              <a:buNone/>
            </a:pPr>
            <a:r>
              <a:rPr lang="en-US" sz="2000" dirty="0" smtClean="0">
                <a:latin typeface="Gill Sans MT" panose="020B0502020104020203" pitchFamily="34" charset="0"/>
                <a:ea typeface="MS Gothic" panose="020B0609070205080204" charset="-128"/>
                <a:cs typeface="Gill Sans MT" panose="020B0502020104020203" pitchFamily="34" charset="0"/>
              </a:rPr>
              <a:t>UPT</a:t>
            </a:r>
            <a:r>
              <a:rPr lang="en-US" sz="2000" dirty="0" smtClean="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mengamati</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bagaimana</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kondisi</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internal dan eksternal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dalam</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urusan</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fungsinya</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untuk</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memastikan</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semuanya</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terlaksana</a:t>
            </a:r>
            <a:r>
              <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b="1"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sesuai</a:t>
            </a:r>
            <a:r>
              <a:rPr lang="en-US" sz="2000" b="1" dirty="0">
                <a:solidFill>
                  <a:schemeClr val="tx1"/>
                </a:solidFill>
                <a:uFillTx/>
                <a:latin typeface="Gill Sans MT" panose="020B0502020104020203" pitchFamily="34" charset="0"/>
                <a:ea typeface="MS Gothic" panose="020B0609070205080204" charset="-128"/>
                <a:cs typeface="Gill Sans MT" panose="020B0502020104020203" pitchFamily="34" charset="0"/>
              </a:rPr>
              <a:t> </a:t>
            </a:r>
            <a:r>
              <a:rPr lang="en-US" sz="2000" b="1"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kebijakan</a:t>
            </a:r>
            <a:r>
              <a:rPr lang="en-US" sz="2000" b="1" dirty="0">
                <a:solidFill>
                  <a:schemeClr val="tx1"/>
                </a:solidFill>
                <a:uFillTx/>
                <a:latin typeface="Gill Sans MT" panose="020B0502020104020203" pitchFamily="34" charset="0"/>
                <a:ea typeface="MS Gothic" panose="020B0609070205080204" charset="-128"/>
                <a:cs typeface="Gill Sans MT" panose="020B0502020104020203" pitchFamily="34" charset="0"/>
              </a:rPr>
              <a:t>/</a:t>
            </a:r>
            <a:r>
              <a:rPr lang="en-US" sz="2000" b="1"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regulas</a:t>
            </a:r>
            <a:r>
              <a:rPr lang="en-US" sz="2000" dirty="0" err="1">
                <a:solidFill>
                  <a:schemeClr val="tx1"/>
                </a:solidFill>
                <a:uFillTx/>
                <a:latin typeface="Gill Sans MT" panose="020B0502020104020203" pitchFamily="34" charset="0"/>
                <a:ea typeface="MS Gothic" panose="020B0609070205080204" charset="-128"/>
                <a:cs typeface="Gill Sans MT" panose="020B0502020104020203" pitchFamily="34" charset="0"/>
              </a:rPr>
              <a:t>i</a:t>
            </a:r>
            <a:endParaRPr lang="en-US" sz="2000" dirty="0">
              <a:solidFill>
                <a:schemeClr val="tx1"/>
              </a:solidFill>
              <a:uFillTx/>
              <a:latin typeface="Gill Sans MT" panose="020B0502020104020203" pitchFamily="34" charset="0"/>
              <a:ea typeface="MS Gothic" panose="020B0609070205080204" charset="-128"/>
              <a:cs typeface="Gill Sans MT" panose="020B0502020104020203" pitchFamily="34" charset="0"/>
            </a:endParaRPr>
          </a:p>
        </p:txBody>
      </p:sp>
      <p:sp>
        <p:nvSpPr>
          <p:cNvPr id="7" name="Text Box 6"/>
          <p:cNvSpPr txBox="1"/>
          <p:nvPr/>
        </p:nvSpPr>
        <p:spPr>
          <a:xfrm>
            <a:off x="7389495" y="1698625"/>
            <a:ext cx="4307205" cy="2245360"/>
          </a:xfrm>
          <a:prstGeom prst="rect">
            <a:avLst/>
          </a:prstGeom>
          <a:noFill/>
        </p:spPr>
        <p:txBody>
          <a:bodyPr wrap="square" rtlCol="0" anchor="t">
            <a:spAutoFit/>
          </a:bodyPr>
          <a:lstStyle/>
          <a:p>
            <a:pPr indent="0" algn="l">
              <a:buFont typeface="Arial" panose="020B0604020202020204" pitchFamily="34" charset="0"/>
              <a:buNone/>
            </a:pP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Setiap</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UPTmelakukan</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bersinergi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mengacu</a:t>
            </a:r>
            <a:r>
              <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pada</a:t>
            </a:r>
            <a:r>
              <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Sistem</a:t>
            </a:r>
            <a:r>
              <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Akuntabilitas</a:t>
            </a:r>
            <a:r>
              <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Kinerja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Dalam</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perspektif</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proses internal ,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setiap</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fungsi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menilai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seberapa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besar</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ukuran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dan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sinergi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dari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setiap</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fungsi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yang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ada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endPar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endParaRPr>
          </a:p>
          <a:p>
            <a:pPr marL="285750" indent="-285750" algn="l">
              <a:buFont typeface="Arial" panose="020B0604020202020204" pitchFamily="34" charset="0"/>
              <a:buChar char="•"/>
            </a:pPr>
            <a:endPar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endParaRPr>
          </a:p>
        </p:txBody>
      </p:sp>
      <p:sp>
        <p:nvSpPr>
          <p:cNvPr id="8" name="Text Box 7"/>
          <p:cNvSpPr txBox="1"/>
          <p:nvPr/>
        </p:nvSpPr>
        <p:spPr>
          <a:xfrm>
            <a:off x="7389495" y="3943985"/>
            <a:ext cx="4307205" cy="1322070"/>
          </a:xfrm>
          <a:prstGeom prst="rect">
            <a:avLst/>
          </a:prstGeom>
          <a:noFill/>
        </p:spPr>
        <p:txBody>
          <a:bodyPr wrap="square" rtlCol="0" anchor="t">
            <a:spAutoFit/>
          </a:bodyPr>
          <a:lstStyle/>
          <a:p>
            <a:pPr indent="0" algn="l">
              <a:buFont typeface="Arial" panose="020B0604020202020204" pitchFamily="34" charset="0"/>
              <a:buNone/>
            </a:pP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Setiap</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UPT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Berkolaborasi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a</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ntar</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SDM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menjalankan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keselarasan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antar</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fungsi</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sehingga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pelaksanaan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tugas</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pokoknya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terwujud</a:t>
            </a:r>
            <a:endPar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endParaRPr>
          </a:p>
        </p:txBody>
      </p:sp>
      <p:sp>
        <p:nvSpPr>
          <p:cNvPr id="9" name="Text Box 8"/>
          <p:cNvSpPr txBox="1"/>
          <p:nvPr/>
        </p:nvSpPr>
        <p:spPr>
          <a:xfrm>
            <a:off x="1009015" y="4757420"/>
            <a:ext cx="3734435" cy="1323439"/>
          </a:xfrm>
          <a:prstGeom prst="rect">
            <a:avLst/>
          </a:prstGeom>
          <a:noFill/>
        </p:spPr>
        <p:txBody>
          <a:bodyPr wrap="square" rtlCol="0" anchor="t">
            <a:spAutoFit/>
          </a:bodyPr>
          <a:lstStyle/>
          <a:p>
            <a:pPr marL="285750" indent="-285750" algn="l">
              <a:buFont typeface="Arial" panose="020B0604020202020204" pitchFamily="34" charset="0"/>
              <a:buChar char="•"/>
            </a:pPr>
            <a:endPar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endParaRPr>
          </a:p>
          <a:p>
            <a:pPr indent="0" algn="l">
              <a:buFont typeface="Arial" panose="020B0604020202020204" pitchFamily="34" charset="0"/>
              <a:buNone/>
            </a:pP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semua</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aktivitas</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sinergi</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UPT </a:t>
            </a:r>
            <a:r>
              <a:rPr lang="en-US" sz="2000"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ditujukan</a:t>
            </a:r>
            <a:r>
              <a:rPr lang="en-US" sz="2000"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untuk</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dirty="0" err="1"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memberikan</a:t>
            </a:r>
            <a:r>
              <a:rPr lang="en-US" sz="2000" dirty="0" smtClean="0">
                <a:solidFill>
                  <a:schemeClr val="tx1"/>
                </a:solidFill>
                <a:uFillTx/>
                <a:latin typeface="Gill Sans MT" panose="020B0502020104020203" pitchFamily="34" charset="0"/>
                <a:ea typeface="Microsoft YaHei" panose="020B0503020204020204" charset="-122"/>
                <a:cs typeface="Gill Sans MT" panose="020B0502020104020203" pitchFamily="34" charset="0"/>
              </a:rPr>
              <a:t>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layanan</a:t>
            </a:r>
            <a:r>
              <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rPr>
              <a:t> yang </a:t>
            </a:r>
            <a:r>
              <a:rPr lang="en-US" sz="2000" b="1" dirty="0" err="1">
                <a:solidFill>
                  <a:schemeClr val="tx1"/>
                </a:solidFill>
                <a:uFillTx/>
                <a:latin typeface="Gill Sans MT" panose="020B0502020104020203" pitchFamily="34" charset="0"/>
                <a:ea typeface="Microsoft YaHei" panose="020B0503020204020204" charset="-122"/>
                <a:cs typeface="Gill Sans MT" panose="020B0502020104020203" pitchFamily="34" charset="0"/>
              </a:rPr>
              <a:t>terbaik</a:t>
            </a:r>
            <a:endParaRPr lang="en-US" sz="2000" b="1" dirty="0">
              <a:solidFill>
                <a:schemeClr val="tx1"/>
              </a:solidFill>
              <a:uFillTx/>
              <a:latin typeface="Gill Sans MT" panose="020B0502020104020203" pitchFamily="34" charset="0"/>
              <a:ea typeface="Microsoft YaHei" panose="020B0503020204020204" charset="-122"/>
              <a:cs typeface="Gill Sans MT" panose="020B0502020104020203" pitchFamily="34" charset="0"/>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p:nvPr/>
        </p:nvSpPr>
        <p:spPr>
          <a:xfrm>
            <a:off x="4457700" y="1839913"/>
            <a:ext cx="5702300" cy="1550987"/>
          </a:xfrm>
          <a:custGeom>
            <a:avLst/>
            <a:gdLst/>
            <a:ahLst/>
            <a:cxnLst>
              <a:cxn ang="0">
                <a:pos x="2851007" y="1919177"/>
              </a:cxn>
              <a:cxn ang="0">
                <a:pos x="2851007" y="1919177"/>
              </a:cxn>
              <a:cxn ang="0">
                <a:pos x="2851007" y="1919177"/>
              </a:cxn>
              <a:cxn ang="0">
                <a:pos x="2851007" y="1919177"/>
              </a:cxn>
            </a:cxnLst>
            <a:rect l="0" t="0" r="0" b="0"/>
            <a:pathLst>
              <a:path w="21600" h="12431">
                <a:moveTo>
                  <a:pt x="0" y="3942"/>
                </a:moveTo>
                <a:cubicBezTo>
                  <a:pt x="0" y="3942"/>
                  <a:pt x="10490" y="-9169"/>
                  <a:pt x="21599" y="12430"/>
                </a:cubicBezTo>
              </a:path>
            </a:pathLst>
          </a:custGeom>
          <a:noFill/>
          <a:ln w="38100" cap="flat" cmpd="sng">
            <a:solidFill>
              <a:srgbClr val="CFDB00">
                <a:alpha val="100000"/>
              </a:srgbClr>
            </a:solidFill>
            <a:prstDash val="solid"/>
            <a:miter lim="0"/>
            <a:headEnd type="none" w="med" len="med"/>
            <a:tailEnd type="none" w="med" len="med"/>
          </a:ln>
        </p:spPr>
        <p:txBody>
          <a:bodyPr/>
          <a:lstStyle/>
          <a:p>
            <a:endParaRPr lang="zh-CN" altLang="en-US"/>
          </a:p>
        </p:txBody>
      </p:sp>
      <p:sp>
        <p:nvSpPr>
          <p:cNvPr id="21507" name="AutoShape 6"/>
          <p:cNvSpPr/>
          <p:nvPr/>
        </p:nvSpPr>
        <p:spPr>
          <a:xfrm>
            <a:off x="4464050" y="2536825"/>
            <a:ext cx="4938713" cy="1022350"/>
          </a:xfrm>
          <a:custGeom>
            <a:avLst/>
            <a:gdLst/>
            <a:ahLst/>
            <a:cxnLst>
              <a:cxn ang="0">
                <a:pos x="2469660" y="1524332"/>
              </a:cxn>
              <a:cxn ang="0">
                <a:pos x="2469660" y="1524332"/>
              </a:cxn>
              <a:cxn ang="0">
                <a:pos x="2469660" y="1524332"/>
              </a:cxn>
              <a:cxn ang="0">
                <a:pos x="2469660" y="1524332"/>
              </a:cxn>
            </a:cxnLst>
            <a:rect l="0" t="0" r="0" b="0"/>
            <a:pathLst>
              <a:path w="21600" h="10857">
                <a:moveTo>
                  <a:pt x="0" y="6557"/>
                </a:moveTo>
                <a:cubicBezTo>
                  <a:pt x="0" y="6557"/>
                  <a:pt x="9674" y="-10743"/>
                  <a:pt x="21599" y="10857"/>
                </a:cubicBezTo>
              </a:path>
            </a:pathLst>
          </a:custGeom>
          <a:noFill/>
          <a:ln w="38100" cap="flat" cmpd="sng">
            <a:solidFill>
              <a:srgbClr val="43BCC5">
                <a:alpha val="100000"/>
              </a:srgbClr>
            </a:solidFill>
            <a:prstDash val="solid"/>
            <a:miter lim="0"/>
            <a:headEnd type="none" w="med" len="med"/>
            <a:tailEnd type="none" w="med" len="med"/>
          </a:ln>
        </p:spPr>
        <p:txBody>
          <a:bodyPr/>
          <a:lstStyle/>
          <a:p>
            <a:endParaRPr lang="zh-CN" altLang="en-US"/>
          </a:p>
        </p:txBody>
      </p:sp>
      <p:sp>
        <p:nvSpPr>
          <p:cNvPr id="21508" name="AutoShape 7"/>
          <p:cNvSpPr/>
          <p:nvPr/>
        </p:nvSpPr>
        <p:spPr>
          <a:xfrm>
            <a:off x="4470400" y="3336925"/>
            <a:ext cx="4462463" cy="746125"/>
          </a:xfrm>
          <a:custGeom>
            <a:avLst/>
            <a:gdLst/>
            <a:ahLst/>
            <a:cxnLst>
              <a:cxn ang="0">
                <a:pos x="2230947" y="1279502"/>
              </a:cxn>
              <a:cxn ang="0">
                <a:pos x="2230947" y="1279502"/>
              </a:cxn>
              <a:cxn ang="0">
                <a:pos x="2230947" y="1279502"/>
              </a:cxn>
              <a:cxn ang="0">
                <a:pos x="2230947" y="1279502"/>
              </a:cxn>
            </a:cxnLst>
            <a:rect l="0" t="0" r="0" b="0"/>
            <a:pathLst>
              <a:path w="21600" h="9757">
                <a:moveTo>
                  <a:pt x="0" y="9160"/>
                </a:moveTo>
                <a:cubicBezTo>
                  <a:pt x="0" y="9160"/>
                  <a:pt x="9109" y="-11843"/>
                  <a:pt x="21599" y="9756"/>
                </a:cubicBezTo>
              </a:path>
            </a:pathLst>
          </a:custGeom>
          <a:noFill/>
          <a:ln w="38100" cap="flat" cmpd="sng">
            <a:solidFill>
              <a:srgbClr val="CFDB00">
                <a:alpha val="100000"/>
              </a:srgbClr>
            </a:solidFill>
            <a:prstDash val="solid"/>
            <a:miter lim="0"/>
            <a:headEnd type="none" w="med" len="med"/>
            <a:tailEnd type="none" w="med" len="med"/>
          </a:ln>
        </p:spPr>
        <p:txBody>
          <a:bodyPr/>
          <a:lstStyle/>
          <a:p>
            <a:endParaRPr lang="zh-CN" altLang="en-US"/>
          </a:p>
        </p:txBody>
      </p:sp>
      <p:sp>
        <p:nvSpPr>
          <p:cNvPr id="21509" name="AutoShape 8"/>
          <p:cNvSpPr/>
          <p:nvPr/>
        </p:nvSpPr>
        <p:spPr>
          <a:xfrm>
            <a:off x="4438650" y="4124325"/>
            <a:ext cx="4217988" cy="728663"/>
          </a:xfrm>
          <a:custGeom>
            <a:avLst/>
            <a:gdLst/>
            <a:ahLst/>
            <a:cxnLst>
              <a:cxn ang="0">
                <a:pos x="2109051" y="1212073"/>
              </a:cxn>
              <a:cxn ang="0">
                <a:pos x="2109051" y="1212073"/>
              </a:cxn>
              <a:cxn ang="0">
                <a:pos x="2109051" y="1212073"/>
              </a:cxn>
              <a:cxn ang="0">
                <a:pos x="2109051" y="1212073"/>
              </a:cxn>
            </a:cxnLst>
            <a:rect l="0" t="0" r="0" b="0"/>
            <a:pathLst>
              <a:path w="21600" h="9986">
                <a:moveTo>
                  <a:pt x="0" y="9986"/>
                </a:moveTo>
                <a:cubicBezTo>
                  <a:pt x="0" y="9986"/>
                  <a:pt x="8856" y="-11614"/>
                  <a:pt x="21599" y="8721"/>
                </a:cubicBezTo>
              </a:path>
            </a:pathLst>
          </a:custGeom>
          <a:noFill/>
          <a:ln w="38100" cap="flat" cmpd="sng">
            <a:solidFill>
              <a:srgbClr val="43BCC5">
                <a:alpha val="100000"/>
              </a:srgbClr>
            </a:solidFill>
            <a:prstDash val="solid"/>
            <a:miter lim="0"/>
            <a:headEnd type="none" w="med" len="med"/>
            <a:tailEnd type="none" w="med" len="med"/>
          </a:ln>
        </p:spPr>
        <p:txBody>
          <a:bodyPr/>
          <a:lstStyle/>
          <a:p>
            <a:endParaRPr lang="zh-CN" altLang="en-US"/>
          </a:p>
        </p:txBody>
      </p:sp>
      <p:sp>
        <p:nvSpPr>
          <p:cNvPr id="21510" name="AutoShape 9"/>
          <p:cNvSpPr/>
          <p:nvPr/>
        </p:nvSpPr>
        <p:spPr>
          <a:xfrm>
            <a:off x="4422775" y="4867275"/>
            <a:ext cx="4238625" cy="698500"/>
          </a:xfrm>
          <a:custGeom>
            <a:avLst/>
            <a:gdLst/>
            <a:ahLst/>
            <a:cxnLst>
              <a:cxn ang="0">
                <a:pos x="2119209" y="1206433"/>
              </a:cxn>
              <a:cxn ang="0">
                <a:pos x="2119209" y="1206433"/>
              </a:cxn>
              <a:cxn ang="0">
                <a:pos x="2119209" y="1206433"/>
              </a:cxn>
              <a:cxn ang="0">
                <a:pos x="2119209" y="1206433"/>
              </a:cxn>
            </a:cxnLst>
            <a:rect l="0" t="0" r="0" b="0"/>
            <a:pathLst>
              <a:path w="21600" h="9706">
                <a:moveTo>
                  <a:pt x="0" y="9705"/>
                </a:moveTo>
                <a:cubicBezTo>
                  <a:pt x="0" y="9705"/>
                  <a:pt x="8981" y="-11894"/>
                  <a:pt x="21600" y="9351"/>
                </a:cubicBezTo>
              </a:path>
            </a:pathLst>
          </a:custGeom>
          <a:noFill/>
          <a:ln w="38100" cap="flat" cmpd="sng">
            <a:solidFill>
              <a:srgbClr val="CFDB00">
                <a:alpha val="100000"/>
              </a:srgbClr>
            </a:solidFill>
            <a:prstDash val="solid"/>
            <a:miter lim="0"/>
            <a:headEnd type="none" w="med" len="med"/>
            <a:tailEnd type="none" w="med" len="med"/>
          </a:ln>
        </p:spPr>
        <p:txBody>
          <a:bodyPr/>
          <a:lstStyle/>
          <a:p>
            <a:endParaRPr lang="zh-CN" altLang="en-US"/>
          </a:p>
        </p:txBody>
      </p:sp>
      <p:sp>
        <p:nvSpPr>
          <p:cNvPr id="92" name="AutoShape 10"/>
          <p:cNvSpPr/>
          <p:nvPr/>
        </p:nvSpPr>
        <p:spPr bwMode="auto">
          <a:xfrm>
            <a:off x="4440238" y="2246313"/>
            <a:ext cx="134938" cy="1365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FDB00"/>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3" name="AutoShape 11"/>
          <p:cNvSpPr/>
          <p:nvPr/>
        </p:nvSpPr>
        <p:spPr bwMode="auto">
          <a:xfrm>
            <a:off x="10074275" y="3324225"/>
            <a:ext cx="134938"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FDB00"/>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4" name="AutoShape 12"/>
          <p:cNvSpPr/>
          <p:nvPr/>
        </p:nvSpPr>
        <p:spPr bwMode="auto">
          <a:xfrm>
            <a:off x="9342438" y="3506788"/>
            <a:ext cx="134938"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solidFill>
              <a:srgbClr val="19B1FC"/>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5" name="AutoShape 13"/>
          <p:cNvSpPr/>
          <p:nvPr/>
        </p:nvSpPr>
        <p:spPr bwMode="auto">
          <a:xfrm>
            <a:off x="4419600" y="3079750"/>
            <a:ext cx="134938"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solidFill>
              <a:srgbClr val="19B1FC"/>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6" name="AutoShape 14"/>
          <p:cNvSpPr/>
          <p:nvPr/>
        </p:nvSpPr>
        <p:spPr bwMode="auto">
          <a:xfrm>
            <a:off x="4405313" y="3967163"/>
            <a:ext cx="136525"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7" name="AutoShape 15"/>
          <p:cNvSpPr/>
          <p:nvPr/>
        </p:nvSpPr>
        <p:spPr bwMode="auto">
          <a:xfrm>
            <a:off x="8861425" y="4021138"/>
            <a:ext cx="136525"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solidFill>
              <a:srgbClr val="19B1FC"/>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8" name="AutoShape 16"/>
          <p:cNvSpPr/>
          <p:nvPr/>
        </p:nvSpPr>
        <p:spPr bwMode="auto">
          <a:xfrm>
            <a:off x="8583613" y="4699000"/>
            <a:ext cx="136525"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solidFill>
              <a:srgbClr val="19B1FC"/>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99" name="AutoShape 17"/>
          <p:cNvSpPr/>
          <p:nvPr/>
        </p:nvSpPr>
        <p:spPr bwMode="auto">
          <a:xfrm>
            <a:off x="4386263" y="4779963"/>
            <a:ext cx="134938"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3BCC5"/>
          </a:solidFill>
          <a:ln w="12700" cap="flat" cmpd="sng">
            <a:solidFill>
              <a:srgbClr val="19B1FC"/>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100" name="AutoShape 18"/>
          <p:cNvSpPr/>
          <p:nvPr/>
        </p:nvSpPr>
        <p:spPr bwMode="auto">
          <a:xfrm>
            <a:off x="4371975" y="5497513"/>
            <a:ext cx="134938"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FDB00"/>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101" name="AutoShape 19"/>
          <p:cNvSpPr/>
          <p:nvPr/>
        </p:nvSpPr>
        <p:spPr bwMode="auto">
          <a:xfrm>
            <a:off x="8583613" y="5470525"/>
            <a:ext cx="136525" cy="1349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FDB00"/>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825500" rtl="0" eaLnBrk="1" fontAlgn="base" latinLnBrk="0" hangingPunct="0">
              <a:lnSpc>
                <a:spcPct val="100000"/>
              </a:lnSpc>
              <a:spcBef>
                <a:spcPct val="0"/>
              </a:spcBef>
              <a:spcAft>
                <a:spcPct val="0"/>
              </a:spcAft>
              <a:buClrTx/>
              <a:buSzTx/>
              <a:buFontTx/>
              <a:buNone/>
              <a:defRPr/>
            </a:pPr>
            <a:endParaRPr kumimoji="0" lang="es-ES" sz="56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56" name="AutoShape 20"/>
          <p:cNvSpPr/>
          <p:nvPr/>
        </p:nvSpPr>
        <p:spPr bwMode="auto">
          <a:xfrm>
            <a:off x="3708400" y="2076450"/>
            <a:ext cx="452438" cy="452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CFDB00"/>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647700" rtl="0" eaLnBrk="1" fontAlgn="base" latinLnBrk="0" hangingPunct="0">
              <a:lnSpc>
                <a:spcPct val="100000"/>
              </a:lnSpc>
              <a:spcBef>
                <a:spcPct val="0"/>
              </a:spcBef>
              <a:spcAft>
                <a:spcPct val="0"/>
              </a:spcAft>
              <a:buClrTx/>
              <a:buSzTx/>
              <a:buFontTx/>
              <a:buNone/>
              <a:defRPr/>
            </a:pPr>
            <a:endParaRPr kumimoji="0" lang="es-ES" sz="42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21522" name="AutoShape 21"/>
          <p:cNvSpPr/>
          <p:nvPr/>
        </p:nvSpPr>
        <p:spPr>
          <a:xfrm>
            <a:off x="3657600" y="2940050"/>
            <a:ext cx="555625" cy="377825"/>
          </a:xfrm>
          <a:custGeom>
            <a:avLst/>
            <a:gdLst/>
            <a:ahLst/>
            <a:cxnLst>
              <a:cxn ang="0">
                <a:pos x="648354675" y="205565306"/>
              </a:cxn>
              <a:cxn ang="0">
                <a:pos x="648354675" y="205565306"/>
              </a:cxn>
              <a:cxn ang="0">
                <a:pos x="648354675" y="205565306"/>
              </a:cxn>
              <a:cxn ang="0">
                <a:pos x="648354675" y="205565306"/>
              </a:cxn>
            </a:cxnLst>
            <a:rect l="0" t="0" r="0" b="0"/>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599" y="18773"/>
                  <a:pt x="21599" y="15342"/>
                </a:cubicBezTo>
                <a:cubicBezTo>
                  <a:pt x="21599"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43BCC5">
              <a:alpha val="100000"/>
            </a:srgbClr>
          </a:solidFill>
          <a:ln w="9525">
            <a:noFill/>
          </a:ln>
        </p:spPr>
        <p:txBody>
          <a:bodyPr/>
          <a:lstStyle/>
          <a:p>
            <a:endParaRPr lang="zh-CN" altLang="en-US"/>
          </a:p>
        </p:txBody>
      </p:sp>
      <p:sp>
        <p:nvSpPr>
          <p:cNvPr id="21523" name="AutoShape 22"/>
          <p:cNvSpPr/>
          <p:nvPr/>
        </p:nvSpPr>
        <p:spPr>
          <a:xfrm>
            <a:off x="3684588" y="3757613"/>
            <a:ext cx="481012" cy="477837"/>
          </a:xfrm>
          <a:custGeom>
            <a:avLst/>
            <a:gdLst/>
            <a:ahLst/>
            <a:cxnLst>
              <a:cxn ang="0">
                <a:pos x="241252" y="238713"/>
              </a:cxn>
              <a:cxn ang="0">
                <a:pos x="241252" y="238713"/>
              </a:cxn>
              <a:cxn ang="0">
                <a:pos x="241252" y="238713"/>
              </a:cxn>
              <a:cxn ang="0">
                <a:pos x="241252" y="238713"/>
              </a:cxn>
            </a:cxnLst>
            <a:rect l="0" t="0" r="0" b="0"/>
            <a:pathLst>
              <a:path w="21600" h="21600">
                <a:moveTo>
                  <a:pt x="10800" y="0"/>
                </a:moveTo>
                <a:cubicBezTo>
                  <a:pt x="4859" y="0"/>
                  <a:pt x="0" y="4859"/>
                  <a:pt x="0" y="10800"/>
                </a:cubicBezTo>
                <a:cubicBezTo>
                  <a:pt x="0" y="16739"/>
                  <a:pt x="4859" y="21600"/>
                  <a:pt x="10800" y="21600"/>
                </a:cubicBezTo>
                <a:cubicBezTo>
                  <a:pt x="16739" y="21600"/>
                  <a:pt x="21599" y="16739"/>
                  <a:pt x="21599" y="10800"/>
                </a:cubicBezTo>
                <a:cubicBezTo>
                  <a:pt x="21599" y="4859"/>
                  <a:pt x="16739" y="0"/>
                  <a:pt x="10800" y="0"/>
                </a:cubicBezTo>
                <a:close/>
                <a:moveTo>
                  <a:pt x="14940" y="4319"/>
                </a:moveTo>
                <a:cubicBezTo>
                  <a:pt x="15659" y="3779"/>
                  <a:pt x="15659" y="3779"/>
                  <a:pt x="15659" y="3779"/>
                </a:cubicBezTo>
                <a:cubicBezTo>
                  <a:pt x="15659" y="3779"/>
                  <a:pt x="15299" y="3059"/>
                  <a:pt x="15479" y="2519"/>
                </a:cubicBezTo>
                <a:cubicBezTo>
                  <a:pt x="15659" y="2519"/>
                  <a:pt x="16379" y="2879"/>
                  <a:pt x="16920" y="3599"/>
                </a:cubicBezTo>
                <a:cubicBezTo>
                  <a:pt x="16559" y="5219"/>
                  <a:pt x="15479" y="5039"/>
                  <a:pt x="15479" y="5039"/>
                </a:cubicBezTo>
                <a:cubicBezTo>
                  <a:pt x="15479" y="5039"/>
                  <a:pt x="14759" y="5039"/>
                  <a:pt x="14940" y="4319"/>
                </a:cubicBezTo>
                <a:close/>
                <a:moveTo>
                  <a:pt x="8460" y="13859"/>
                </a:moveTo>
                <a:cubicBezTo>
                  <a:pt x="8279" y="14040"/>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39" y="19079"/>
                  <a:pt x="5759" y="18719"/>
                </a:cubicBezTo>
                <a:cubicBezTo>
                  <a:pt x="5759" y="18360"/>
                  <a:pt x="5400"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40" y="14940"/>
                  <a:pt x="3060" y="14759"/>
                </a:cubicBezTo>
                <a:cubicBezTo>
                  <a:pt x="2879" y="14579"/>
                  <a:pt x="2700" y="13859"/>
                  <a:pt x="2700" y="13499"/>
                </a:cubicBezTo>
                <a:cubicBezTo>
                  <a:pt x="2700" y="13139"/>
                  <a:pt x="2879" y="12239"/>
                  <a:pt x="2879" y="12239"/>
                </a:cubicBezTo>
                <a:cubicBezTo>
                  <a:pt x="2879" y="12239"/>
                  <a:pt x="3240" y="11879"/>
                  <a:pt x="3060" y="11699"/>
                </a:cubicBezTo>
                <a:cubicBezTo>
                  <a:pt x="2700" y="11519"/>
                  <a:pt x="2700" y="10800"/>
                  <a:pt x="2700" y="10800"/>
                </a:cubicBezTo>
                <a:cubicBezTo>
                  <a:pt x="2339" y="10439"/>
                  <a:pt x="2339" y="10439"/>
                  <a:pt x="2339" y="10439"/>
                </a:cubicBezTo>
                <a:cubicBezTo>
                  <a:pt x="2339" y="10439"/>
                  <a:pt x="1979" y="9899"/>
                  <a:pt x="1800" y="9719"/>
                </a:cubicBezTo>
                <a:cubicBezTo>
                  <a:pt x="1800" y="9359"/>
                  <a:pt x="1800" y="9180"/>
                  <a:pt x="1979" y="8999"/>
                </a:cubicBezTo>
                <a:cubicBezTo>
                  <a:pt x="1979" y="8820"/>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59"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59" y="5219"/>
                  <a:pt x="5759" y="5039"/>
                </a:cubicBezTo>
                <a:cubicBezTo>
                  <a:pt x="5759" y="4859"/>
                  <a:pt x="5759" y="4679"/>
                  <a:pt x="5759" y="4679"/>
                </a:cubicBezTo>
                <a:cubicBezTo>
                  <a:pt x="5579" y="4319"/>
                  <a:pt x="5579" y="4319"/>
                  <a:pt x="5579" y="4319"/>
                </a:cubicBezTo>
                <a:cubicBezTo>
                  <a:pt x="5579" y="4319"/>
                  <a:pt x="6120" y="4139"/>
                  <a:pt x="7200" y="4319"/>
                </a:cubicBezTo>
                <a:cubicBezTo>
                  <a:pt x="8460" y="4319"/>
                  <a:pt x="7919" y="5219"/>
                  <a:pt x="8460" y="5399"/>
                </a:cubicBezTo>
                <a:cubicBezTo>
                  <a:pt x="8999" y="5579"/>
                  <a:pt x="8099" y="6299"/>
                  <a:pt x="7919" y="6659"/>
                </a:cubicBezTo>
                <a:cubicBezTo>
                  <a:pt x="7739" y="7019"/>
                  <a:pt x="7379" y="6119"/>
                  <a:pt x="7379" y="6119"/>
                </a:cubicBezTo>
                <a:cubicBezTo>
                  <a:pt x="7379" y="6119"/>
                  <a:pt x="7739" y="5759"/>
                  <a:pt x="7200" y="5759"/>
                </a:cubicBezTo>
                <a:cubicBezTo>
                  <a:pt x="6659" y="5579"/>
                  <a:pt x="6299" y="6479"/>
                  <a:pt x="6659" y="6479"/>
                </a:cubicBezTo>
                <a:cubicBezTo>
                  <a:pt x="6839" y="6479"/>
                  <a:pt x="7200" y="6839"/>
                  <a:pt x="7019" y="7019"/>
                </a:cubicBezTo>
                <a:cubicBezTo>
                  <a:pt x="7019" y="7199"/>
                  <a:pt x="7019" y="7199"/>
                  <a:pt x="6839" y="7739"/>
                </a:cubicBezTo>
                <a:cubicBezTo>
                  <a:pt x="6480" y="8279"/>
                  <a:pt x="6120" y="8639"/>
                  <a:pt x="6120" y="8639"/>
                </a:cubicBezTo>
                <a:cubicBezTo>
                  <a:pt x="6120" y="8639"/>
                  <a:pt x="5759" y="8459"/>
                  <a:pt x="5939" y="8820"/>
                </a:cubicBezTo>
                <a:cubicBezTo>
                  <a:pt x="6120" y="9180"/>
                  <a:pt x="5939" y="9719"/>
                  <a:pt x="5939" y="9899"/>
                </a:cubicBezTo>
                <a:cubicBezTo>
                  <a:pt x="5939" y="10259"/>
                  <a:pt x="5219" y="9719"/>
                  <a:pt x="5219" y="9180"/>
                </a:cubicBezTo>
                <a:cubicBezTo>
                  <a:pt x="5039" y="8639"/>
                  <a:pt x="4499" y="9180"/>
                  <a:pt x="4319" y="9180"/>
                </a:cubicBezTo>
                <a:cubicBezTo>
                  <a:pt x="4139" y="9180"/>
                  <a:pt x="3779" y="8999"/>
                  <a:pt x="3779" y="8820"/>
                </a:cubicBezTo>
                <a:cubicBezTo>
                  <a:pt x="3600" y="8639"/>
                  <a:pt x="2700" y="9359"/>
                  <a:pt x="2519" y="9359"/>
                </a:cubicBezTo>
                <a:cubicBezTo>
                  <a:pt x="2339" y="9539"/>
                  <a:pt x="2339" y="9899"/>
                  <a:pt x="2700" y="9719"/>
                </a:cubicBezTo>
                <a:cubicBezTo>
                  <a:pt x="3060" y="9539"/>
                  <a:pt x="3419" y="9719"/>
                  <a:pt x="3419" y="10079"/>
                </a:cubicBezTo>
                <a:cubicBezTo>
                  <a:pt x="3240" y="10439"/>
                  <a:pt x="2879" y="10259"/>
                  <a:pt x="2879" y="10439"/>
                </a:cubicBezTo>
                <a:cubicBezTo>
                  <a:pt x="3060" y="10800"/>
                  <a:pt x="3419" y="10979"/>
                  <a:pt x="3419" y="11339"/>
                </a:cubicBezTo>
                <a:cubicBezTo>
                  <a:pt x="3600" y="11699"/>
                  <a:pt x="4499" y="11339"/>
                  <a:pt x="4859" y="11159"/>
                </a:cubicBezTo>
                <a:cubicBezTo>
                  <a:pt x="5039" y="11159"/>
                  <a:pt x="5939" y="10979"/>
                  <a:pt x="5939" y="11339"/>
                </a:cubicBezTo>
                <a:cubicBezTo>
                  <a:pt x="6120" y="11699"/>
                  <a:pt x="7019" y="11879"/>
                  <a:pt x="7379" y="11879"/>
                </a:cubicBezTo>
                <a:cubicBezTo>
                  <a:pt x="7739" y="12059"/>
                  <a:pt x="8279" y="12059"/>
                  <a:pt x="8820" y="12419"/>
                </a:cubicBezTo>
                <a:cubicBezTo>
                  <a:pt x="9179" y="12960"/>
                  <a:pt x="8460" y="13679"/>
                  <a:pt x="8460" y="13859"/>
                </a:cubicBezTo>
                <a:close/>
                <a:moveTo>
                  <a:pt x="10619" y="2519"/>
                </a:moveTo>
                <a:cubicBezTo>
                  <a:pt x="10439" y="3059"/>
                  <a:pt x="9719" y="3599"/>
                  <a:pt x="9900" y="3779"/>
                </a:cubicBezTo>
                <a:cubicBezTo>
                  <a:pt x="9900" y="3959"/>
                  <a:pt x="9900" y="4859"/>
                  <a:pt x="9179" y="4139"/>
                </a:cubicBezTo>
                <a:cubicBezTo>
                  <a:pt x="8460" y="3419"/>
                  <a:pt x="7739" y="3239"/>
                  <a:pt x="7919" y="2699"/>
                </a:cubicBezTo>
                <a:cubicBezTo>
                  <a:pt x="7919" y="2519"/>
                  <a:pt x="8639" y="2519"/>
                  <a:pt x="8639" y="2339"/>
                </a:cubicBezTo>
                <a:cubicBezTo>
                  <a:pt x="9540" y="1259"/>
                  <a:pt x="11159" y="1439"/>
                  <a:pt x="11339" y="1799"/>
                </a:cubicBezTo>
                <a:cubicBezTo>
                  <a:pt x="10979" y="2159"/>
                  <a:pt x="10619" y="1979"/>
                  <a:pt x="10619" y="2519"/>
                </a:cubicBezTo>
                <a:close/>
                <a:moveTo>
                  <a:pt x="19259" y="11159"/>
                </a:moveTo>
                <a:cubicBezTo>
                  <a:pt x="19259" y="11159"/>
                  <a:pt x="19619" y="11699"/>
                  <a:pt x="20159" y="11699"/>
                </a:cubicBezTo>
                <a:cubicBezTo>
                  <a:pt x="19800"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60" y="14940"/>
                </a:cubicBezTo>
                <a:cubicBezTo>
                  <a:pt x="11519" y="15119"/>
                  <a:pt x="11879" y="12059"/>
                  <a:pt x="11879" y="12059"/>
                </a:cubicBezTo>
                <a:cubicBezTo>
                  <a:pt x="11879" y="7739"/>
                  <a:pt x="15119" y="10979"/>
                  <a:pt x="15119" y="10979"/>
                </a:cubicBezTo>
                <a:cubicBezTo>
                  <a:pt x="17099" y="12419"/>
                  <a:pt x="17459" y="10079"/>
                  <a:pt x="17459" y="10079"/>
                </a:cubicBezTo>
                <a:cubicBezTo>
                  <a:pt x="18719" y="9539"/>
                  <a:pt x="18719" y="9539"/>
                  <a:pt x="18719" y="9539"/>
                </a:cubicBezTo>
                <a:cubicBezTo>
                  <a:pt x="18899" y="8820"/>
                  <a:pt x="18899" y="8820"/>
                  <a:pt x="18899" y="8820"/>
                </a:cubicBezTo>
                <a:cubicBezTo>
                  <a:pt x="18719" y="7919"/>
                  <a:pt x="18719" y="7919"/>
                  <a:pt x="18719" y="7919"/>
                </a:cubicBezTo>
                <a:cubicBezTo>
                  <a:pt x="16739" y="7019"/>
                  <a:pt x="16739" y="7019"/>
                  <a:pt x="16739" y="7019"/>
                </a:cubicBezTo>
                <a:cubicBezTo>
                  <a:pt x="16739" y="7019"/>
                  <a:pt x="16379" y="7739"/>
                  <a:pt x="16920" y="8639"/>
                </a:cubicBezTo>
                <a:cubicBezTo>
                  <a:pt x="16920" y="8639"/>
                  <a:pt x="16739" y="9539"/>
                  <a:pt x="16379" y="9359"/>
                </a:cubicBezTo>
                <a:cubicBezTo>
                  <a:pt x="15119" y="8639"/>
                  <a:pt x="15119" y="8639"/>
                  <a:pt x="15119" y="8639"/>
                </a:cubicBezTo>
                <a:cubicBezTo>
                  <a:pt x="15119" y="8639"/>
                  <a:pt x="14759" y="8459"/>
                  <a:pt x="14220" y="8820"/>
                </a:cubicBezTo>
                <a:cubicBezTo>
                  <a:pt x="13500" y="9359"/>
                  <a:pt x="12419" y="8820"/>
                  <a:pt x="12419" y="8820"/>
                </a:cubicBezTo>
                <a:cubicBezTo>
                  <a:pt x="12419" y="8820"/>
                  <a:pt x="12419" y="8279"/>
                  <a:pt x="13140" y="7919"/>
                </a:cubicBezTo>
                <a:cubicBezTo>
                  <a:pt x="13679" y="7559"/>
                  <a:pt x="13679" y="7559"/>
                  <a:pt x="13679" y="7559"/>
                </a:cubicBezTo>
                <a:cubicBezTo>
                  <a:pt x="13679" y="7559"/>
                  <a:pt x="13500" y="6839"/>
                  <a:pt x="13679" y="6299"/>
                </a:cubicBezTo>
                <a:cubicBezTo>
                  <a:pt x="13859" y="5759"/>
                  <a:pt x="14039" y="6299"/>
                  <a:pt x="14579" y="5939"/>
                </a:cubicBezTo>
                <a:cubicBezTo>
                  <a:pt x="15119" y="5579"/>
                  <a:pt x="15479" y="6659"/>
                  <a:pt x="16199" y="6479"/>
                </a:cubicBezTo>
                <a:cubicBezTo>
                  <a:pt x="16920" y="6479"/>
                  <a:pt x="16559" y="6299"/>
                  <a:pt x="17099" y="5939"/>
                </a:cubicBezTo>
                <a:cubicBezTo>
                  <a:pt x="17640" y="5759"/>
                  <a:pt x="17999" y="6479"/>
                  <a:pt x="17999" y="6479"/>
                </a:cubicBezTo>
                <a:cubicBezTo>
                  <a:pt x="19079" y="6659"/>
                  <a:pt x="19079" y="6659"/>
                  <a:pt x="19079" y="6659"/>
                </a:cubicBezTo>
                <a:cubicBezTo>
                  <a:pt x="19079" y="6659"/>
                  <a:pt x="18899" y="5399"/>
                  <a:pt x="18899" y="5759"/>
                </a:cubicBezTo>
                <a:cubicBezTo>
                  <a:pt x="19619" y="6839"/>
                  <a:pt x="20520" y="9899"/>
                  <a:pt x="20159" y="10439"/>
                </a:cubicBezTo>
                <a:cubicBezTo>
                  <a:pt x="19979" y="10259"/>
                  <a:pt x="19800" y="10259"/>
                  <a:pt x="19800" y="10259"/>
                </a:cubicBezTo>
                <a:cubicBezTo>
                  <a:pt x="18539" y="10259"/>
                  <a:pt x="18539" y="10259"/>
                  <a:pt x="18539" y="10259"/>
                </a:cubicBezTo>
                <a:lnTo>
                  <a:pt x="19259" y="11159"/>
                </a:lnTo>
                <a:close/>
              </a:path>
            </a:pathLst>
          </a:custGeom>
          <a:solidFill>
            <a:srgbClr val="CFDB00">
              <a:alpha val="100000"/>
            </a:srgbClr>
          </a:solidFill>
          <a:ln w="9525">
            <a:noFill/>
          </a:ln>
        </p:spPr>
        <p:txBody>
          <a:bodyPr/>
          <a:lstStyle/>
          <a:p>
            <a:endParaRPr lang="zh-CN" altLang="en-US"/>
          </a:p>
        </p:txBody>
      </p:sp>
      <p:sp>
        <p:nvSpPr>
          <p:cNvPr id="59" name="AutoShape 23"/>
          <p:cNvSpPr/>
          <p:nvPr/>
        </p:nvSpPr>
        <p:spPr bwMode="auto">
          <a:xfrm>
            <a:off x="3679825" y="4579938"/>
            <a:ext cx="452438" cy="376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19"/>
                </a:moveTo>
                <a:cubicBezTo>
                  <a:pt x="20951" y="14019"/>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19"/>
                  <a:pt x="16197" y="14019"/>
                </a:cubicBezTo>
                <a:lnTo>
                  <a:pt x="17788" y="14019"/>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19"/>
                </a:lnTo>
                <a:lnTo>
                  <a:pt x="5402" y="14019"/>
                </a:lnTo>
                <a:cubicBezTo>
                  <a:pt x="5661" y="14019"/>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19"/>
                  <a:pt x="913" y="14019"/>
                </a:cubicBezTo>
                <a:lnTo>
                  <a:pt x="2472" y="14019"/>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43BCC5"/>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1pPr>
            <a:lvl2pPr marL="342900" indent="1143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2pPr>
            <a:lvl3pPr marL="685800" indent="2286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3pPr>
            <a:lvl4pPr marL="1028700" indent="3429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4pPr>
            <a:lvl5pPr marL="1371600" indent="457200" algn="ctr" defTabSz="825500" rtl="0" fontAlgn="base" hangingPunct="0">
              <a:spcBef>
                <a:spcPct val="0"/>
              </a:spcBef>
              <a:spcAft>
                <a:spcPct val="0"/>
              </a:spcAft>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5pPr>
            <a:lvl6pPr marL="22860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6pPr>
            <a:lvl7pPr marL="27432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7pPr>
            <a:lvl8pPr marL="32004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8pPr>
            <a:lvl9pPr marL="3657600" algn="l" defTabSz="457200" rtl="0" eaLnBrk="1" latinLnBrk="0" hangingPunct="1">
              <a:defRPr sz="5800" kern="1200">
                <a:solidFill>
                  <a:srgbClr val="000000"/>
                </a:solidFill>
                <a:latin typeface="Gill Sans" panose="020B0502020104020203" charset="0"/>
                <a:ea typeface="MS PGothic" panose="020B0600070205080204" charset="-128"/>
                <a:cs typeface="MS PGothic" panose="020B0600070205080204" charset="-128"/>
                <a:sym typeface="Gill Sans" panose="020B0502020104020203" charset="0"/>
              </a:defRPr>
            </a:lvl9pPr>
          </a:lstStyle>
          <a:p>
            <a:pPr marL="0" marR="0" lvl="0" indent="0" algn="ctr" defTabSz="647700" rtl="0" eaLnBrk="1" fontAlgn="base" latinLnBrk="0" hangingPunct="0">
              <a:lnSpc>
                <a:spcPct val="100000"/>
              </a:lnSpc>
              <a:spcBef>
                <a:spcPct val="0"/>
              </a:spcBef>
              <a:spcAft>
                <a:spcPct val="0"/>
              </a:spcAft>
              <a:buClrTx/>
              <a:buSzTx/>
              <a:buFontTx/>
              <a:buNone/>
              <a:defRPr/>
            </a:pPr>
            <a:endParaRPr kumimoji="0" lang="es-ES" sz="42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panose="020B0502020104020203" charset="0"/>
              <a:ea typeface="MS PGothic" panose="020B0600070205080204" charset="-128"/>
              <a:cs typeface="Gill Sans" panose="020B0502020104020203" charset="0"/>
              <a:sym typeface="Gill Sans" panose="020B0502020104020203" charset="0"/>
            </a:endParaRPr>
          </a:p>
        </p:txBody>
      </p:sp>
      <p:sp>
        <p:nvSpPr>
          <p:cNvPr id="21525" name="AutoShape 24"/>
          <p:cNvSpPr/>
          <p:nvPr/>
        </p:nvSpPr>
        <p:spPr>
          <a:xfrm>
            <a:off x="3702050" y="5387975"/>
            <a:ext cx="428625" cy="377825"/>
          </a:xfrm>
          <a:custGeom>
            <a:avLst/>
            <a:gdLst/>
            <a:ahLst/>
            <a:cxnLst>
              <a:cxn ang="0">
                <a:pos x="214165" y="189616"/>
              </a:cxn>
              <a:cxn ang="0">
                <a:pos x="214165" y="189616"/>
              </a:cxn>
              <a:cxn ang="0">
                <a:pos x="214165" y="189616"/>
              </a:cxn>
              <a:cxn ang="0">
                <a:pos x="214165" y="189616"/>
              </a:cxn>
            </a:cxnLst>
            <a:rect l="0" t="0" r="0" b="0"/>
            <a:pathLst>
              <a:path w="21600" h="21600">
                <a:moveTo>
                  <a:pt x="21599" y="8639"/>
                </a:moveTo>
                <a:cubicBezTo>
                  <a:pt x="21599" y="3959"/>
                  <a:pt x="16676" y="0"/>
                  <a:pt x="10800" y="0"/>
                </a:cubicBezTo>
                <a:cubicBezTo>
                  <a:pt x="4764" y="0"/>
                  <a:pt x="0" y="3959"/>
                  <a:pt x="0" y="8639"/>
                </a:cubicBezTo>
                <a:cubicBezTo>
                  <a:pt x="0" y="12059"/>
                  <a:pt x="2382" y="14939"/>
                  <a:pt x="5876" y="16379"/>
                </a:cubicBezTo>
                <a:cubicBezTo>
                  <a:pt x="6035" y="17279"/>
                  <a:pt x="5717" y="19079"/>
                  <a:pt x="3335" y="21600"/>
                </a:cubicBezTo>
                <a:cubicBezTo>
                  <a:pt x="3335" y="21600"/>
                  <a:pt x="8576" y="19979"/>
                  <a:pt x="11435" y="17279"/>
                </a:cubicBezTo>
                <a:cubicBezTo>
                  <a:pt x="17152" y="16919"/>
                  <a:pt x="21599" y="13139"/>
                  <a:pt x="21599" y="8639"/>
                </a:cubicBezTo>
                <a:close/>
              </a:path>
            </a:pathLst>
          </a:custGeom>
          <a:solidFill>
            <a:srgbClr val="CFDB00">
              <a:alpha val="100000"/>
            </a:srgbClr>
          </a:solidFill>
          <a:ln w="9525">
            <a:noFill/>
          </a:ln>
        </p:spPr>
        <p:txBody>
          <a:bodyPr/>
          <a:lstStyle/>
          <a:p>
            <a:endParaRPr lang="zh-CN" altLang="en-US"/>
          </a:p>
        </p:txBody>
      </p:sp>
      <p:sp>
        <p:nvSpPr>
          <p:cNvPr id="21526" name="AutoShape 25"/>
          <p:cNvSpPr/>
          <p:nvPr/>
        </p:nvSpPr>
        <p:spPr>
          <a:xfrm rot="-3041528">
            <a:off x="8937625" y="3622675"/>
            <a:ext cx="2878138" cy="2986088"/>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rgbClr val="43BCC5">
              <a:alpha val="100000"/>
            </a:srgbClr>
          </a:solidFill>
          <a:ln w="9525">
            <a:noFill/>
          </a:ln>
        </p:spPr>
        <p:txBody>
          <a:bodyPr/>
          <a:lstStyle/>
          <a:p>
            <a:endParaRPr lang="zh-CN" altLang="en-US"/>
          </a:p>
        </p:txBody>
      </p:sp>
      <p:sp>
        <p:nvSpPr>
          <p:cNvPr id="21527" name="文本框 101"/>
          <p:cNvSpPr txBox="1"/>
          <p:nvPr/>
        </p:nvSpPr>
        <p:spPr>
          <a:xfrm>
            <a:off x="0" y="1392000"/>
            <a:ext cx="3543300" cy="1179830"/>
          </a:xfrm>
          <a:prstGeom prst="rect">
            <a:avLst/>
          </a:prstGeom>
          <a:noFill/>
          <a:ln w="9525">
            <a:noFill/>
          </a:ln>
        </p:spPr>
        <p:txBody>
          <a:bodyPr wrap="square" lIns="0" tIns="0" rIns="0" bIns="0">
            <a:spAutoFit/>
          </a:bodyPr>
          <a:lstStyle/>
          <a:p>
            <a:pPr algn="r" eaLnBrk="1" hangingPunct="1">
              <a:lnSpc>
                <a:spcPct val="80000"/>
              </a:lnSpc>
            </a:pPr>
            <a:r>
              <a:rPr lang="en-US" altLang="zh-CN" sz="2400" b="1" dirty="0" err="1" smtClean="0">
                <a:solidFill>
                  <a:schemeClr val="tx1"/>
                </a:solidFill>
                <a:sym typeface="+mn-ea"/>
              </a:rPr>
              <a:t>Identifikasi</a:t>
            </a:r>
            <a:r>
              <a:rPr lang="en-US" altLang="zh-CN" sz="2400" b="1" dirty="0" smtClean="0">
                <a:solidFill>
                  <a:schemeClr val="tx1"/>
                </a:solidFill>
                <a:sym typeface="+mn-ea"/>
              </a:rPr>
              <a:t> </a:t>
            </a:r>
            <a:r>
              <a:rPr lang="en-US" altLang="zh-CN" sz="2400" b="1" dirty="0" err="1" smtClean="0">
                <a:solidFill>
                  <a:schemeClr val="tx1"/>
                </a:solidFill>
                <a:sym typeface="+mn-ea"/>
              </a:rPr>
              <a:t>semua</a:t>
            </a:r>
            <a:r>
              <a:rPr lang="en-US" altLang="zh-CN" sz="2400" b="1" dirty="0" smtClean="0">
                <a:solidFill>
                  <a:schemeClr val="tx1"/>
                </a:solidFill>
                <a:sym typeface="+mn-ea"/>
              </a:rPr>
              <a:t> </a:t>
            </a:r>
            <a:r>
              <a:rPr lang="en-US" altLang="zh-CN" sz="2400" b="1" dirty="0" err="1" smtClean="0">
                <a:solidFill>
                  <a:schemeClr val="tx1"/>
                </a:solidFill>
                <a:sym typeface="+mn-ea"/>
              </a:rPr>
              <a:t>pemangku</a:t>
            </a:r>
            <a:r>
              <a:rPr lang="en-US" altLang="zh-CN" sz="2400" b="1" dirty="0" smtClean="0">
                <a:solidFill>
                  <a:schemeClr val="tx1"/>
                </a:solidFill>
                <a:sym typeface="+mn-ea"/>
              </a:rPr>
              <a:t> </a:t>
            </a:r>
            <a:r>
              <a:rPr lang="en-US" altLang="zh-CN" sz="2400" b="1" dirty="0" err="1" smtClean="0">
                <a:solidFill>
                  <a:schemeClr val="tx1"/>
                </a:solidFill>
                <a:sym typeface="+mn-ea"/>
              </a:rPr>
              <a:t>kepentingan</a:t>
            </a:r>
            <a:r>
              <a:rPr lang="en-US" altLang="zh-CN" sz="2400" b="1" dirty="0" smtClean="0">
                <a:solidFill>
                  <a:schemeClr val="tx1"/>
                </a:solidFill>
                <a:sym typeface="+mn-ea"/>
              </a:rPr>
              <a:t> </a:t>
            </a:r>
            <a:r>
              <a:rPr lang="en-US" altLang="zh-CN" sz="2400" b="1" dirty="0" err="1" smtClean="0">
                <a:solidFill>
                  <a:schemeClr val="tx1"/>
                </a:solidFill>
                <a:sym typeface="+mn-ea"/>
              </a:rPr>
              <a:t>dan</a:t>
            </a:r>
            <a:r>
              <a:rPr lang="en-US" altLang="zh-CN" sz="2400" b="1" dirty="0" smtClean="0">
                <a:solidFill>
                  <a:schemeClr val="tx1"/>
                </a:solidFill>
                <a:sym typeface="+mn-ea"/>
              </a:rPr>
              <a:t> </a:t>
            </a:r>
            <a:r>
              <a:rPr lang="en-US" altLang="zh-CN" sz="2400" b="1" dirty="0" err="1" smtClean="0">
                <a:solidFill>
                  <a:schemeClr val="tx1"/>
                </a:solidFill>
                <a:sym typeface="+mn-ea"/>
              </a:rPr>
              <a:t>petakan sumber daya</a:t>
            </a:r>
            <a:r>
              <a:rPr lang="en-US" altLang="zh-CN" sz="2400" b="1" dirty="0" smtClean="0">
                <a:solidFill>
                  <a:schemeClr val="tx1"/>
                </a:solidFill>
                <a:sym typeface="+mn-ea"/>
              </a:rPr>
              <a:t> agar </a:t>
            </a:r>
            <a:r>
              <a:rPr lang="en-US" altLang="zh-CN" sz="2400" b="1" dirty="0" err="1" smtClean="0">
                <a:solidFill>
                  <a:schemeClr val="tx1"/>
                </a:solidFill>
                <a:sym typeface="+mn-ea"/>
              </a:rPr>
              <a:t>semua</a:t>
            </a:r>
            <a:r>
              <a:rPr lang="en-US" altLang="zh-CN" sz="2400" b="1" dirty="0" smtClean="0">
                <a:solidFill>
                  <a:schemeClr val="tx1"/>
                </a:solidFill>
                <a:sym typeface="+mn-ea"/>
              </a:rPr>
              <a:t> </a:t>
            </a:r>
            <a:r>
              <a:rPr lang="en-US" altLang="zh-CN" sz="2400" b="1" dirty="0" err="1" smtClean="0">
                <a:solidFill>
                  <a:schemeClr val="tx1"/>
                </a:solidFill>
                <a:sym typeface="+mn-ea"/>
              </a:rPr>
              <a:t>berperan</a:t>
            </a:r>
            <a:endParaRPr lang="en-US" altLang="zh-CN" sz="2400" b="1" dirty="0" err="1" smtClean="0">
              <a:solidFill>
                <a:schemeClr val="tx1"/>
              </a:solidFill>
              <a:latin typeface="Arial" panose="020B0604020202020204" pitchFamily="34" charset="0"/>
              <a:sym typeface="+mn-ea"/>
            </a:endParaRPr>
          </a:p>
        </p:txBody>
      </p:sp>
      <p:sp>
        <p:nvSpPr>
          <p:cNvPr id="21529" name="文本框 106"/>
          <p:cNvSpPr txBox="1"/>
          <p:nvPr/>
        </p:nvSpPr>
        <p:spPr>
          <a:xfrm>
            <a:off x="354965" y="2663825"/>
            <a:ext cx="3175635" cy="923290"/>
          </a:xfrm>
          <a:prstGeom prst="rect">
            <a:avLst/>
          </a:prstGeom>
          <a:noFill/>
          <a:ln w="9525">
            <a:noFill/>
          </a:ln>
        </p:spPr>
        <p:txBody>
          <a:bodyPr wrap="square" lIns="0" tIns="0" rIns="0" bIns="0">
            <a:spAutoFit/>
          </a:bodyPr>
          <a:lstStyle/>
          <a:p>
            <a:pPr algn="r" eaLnBrk="1" hangingPunct="1"/>
            <a:r>
              <a:rPr lang="en-US" altLang="zh-CN" sz="2000" b="1" dirty="0" err="1" smtClean="0">
                <a:solidFill>
                  <a:schemeClr val="tx1"/>
                </a:solidFill>
                <a:latin typeface="Gill Sans MT" panose="020B0502020104020203" pitchFamily="34" charset="0"/>
                <a:cs typeface="Gill Sans MT" panose="020B0502020104020203" pitchFamily="34" charset="0"/>
              </a:rPr>
              <a:t>Libatkan</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berbagai</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aktivitas</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kegiatan yang strategis</a:t>
            </a:r>
            <a:endParaRPr lang="en-US" altLang="zh-CN" sz="2000" b="1" dirty="0" err="1" smtClean="0">
              <a:solidFill>
                <a:schemeClr val="tx1"/>
              </a:solidFill>
              <a:latin typeface="Gill Sans MT" panose="020B0502020104020203" pitchFamily="34" charset="0"/>
              <a:cs typeface="Gill Sans MT" panose="020B0502020104020203" pitchFamily="34" charset="0"/>
            </a:endParaRPr>
          </a:p>
        </p:txBody>
      </p:sp>
      <p:sp>
        <p:nvSpPr>
          <p:cNvPr id="21531" name="文本框 108"/>
          <p:cNvSpPr txBox="1"/>
          <p:nvPr/>
        </p:nvSpPr>
        <p:spPr>
          <a:xfrm>
            <a:off x="404446" y="4464685"/>
            <a:ext cx="3126154" cy="923290"/>
          </a:xfrm>
          <a:prstGeom prst="rect">
            <a:avLst/>
          </a:prstGeom>
          <a:noFill/>
          <a:ln w="9525">
            <a:noFill/>
          </a:ln>
        </p:spPr>
        <p:txBody>
          <a:bodyPr wrap="square" lIns="0" tIns="0" rIns="0" bIns="0">
            <a:spAutoFit/>
          </a:bodyPr>
          <a:lstStyle/>
          <a:p>
            <a:pPr algn="r" eaLnBrk="1" hangingPunct="1"/>
            <a:r>
              <a:rPr lang="en-US" altLang="zh-CN" sz="2000" b="1" dirty="0" err="1" smtClean="0">
                <a:solidFill>
                  <a:schemeClr val="tx1"/>
                </a:solidFill>
                <a:latin typeface="Gill Sans MT" panose="020B0502020104020203" pitchFamily="34" charset="0"/>
                <a:cs typeface="Gill Sans MT" panose="020B0502020104020203" pitchFamily="34" charset="0"/>
              </a:rPr>
              <a:t>Transformasi</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organisasi</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dirty="0" smtClean="0">
                <a:solidFill>
                  <a:schemeClr val="tx1"/>
                </a:solidFill>
                <a:latin typeface="Gill Sans MT" panose="020B0502020104020203" pitchFamily="34" charset="0"/>
                <a:cs typeface="Gill Sans MT" panose="020B0502020104020203" pitchFamily="34" charset="0"/>
              </a:rPr>
              <a:t>(</a:t>
            </a:r>
            <a:r>
              <a:rPr lang="en-US" altLang="zh-CN" sz="2000" dirty="0" err="1" smtClean="0">
                <a:solidFill>
                  <a:schemeClr val="tx1"/>
                </a:solidFill>
                <a:latin typeface="Gill Sans MT" panose="020B0502020104020203" pitchFamily="34" charset="0"/>
                <a:cs typeface="Gill Sans MT" panose="020B0502020104020203" pitchFamily="34" charset="0"/>
              </a:rPr>
              <a:t>Penguatan</a:t>
            </a:r>
            <a:r>
              <a:rPr lang="en-US" altLang="zh-CN" sz="2000" dirty="0" smtClean="0">
                <a:solidFill>
                  <a:schemeClr val="tx1"/>
                </a:solidFill>
                <a:latin typeface="Gill Sans MT" panose="020B0502020104020203" pitchFamily="34" charset="0"/>
                <a:cs typeface="Gill Sans MT" panose="020B0502020104020203" pitchFamily="34" charset="0"/>
              </a:rPr>
              <a:t> </a:t>
            </a:r>
            <a:r>
              <a:rPr lang="en-US" altLang="zh-CN" sz="2000" dirty="0">
                <a:solidFill>
                  <a:schemeClr val="tx1"/>
                </a:solidFill>
                <a:latin typeface="Gill Sans MT" panose="020B0502020104020203" pitchFamily="34" charset="0"/>
                <a:cs typeface="Gill Sans MT" panose="020B0502020104020203" pitchFamily="34" charset="0"/>
              </a:rPr>
              <a:t>Tatalaksana/ </a:t>
            </a:r>
            <a:r>
              <a:rPr lang="en-US" altLang="zh-CN" sz="2000" dirty="0" smtClean="0">
                <a:solidFill>
                  <a:schemeClr val="tx1"/>
                </a:solidFill>
                <a:latin typeface="Arial" panose="020B0604020202020204" pitchFamily="34" charset="0"/>
              </a:rPr>
              <a:t>SDM)</a:t>
            </a:r>
            <a:endParaRPr lang="en-US" altLang="zh-CN" sz="2000" dirty="0" smtClean="0">
              <a:solidFill>
                <a:schemeClr val="tx1"/>
              </a:solidFill>
              <a:latin typeface="Arial" panose="020B0604020202020204" pitchFamily="34" charset="0"/>
            </a:endParaRPr>
          </a:p>
        </p:txBody>
      </p:sp>
      <p:sp>
        <p:nvSpPr>
          <p:cNvPr id="21533" name="文本框 110"/>
          <p:cNvSpPr txBox="1"/>
          <p:nvPr/>
        </p:nvSpPr>
        <p:spPr>
          <a:xfrm>
            <a:off x="812165" y="3618865"/>
            <a:ext cx="2689860" cy="615315"/>
          </a:xfrm>
          <a:prstGeom prst="rect">
            <a:avLst/>
          </a:prstGeom>
          <a:noFill/>
          <a:ln w="9525">
            <a:noFill/>
          </a:ln>
        </p:spPr>
        <p:txBody>
          <a:bodyPr wrap="square" lIns="0" tIns="0" rIns="0" bIns="0">
            <a:spAutoFit/>
          </a:bodyPr>
          <a:lstStyle/>
          <a:p>
            <a:pPr algn="r" eaLnBrk="1" hangingPunct="1"/>
            <a:r>
              <a:rPr lang="en-US" altLang="zh-CN" sz="2000" b="1" dirty="0" err="1" smtClean="0">
                <a:solidFill>
                  <a:schemeClr val="tx1"/>
                </a:solidFill>
                <a:latin typeface="Gill Sans MT" panose="020B0502020104020203" pitchFamily="34" charset="0"/>
                <a:cs typeface="Gill Sans MT" panose="020B0502020104020203" pitchFamily="34" charset="0"/>
              </a:rPr>
              <a:t>Aktivitas</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kerja</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sesuai</a:t>
            </a:r>
            <a:r>
              <a:rPr lang="en-US" altLang="zh-CN" sz="2000" b="1" dirty="0" smtClean="0">
                <a:solidFill>
                  <a:schemeClr val="tx1"/>
                </a:solidFill>
                <a:latin typeface="Gill Sans MT" panose="020B0502020104020203" pitchFamily="34" charset="0"/>
                <a:cs typeface="Gill Sans MT" panose="020B0502020104020203" pitchFamily="34" charset="0"/>
              </a:rPr>
              <a:t> </a:t>
            </a:r>
            <a:r>
              <a:rPr lang="en-US" altLang="zh-CN" sz="2000" b="1" dirty="0" err="1" smtClean="0">
                <a:solidFill>
                  <a:schemeClr val="tx1"/>
                </a:solidFill>
                <a:latin typeface="Gill Sans MT" panose="020B0502020104020203" pitchFamily="34" charset="0"/>
                <a:cs typeface="Gill Sans MT" panose="020B0502020104020203" pitchFamily="34" charset="0"/>
              </a:rPr>
              <a:t>dengan</a:t>
            </a:r>
            <a:r>
              <a:rPr lang="en-US" altLang="zh-CN" sz="2000" b="1" dirty="0" smtClean="0">
                <a:solidFill>
                  <a:schemeClr val="tx1"/>
                </a:solidFill>
                <a:latin typeface="Gill Sans MT" panose="020B0502020104020203" pitchFamily="34" charset="0"/>
                <a:cs typeface="Gill Sans MT" panose="020B0502020104020203" pitchFamily="34" charset="0"/>
              </a:rPr>
              <a:t> NSPK</a:t>
            </a:r>
            <a:endParaRPr lang="en-US" altLang="zh-CN" sz="2000" b="1" dirty="0" smtClean="0">
              <a:solidFill>
                <a:schemeClr val="tx1"/>
              </a:solidFill>
              <a:latin typeface="Gill Sans MT" panose="020B0502020104020203" pitchFamily="34" charset="0"/>
              <a:cs typeface="Gill Sans MT" panose="020B0502020104020203" pitchFamily="34" charset="0"/>
            </a:endParaRPr>
          </a:p>
        </p:txBody>
      </p:sp>
      <p:sp>
        <p:nvSpPr>
          <p:cNvPr id="21538" name="Freeform 5"/>
          <p:cNvSpPr>
            <a:spLocks noEditPoints="1"/>
          </p:cNvSpPr>
          <p:nvPr/>
        </p:nvSpPr>
        <p:spPr>
          <a:xfrm>
            <a:off x="523875" y="338138"/>
            <a:ext cx="419100" cy="406400"/>
          </a:xfrm>
          <a:custGeom>
            <a:avLst/>
            <a:gdLst/>
            <a:ahLst/>
            <a:cxnLst>
              <a:cxn ang="0">
                <a:pos x="321781" y="232083"/>
              </a:cxn>
              <a:cxn ang="0">
                <a:pos x="321781" y="232508"/>
              </a:cxn>
              <a:cxn ang="0">
                <a:pos x="321781" y="232083"/>
              </a:cxn>
              <a:cxn ang="0">
                <a:pos x="321781" y="232083"/>
              </a:cxn>
              <a:cxn ang="0">
                <a:pos x="97425" y="232083"/>
              </a:cxn>
              <a:cxn ang="0">
                <a:pos x="97425" y="232508"/>
              </a:cxn>
              <a:cxn ang="0">
                <a:pos x="97425" y="232083"/>
              </a:cxn>
              <a:cxn ang="0">
                <a:pos x="97425" y="232083"/>
              </a:cxn>
              <a:cxn ang="0">
                <a:pos x="224356" y="15302"/>
              </a:cxn>
              <a:cxn ang="0">
                <a:pos x="224356" y="14452"/>
              </a:cxn>
              <a:cxn ang="0">
                <a:pos x="209457" y="0"/>
              </a:cxn>
              <a:cxn ang="0">
                <a:pos x="194412" y="14452"/>
              </a:cxn>
              <a:cxn ang="0">
                <a:pos x="194412" y="15160"/>
              </a:cxn>
              <a:cxn ang="0">
                <a:pos x="0" y="215931"/>
              </a:cxn>
              <a:cxn ang="0">
                <a:pos x="438" y="232083"/>
              </a:cxn>
              <a:cxn ang="0">
                <a:pos x="48640" y="185185"/>
              </a:cxn>
              <a:cxn ang="0">
                <a:pos x="97425" y="232083"/>
              </a:cxn>
              <a:cxn ang="0">
                <a:pos x="97425" y="232083"/>
              </a:cxn>
              <a:cxn ang="0">
                <a:pos x="146065" y="185185"/>
              </a:cxn>
              <a:cxn ang="0">
                <a:pos x="194412" y="226415"/>
              </a:cxn>
              <a:cxn ang="0">
                <a:pos x="194412" y="348266"/>
              </a:cxn>
              <a:cxn ang="0">
                <a:pos x="164469" y="377170"/>
              </a:cxn>
              <a:cxn ang="0">
                <a:pos x="135548" y="348266"/>
              </a:cxn>
              <a:cxn ang="0">
                <a:pos x="120650" y="333672"/>
              </a:cxn>
              <a:cxn ang="0">
                <a:pos x="105605" y="348266"/>
              </a:cxn>
              <a:cxn ang="0">
                <a:pos x="164469" y="406216"/>
              </a:cxn>
              <a:cxn ang="0">
                <a:pos x="207120" y="389214"/>
              </a:cxn>
              <a:cxn ang="0">
                <a:pos x="224356" y="348266"/>
              </a:cxn>
              <a:cxn ang="0">
                <a:pos x="224356" y="225565"/>
              </a:cxn>
              <a:cxn ang="0">
                <a:pos x="272995" y="185326"/>
              </a:cxn>
              <a:cxn ang="0">
                <a:pos x="321781" y="232083"/>
              </a:cxn>
              <a:cxn ang="0">
                <a:pos x="321781" y="232083"/>
              </a:cxn>
              <a:cxn ang="0">
                <a:pos x="370421" y="185326"/>
              </a:cxn>
              <a:cxn ang="0">
                <a:pos x="418476" y="232083"/>
              </a:cxn>
              <a:cxn ang="0">
                <a:pos x="418768" y="221456"/>
              </a:cxn>
              <a:cxn ang="0">
                <a:pos x="224356" y="15302"/>
              </a:cxn>
              <a:cxn ang="0">
                <a:pos x="224356" y="15302"/>
              </a:cxn>
              <a:cxn ang="0">
                <a:pos x="224356" y="15302"/>
              </a:cxn>
            </a:cxnLst>
            <a:rect l="0" t="0" r="0" b="0"/>
            <a:pathLst>
              <a:path w="2867" h="2867">
                <a:moveTo>
                  <a:pt x="2203" y="1638"/>
                </a:moveTo>
                <a:cubicBezTo>
                  <a:pt x="2203" y="1641"/>
                  <a:pt x="2203" y="1641"/>
                  <a:pt x="2203" y="1641"/>
                </a:cubicBezTo>
                <a:cubicBezTo>
                  <a:pt x="2203" y="1638"/>
                  <a:pt x="2203" y="1638"/>
                  <a:pt x="2203" y="1638"/>
                </a:cubicBezTo>
                <a:cubicBezTo>
                  <a:pt x="2203" y="1638"/>
                  <a:pt x="2203" y="1638"/>
                  <a:pt x="2203" y="1638"/>
                </a:cubicBezTo>
                <a:close/>
                <a:moveTo>
                  <a:pt x="667" y="1638"/>
                </a:moveTo>
                <a:cubicBezTo>
                  <a:pt x="667" y="1641"/>
                  <a:pt x="667" y="1641"/>
                  <a:pt x="667" y="1641"/>
                </a:cubicBezTo>
                <a:cubicBezTo>
                  <a:pt x="667" y="1638"/>
                  <a:pt x="667" y="1638"/>
                  <a:pt x="667" y="1638"/>
                </a:cubicBezTo>
                <a:cubicBezTo>
                  <a:pt x="667" y="1638"/>
                  <a:pt x="667" y="1638"/>
                  <a:pt x="667" y="1638"/>
                </a:cubicBezTo>
                <a:close/>
                <a:moveTo>
                  <a:pt x="1536" y="108"/>
                </a:moveTo>
                <a:cubicBezTo>
                  <a:pt x="1536" y="102"/>
                  <a:pt x="1536" y="102"/>
                  <a:pt x="1536" y="102"/>
                </a:cubicBezTo>
                <a:cubicBezTo>
                  <a:pt x="1536" y="46"/>
                  <a:pt x="1490" y="0"/>
                  <a:pt x="1434" y="0"/>
                </a:cubicBezTo>
                <a:cubicBezTo>
                  <a:pt x="1377" y="0"/>
                  <a:pt x="1331" y="46"/>
                  <a:pt x="1331" y="102"/>
                </a:cubicBezTo>
                <a:cubicBezTo>
                  <a:pt x="1331" y="107"/>
                  <a:pt x="1331" y="107"/>
                  <a:pt x="1331" y="107"/>
                </a:cubicBezTo>
                <a:cubicBezTo>
                  <a:pt x="587" y="158"/>
                  <a:pt x="0" y="767"/>
                  <a:pt x="0" y="1524"/>
                </a:cubicBezTo>
                <a:cubicBezTo>
                  <a:pt x="0" y="1547"/>
                  <a:pt x="1" y="1615"/>
                  <a:pt x="3" y="1638"/>
                </a:cubicBezTo>
                <a:cubicBezTo>
                  <a:pt x="20" y="1469"/>
                  <a:pt x="161" y="1307"/>
                  <a:pt x="333" y="1307"/>
                </a:cubicBezTo>
                <a:cubicBezTo>
                  <a:pt x="517" y="1307"/>
                  <a:pt x="666" y="1455"/>
                  <a:pt x="667" y="1638"/>
                </a:cubicBezTo>
                <a:cubicBezTo>
                  <a:pt x="667" y="1638"/>
                  <a:pt x="667" y="1638"/>
                  <a:pt x="667" y="1638"/>
                </a:cubicBezTo>
                <a:cubicBezTo>
                  <a:pt x="668" y="1455"/>
                  <a:pt x="817" y="1307"/>
                  <a:pt x="1000" y="1307"/>
                </a:cubicBezTo>
                <a:cubicBezTo>
                  <a:pt x="1170" y="1307"/>
                  <a:pt x="1326" y="1442"/>
                  <a:pt x="1331" y="1598"/>
                </a:cubicBezTo>
                <a:cubicBezTo>
                  <a:pt x="1331" y="2458"/>
                  <a:pt x="1331" y="2458"/>
                  <a:pt x="1331" y="2458"/>
                </a:cubicBezTo>
                <a:cubicBezTo>
                  <a:pt x="1331" y="2572"/>
                  <a:pt x="1241" y="2662"/>
                  <a:pt x="1126" y="2662"/>
                </a:cubicBezTo>
                <a:cubicBezTo>
                  <a:pt x="1017" y="2662"/>
                  <a:pt x="928" y="2570"/>
                  <a:pt x="928" y="2458"/>
                </a:cubicBezTo>
                <a:cubicBezTo>
                  <a:pt x="928" y="2401"/>
                  <a:pt x="882" y="2355"/>
                  <a:pt x="826" y="2355"/>
                </a:cubicBezTo>
                <a:cubicBezTo>
                  <a:pt x="769" y="2355"/>
                  <a:pt x="723" y="2401"/>
                  <a:pt x="723" y="2458"/>
                </a:cubicBezTo>
                <a:cubicBezTo>
                  <a:pt x="723" y="2684"/>
                  <a:pt x="904" y="2867"/>
                  <a:pt x="1126" y="2867"/>
                </a:cubicBezTo>
                <a:cubicBezTo>
                  <a:pt x="1237" y="2867"/>
                  <a:pt x="1341" y="2824"/>
                  <a:pt x="1418" y="2747"/>
                </a:cubicBezTo>
                <a:cubicBezTo>
                  <a:pt x="1494" y="2670"/>
                  <a:pt x="1536" y="2567"/>
                  <a:pt x="1536" y="2458"/>
                </a:cubicBezTo>
                <a:cubicBezTo>
                  <a:pt x="1536" y="1592"/>
                  <a:pt x="1536" y="1592"/>
                  <a:pt x="1536" y="1592"/>
                </a:cubicBezTo>
                <a:cubicBezTo>
                  <a:pt x="1557" y="1382"/>
                  <a:pt x="1686" y="1308"/>
                  <a:pt x="1869" y="1308"/>
                </a:cubicBezTo>
                <a:cubicBezTo>
                  <a:pt x="2053" y="1308"/>
                  <a:pt x="2202" y="1455"/>
                  <a:pt x="2203" y="1638"/>
                </a:cubicBezTo>
                <a:cubicBezTo>
                  <a:pt x="2203" y="1638"/>
                  <a:pt x="2203" y="1638"/>
                  <a:pt x="2203" y="1638"/>
                </a:cubicBezTo>
                <a:cubicBezTo>
                  <a:pt x="2204" y="1455"/>
                  <a:pt x="2353" y="1308"/>
                  <a:pt x="2536" y="1308"/>
                </a:cubicBezTo>
                <a:cubicBezTo>
                  <a:pt x="2703" y="1308"/>
                  <a:pt x="2841" y="1478"/>
                  <a:pt x="2865" y="1638"/>
                </a:cubicBezTo>
                <a:cubicBezTo>
                  <a:pt x="2866" y="1620"/>
                  <a:pt x="2867" y="1580"/>
                  <a:pt x="2867" y="1563"/>
                </a:cubicBezTo>
                <a:cubicBezTo>
                  <a:pt x="2867" y="805"/>
                  <a:pt x="2280" y="162"/>
                  <a:pt x="1536" y="108"/>
                </a:cubicBezTo>
                <a:close/>
                <a:moveTo>
                  <a:pt x="1536" y="108"/>
                </a:moveTo>
                <a:cubicBezTo>
                  <a:pt x="1536" y="108"/>
                  <a:pt x="1536" y="108"/>
                  <a:pt x="1536" y="108"/>
                </a:cubicBezTo>
              </a:path>
            </a:pathLst>
          </a:custGeom>
          <a:solidFill>
            <a:srgbClr val="CFDB00">
              <a:alpha val="100000"/>
            </a:srgbClr>
          </a:solidFill>
          <a:ln w="9525">
            <a:noFill/>
          </a:ln>
        </p:spPr>
        <p:txBody>
          <a:bodyPr/>
          <a:lstStyle/>
          <a:p>
            <a:endParaRPr lang="zh-CN" altLang="en-US"/>
          </a:p>
        </p:txBody>
      </p:sp>
      <p:sp>
        <p:nvSpPr>
          <p:cNvPr id="37" name="任意多边形 36"/>
          <p:cNvSpPr/>
          <p:nvPr/>
        </p:nvSpPr>
        <p:spPr>
          <a:xfrm>
            <a:off x="0" y="0"/>
            <a:ext cx="3324225" cy="1001713"/>
          </a:xfrm>
          <a:custGeom>
            <a:avLst/>
            <a:gdLst>
              <a:gd name="connsiteX0" fmla="*/ 0 w 3323770"/>
              <a:gd name="connsiteY0" fmla="*/ 0 h 1001486"/>
              <a:gd name="connsiteX1" fmla="*/ 3323770 w 3323770"/>
              <a:gd name="connsiteY1" fmla="*/ 0 h 1001486"/>
              <a:gd name="connsiteX2" fmla="*/ 3323770 w 3323770"/>
              <a:gd name="connsiteY2" fmla="*/ 207377 h 1001486"/>
              <a:gd name="connsiteX3" fmla="*/ 631500 w 3323770"/>
              <a:gd name="connsiteY3" fmla="*/ 207377 h 1001486"/>
              <a:gd name="connsiteX4" fmla="*/ 203199 w 3323770"/>
              <a:gd name="connsiteY4" fmla="*/ 635678 h 1001486"/>
              <a:gd name="connsiteX5" fmla="*/ 203199 w 3323770"/>
              <a:gd name="connsiteY5" fmla="*/ 1001486 h 1001486"/>
              <a:gd name="connsiteX6" fmla="*/ 0 w 3323770"/>
              <a:gd name="connsiteY6" fmla="*/ 1001486 h 100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770" h="1001486">
                <a:moveTo>
                  <a:pt x="0" y="0"/>
                </a:moveTo>
                <a:lnTo>
                  <a:pt x="3323770" y="0"/>
                </a:lnTo>
                <a:lnTo>
                  <a:pt x="3323770" y="207377"/>
                </a:lnTo>
                <a:lnTo>
                  <a:pt x="631500" y="207377"/>
                </a:lnTo>
                <a:cubicBezTo>
                  <a:pt x="394956" y="207377"/>
                  <a:pt x="203199" y="399134"/>
                  <a:pt x="203199" y="635678"/>
                </a:cubicBezTo>
                <a:lnTo>
                  <a:pt x="203199" y="1001486"/>
                </a:lnTo>
                <a:lnTo>
                  <a:pt x="0" y="1001486"/>
                </a:lnTo>
                <a:close/>
              </a:path>
            </a:pathLst>
          </a:custGeom>
          <a:solidFill>
            <a:srgbClr val="CFD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任意多边形 37"/>
          <p:cNvSpPr/>
          <p:nvPr/>
        </p:nvSpPr>
        <p:spPr>
          <a:xfrm>
            <a:off x="8737600" y="4978400"/>
            <a:ext cx="3454400" cy="1879600"/>
          </a:xfrm>
          <a:custGeom>
            <a:avLst/>
            <a:gdLst>
              <a:gd name="connsiteX0" fmla="*/ 3294742 w 3454400"/>
              <a:gd name="connsiteY0" fmla="*/ 0 h 1879600"/>
              <a:gd name="connsiteX1" fmla="*/ 3454400 w 3454400"/>
              <a:gd name="connsiteY1" fmla="*/ 0 h 1879600"/>
              <a:gd name="connsiteX2" fmla="*/ 3454400 w 3454400"/>
              <a:gd name="connsiteY2" fmla="*/ 1879600 h 1879600"/>
              <a:gd name="connsiteX3" fmla="*/ 0 w 3454400"/>
              <a:gd name="connsiteY3" fmla="*/ 1879600 h 1879600"/>
              <a:gd name="connsiteX4" fmla="*/ 0 w 3454400"/>
              <a:gd name="connsiteY4" fmla="*/ 1712686 h 1879600"/>
              <a:gd name="connsiteX5" fmla="*/ 2866441 w 3454400"/>
              <a:gd name="connsiteY5" fmla="*/ 1712686 h 1879600"/>
              <a:gd name="connsiteX6" fmla="*/ 3294742 w 3454400"/>
              <a:gd name="connsiteY6" fmla="*/ 1284385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1879600">
                <a:moveTo>
                  <a:pt x="3294742" y="0"/>
                </a:moveTo>
                <a:lnTo>
                  <a:pt x="3454400" y="0"/>
                </a:lnTo>
                <a:lnTo>
                  <a:pt x="3454400" y="1879600"/>
                </a:lnTo>
                <a:lnTo>
                  <a:pt x="0" y="1879600"/>
                </a:lnTo>
                <a:lnTo>
                  <a:pt x="0" y="1712686"/>
                </a:lnTo>
                <a:lnTo>
                  <a:pt x="2866441" y="1712686"/>
                </a:lnTo>
                <a:cubicBezTo>
                  <a:pt x="3102985" y="1712686"/>
                  <a:pt x="3294742" y="1520929"/>
                  <a:pt x="3294742" y="1284385"/>
                </a:cubicBezTo>
                <a:close/>
              </a:path>
            </a:pathLst>
          </a:custGeom>
          <a:solidFill>
            <a:srgbClr val="43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8" name="文本框 130"/>
          <p:cNvSpPr txBox="1"/>
          <p:nvPr/>
        </p:nvSpPr>
        <p:spPr>
          <a:xfrm>
            <a:off x="5189855" y="788035"/>
            <a:ext cx="5427345" cy="475615"/>
          </a:xfrm>
          <a:prstGeom prst="rect">
            <a:avLst/>
          </a:prstGeom>
          <a:noFill/>
          <a:ln w="9525">
            <a:noFill/>
          </a:ln>
        </p:spPr>
        <p:txBody>
          <a:bodyPr wrap="square">
            <a:spAutoFit/>
          </a:bodyPr>
          <a:lstStyle/>
          <a:p>
            <a:pPr algn="ctr" eaLnBrk="1" hangingPunct="1"/>
            <a:r>
              <a:rPr lang="en-US" altLang="zh-CN" sz="2500" b="1" dirty="0" smtClean="0">
                <a:latin typeface="Microsoft YaHei" panose="020B0503020204020204" charset="-122"/>
                <a:cs typeface="Vrinda" panose="020B0502040204020203" pitchFamily="34" charset="0"/>
                <a:sym typeface="Arial" panose="020B0604020202020204" pitchFamily="34" charset="0"/>
              </a:rPr>
              <a:t>RENCANA AKSI  (ALTERNATIF)</a:t>
            </a:r>
            <a:endParaRPr lang="en-US" altLang="zh-CN" sz="2500" b="1" dirty="0">
              <a:latin typeface="Microsoft YaHei" panose="020B0503020204020204" charset="-122"/>
              <a:cs typeface="Vrinda" panose="020B0502040204020203" pitchFamily="34" charset="0"/>
              <a:sym typeface="Arial" panose="020B0604020202020204" pitchFamily="34" charset="0"/>
            </a:endParaRPr>
          </a:p>
        </p:txBody>
      </p:sp>
      <p:sp>
        <p:nvSpPr>
          <p:cNvPr id="2" name="文本框 110"/>
          <p:cNvSpPr txBox="1"/>
          <p:nvPr/>
        </p:nvSpPr>
        <p:spPr>
          <a:xfrm>
            <a:off x="1867535" y="5470525"/>
            <a:ext cx="1694180" cy="615553"/>
          </a:xfrm>
          <a:prstGeom prst="rect">
            <a:avLst/>
          </a:prstGeom>
          <a:noFill/>
          <a:ln w="9525">
            <a:noFill/>
          </a:ln>
        </p:spPr>
        <p:txBody>
          <a:bodyPr wrap="square" lIns="0" tIns="0" rIns="0" bIns="0">
            <a:spAutoFit/>
          </a:bodyPr>
          <a:lstStyle/>
          <a:p>
            <a:pPr algn="r" eaLnBrk="1" hangingPunct="1"/>
            <a:r>
              <a:rPr lang="en-US" altLang="zh-CN" sz="2000" b="1" dirty="0">
                <a:solidFill>
                  <a:schemeClr val="tx1"/>
                </a:solidFill>
                <a:latin typeface="Gill Sans MT" panose="020B0502020104020203" pitchFamily="34" charset="0"/>
                <a:cs typeface="Gill Sans MT" panose="020B0502020104020203" pitchFamily="34" charset="0"/>
              </a:rPr>
              <a:t>Sharing </a:t>
            </a:r>
            <a:r>
              <a:rPr lang="en-US" altLang="zh-CN" sz="2000" b="1" dirty="0" err="1" smtClean="0">
                <a:solidFill>
                  <a:schemeClr val="tx1"/>
                </a:solidFill>
                <a:latin typeface="Gill Sans MT" panose="020B0502020104020203" pitchFamily="34" charset="0"/>
                <a:cs typeface="Gill Sans MT" panose="020B0502020104020203" pitchFamily="34" charset="0"/>
              </a:rPr>
              <a:t>Pengetahuan</a:t>
            </a:r>
            <a:endParaRPr lang="en-US" altLang="zh-CN" sz="2000" b="1" dirty="0" err="1" smtClean="0">
              <a:solidFill>
                <a:schemeClr val="tx1"/>
              </a:solidFill>
              <a:latin typeface="Gill Sans MT" panose="020B0502020104020203" pitchFamily="34" charset="0"/>
              <a:cs typeface="Gill Sans MT" panose="020B0502020104020203" pitchFamily="34"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45" y="2026920"/>
            <a:ext cx="2947670" cy="462280"/>
          </a:xfrm>
        </p:spPr>
        <p:txBody>
          <a:bodyPr>
            <a:normAutofit fontScale="90000"/>
          </a:bodyPr>
          <a:lstStyle/>
          <a:p>
            <a:pPr marL="0" indent="0">
              <a:buClr>
                <a:srgbClr val="0070C0"/>
              </a:buClr>
              <a:buFont typeface="Arial" panose="020B0604020202020204" pitchFamily="34" charset="0"/>
            </a:pPr>
            <a:br>
              <a:rPr lang="en-US" dirty="0" err="1"/>
            </a:br>
            <a:endParaRPr lang="en-US" dirty="0" err="1"/>
          </a:p>
        </p:txBody>
      </p:sp>
      <p:pic>
        <p:nvPicPr>
          <p:cNvPr id="4" name="Picture Placeholder 31" descr="hand clapping"/>
          <p:cNvPicPr>
            <a:picLocks noGrp="1" noChangeAspect="1"/>
          </p:cNvPicPr>
          <p:nvPr>
            <p:ph idx="1"/>
          </p:nvPr>
        </p:nvPicPr>
        <p:blipFill>
          <a:blip r:embed="rId1" cstate="screen"/>
          <a:srcRect/>
          <a:stretch>
            <a:fillRect/>
          </a:stretch>
        </p:blipFill>
        <p:spPr>
          <a:xfrm>
            <a:off x="3612333" y="747346"/>
            <a:ext cx="7921781" cy="5255102"/>
          </a:xfrm>
        </p:spPr>
      </p:pic>
      <p:sp>
        <p:nvSpPr>
          <p:cNvPr id="3" name="Text Box 2"/>
          <p:cNvSpPr txBox="1"/>
          <p:nvPr/>
        </p:nvSpPr>
        <p:spPr>
          <a:xfrm>
            <a:off x="220345" y="2026920"/>
            <a:ext cx="3392170" cy="193802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indent="0">
              <a:buFont typeface="Arial" panose="020B0604020202020204" pitchFamily="34" charset="0"/>
              <a:buNone/>
            </a:pPr>
            <a:r>
              <a:rPr lang="en-US" sz="4000" b="1">
                <a:solidFill>
                  <a:srgbClr val="002060"/>
                </a:solidFill>
                <a:latin typeface="Tw Cen MT" panose="020B0602020104020603" pitchFamily="34" charset="0"/>
                <a:cs typeface="Tw Cen MT" panose="020B0602020104020603" pitchFamily="34" charset="0"/>
                <a:sym typeface="+mn-ea"/>
              </a:rPr>
              <a:t>Apa kesan Saudara pada gambar ini ?</a:t>
            </a:r>
            <a:endParaRPr lang="en-US" sz="4000" b="1">
              <a:solidFill>
                <a:srgbClr val="002060"/>
              </a:solidFill>
              <a:latin typeface="Tw Cen MT" panose="020B0602020104020603" pitchFamily="34" charset="0"/>
              <a:cs typeface="Tw Cen MT" panose="020B06020201040206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p17"/>
          <p:cNvSpPr txBox="1">
            <a:spLocks noGrp="1"/>
          </p:cNvSpPr>
          <p:nvPr>
            <p:ph type="sldNum" idx="12"/>
          </p:nvPr>
        </p:nvSpPr>
        <p:spPr>
          <a:xfrm>
            <a:off x="11410033" y="0"/>
            <a:ext cx="578800" cy="524800"/>
          </a:xfrm>
          <a:prstGeom prst="rect">
            <a:avLst/>
          </a:prstGeom>
        </p:spPr>
        <p:txBody>
          <a:bodyPr spcFirstLastPara="1" vert="horz" wrap="square" lIns="0" tIns="0" rIns="0" bIns="0" rtlCol="0" anchor="ctr" anchorCtr="0">
            <a:noAutofit/>
          </a:bodyPr>
          <a:lstStyle/>
          <a:p>
            <a:pPr algn="r"/>
            <a:fld id="{00000000-1234-1234-1234-123412341234}" type="slidenum">
              <a:rPr lang="en-GB" sz="2400"/>
            </a:fld>
            <a:endParaRPr lang="en-GB" sz="2400"/>
          </a:p>
        </p:txBody>
      </p:sp>
      <p:pic>
        <p:nvPicPr>
          <p:cNvPr id="174" name="Google Shape;174;p17" descr="C:\Users\ASUS VivoBook A412\Pictures\GAZEBO\ANGGREK\R A 01.jpgR A 01"/>
          <p:cNvPicPr preferRelativeResize="0"/>
          <p:nvPr/>
        </p:nvPicPr>
        <p:blipFill rotWithShape="1">
          <a:blip r:embed="rId1"/>
          <a:srcRect/>
          <a:stretch>
            <a:fillRect/>
          </a:stretch>
        </p:blipFill>
        <p:spPr>
          <a:xfrm>
            <a:off x="4752340" y="4632114"/>
            <a:ext cx="6106160" cy="2041313"/>
          </a:xfrm>
          <a:prstGeom prst="parallelogram">
            <a:avLst>
              <a:gd name="adj" fmla="val 55926"/>
            </a:avLst>
          </a:prstGeom>
          <a:noFill/>
          <a:ln>
            <a:noFill/>
          </a:ln>
        </p:spPr>
      </p:pic>
      <p:pic>
        <p:nvPicPr>
          <p:cNvPr id="5" name="Google Shape;174;p17" descr="C:\Users\ASUS VivoBook A412\Pictures\GAZEBO\ANGGREK\A 08.jpgA 08"/>
          <p:cNvPicPr preferRelativeResize="0"/>
          <p:nvPr/>
        </p:nvPicPr>
        <p:blipFill rotWithShape="1">
          <a:blip r:embed="rId2"/>
          <a:srcRect/>
          <a:stretch>
            <a:fillRect/>
          </a:stretch>
        </p:blipFill>
        <p:spPr>
          <a:xfrm>
            <a:off x="259081" y="4676987"/>
            <a:ext cx="2860887" cy="1976120"/>
          </a:xfrm>
          <a:prstGeom prst="parallelogram">
            <a:avLst>
              <a:gd name="adj" fmla="val 55926"/>
            </a:avLst>
          </a:prstGeom>
          <a:noFill/>
          <a:ln>
            <a:noFill/>
          </a:ln>
        </p:spPr>
      </p:pic>
      <p:pic>
        <p:nvPicPr>
          <p:cNvPr id="2" name="Google Shape;174;p17" descr="C:\Users\ASUS VivoBook A412\Pictures\GAZEBO\ANGGREK\A 01.jpgA 01"/>
          <p:cNvPicPr preferRelativeResize="0"/>
          <p:nvPr/>
        </p:nvPicPr>
        <p:blipFill rotWithShape="1">
          <a:blip r:embed="rId3"/>
          <a:srcRect/>
          <a:stretch>
            <a:fillRect/>
          </a:stretch>
        </p:blipFill>
        <p:spPr>
          <a:xfrm>
            <a:off x="2523067" y="4652434"/>
            <a:ext cx="2881207" cy="2020993"/>
          </a:xfrm>
          <a:prstGeom prst="parallelogram">
            <a:avLst>
              <a:gd name="adj" fmla="val 55926"/>
            </a:avLst>
          </a:prstGeom>
          <a:noFill/>
          <a:ln>
            <a:noFill/>
          </a:ln>
        </p:spPr>
      </p:pic>
      <p:sp>
        <p:nvSpPr>
          <p:cNvPr id="3" name="Text Box 2"/>
          <p:cNvSpPr txBox="1"/>
          <p:nvPr/>
        </p:nvSpPr>
        <p:spPr>
          <a:xfrm>
            <a:off x="6552027" y="3055196"/>
            <a:ext cx="4487545" cy="748030"/>
          </a:xfrm>
          <a:prstGeom prst="rect">
            <a:avLst/>
          </a:prstGeom>
          <a:noFill/>
        </p:spPr>
        <p:txBody>
          <a:bodyPr wrap="none" rtlCol="0" anchor="t">
            <a:spAutoFit/>
          </a:bodyPr>
          <a:lstStyle/>
          <a:p>
            <a:pPr algn="r"/>
            <a:r>
              <a:rPr lang="en-US" altLang="en-GB" sz="4265">
                <a:latin typeface="Tw Cen MT" panose="020B0602020104020603" pitchFamily="34" charset="0"/>
                <a:cs typeface="Tw Cen MT" panose="020B0602020104020603" pitchFamily="34" charset="0"/>
                <a:sym typeface="+mn-ea"/>
              </a:rPr>
              <a:t>Sekian, terima kasih</a:t>
            </a:r>
            <a:endParaRPr lang="en-US" altLang="en-GB" sz="4265">
              <a:latin typeface="Tw Cen MT" panose="020B0602020104020603" pitchFamily="34" charset="0"/>
              <a:cs typeface="Tw Cen MT" panose="020B0602020104020603" pitchFamily="34" charset="0"/>
              <a:sym typeface="+mn-ea"/>
            </a:endParaRPr>
          </a:p>
        </p:txBody>
      </p:sp>
      <p:sp>
        <p:nvSpPr>
          <p:cNvPr id="4" name="Text Box 3"/>
          <p:cNvSpPr txBox="1"/>
          <p:nvPr/>
        </p:nvSpPr>
        <p:spPr>
          <a:xfrm>
            <a:off x="2785013" y="4017734"/>
            <a:ext cx="8152813" cy="494030"/>
          </a:xfrm>
          <a:prstGeom prst="rect">
            <a:avLst/>
          </a:prstGeom>
          <a:noFill/>
        </p:spPr>
        <p:txBody>
          <a:bodyPr wrap="square" rtlCol="0" anchor="t">
            <a:spAutoFit/>
          </a:bodyPr>
          <a:lstStyle/>
          <a:p>
            <a:pPr algn="r">
              <a:lnSpc>
                <a:spcPct val="70000"/>
              </a:lnSpc>
            </a:pPr>
            <a:r>
              <a:rPr lang="en-US" altLang="en-GB" sz="3735" b="1" dirty="0" err="1" smtClean="0">
                <a:solidFill>
                  <a:srgbClr val="FF0000"/>
                </a:solidFill>
                <a:latin typeface="Gill Sans MT Condensed" panose="020B0506020104020203" charset="0"/>
                <a:cs typeface="Gill Sans MT Condensed" panose="020B0506020104020203" charset="0"/>
                <a:sym typeface="+mn-ea"/>
              </a:rPr>
              <a:t>Sinergi</a:t>
            </a:r>
            <a:r>
              <a:rPr lang="en-US" altLang="en-GB" sz="3735" b="1" dirty="0" smtClean="0">
                <a:solidFill>
                  <a:srgbClr val="FF0000"/>
                </a:solidFill>
                <a:latin typeface="Gill Sans MT Condensed" panose="020B0506020104020203" charset="0"/>
                <a:cs typeface="Gill Sans MT Condensed" panose="020B0506020104020203" charset="0"/>
                <a:sym typeface="+mn-ea"/>
              </a:rPr>
              <a:t> </a:t>
            </a:r>
            <a:r>
              <a:rPr lang="en-US" altLang="en-GB" sz="3735" b="1" dirty="0">
                <a:solidFill>
                  <a:srgbClr val="FF0000"/>
                </a:solidFill>
                <a:latin typeface="Gill Sans MT Condensed" panose="020B0506020104020203" charset="0"/>
                <a:cs typeface="Gill Sans MT Condensed" panose="020B0506020104020203" charset="0"/>
                <a:sym typeface="+mn-ea"/>
              </a:rPr>
              <a:t>tanpa batas ruang dan waktu</a:t>
            </a:r>
            <a:endParaRPr lang="en-US" altLang="en-GB" sz="3735" b="1" dirty="0">
              <a:solidFill>
                <a:srgbClr val="FF0000"/>
              </a:solidFill>
              <a:latin typeface="Gill Sans MT Condensed" panose="020B0506020104020203" charset="0"/>
              <a:cs typeface="Gill Sans MT Condensed" panose="020B0506020104020203" charset="0"/>
              <a:sym typeface="+mn-ea"/>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614" y="357294"/>
            <a:ext cx="1809327" cy="1350433"/>
          </a:xfrm>
          <a:prstGeom prst="rect">
            <a:avLst/>
          </a:prstGeom>
        </p:spPr>
      </p:pic>
      <p:pic>
        <p:nvPicPr>
          <p:cNvPr id="2052" name="Picture 4" descr="imag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90" y="357505"/>
            <a:ext cx="428625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45" y="2026920"/>
            <a:ext cx="2947670" cy="462280"/>
          </a:xfrm>
        </p:spPr>
        <p:txBody>
          <a:bodyPr>
            <a:normAutofit fontScale="90000"/>
          </a:bodyPr>
          <a:lstStyle/>
          <a:p>
            <a:pPr marL="0" indent="0">
              <a:buClr>
                <a:srgbClr val="0070C0"/>
              </a:buClr>
              <a:buFont typeface="Arial" panose="020B0604020202020204" pitchFamily="34" charset="0"/>
            </a:pPr>
            <a:br>
              <a:rPr lang="en-US" dirty="0" err="1"/>
            </a:br>
            <a:endParaRPr lang="en-US" dirty="0" err="1"/>
          </a:p>
        </p:txBody>
      </p:sp>
      <p:pic>
        <p:nvPicPr>
          <p:cNvPr id="4" name="Picture Placeholder 31" descr="hand clapping"/>
          <p:cNvPicPr>
            <a:picLocks noGrp="1" noChangeAspect="1"/>
          </p:cNvPicPr>
          <p:nvPr>
            <p:ph idx="1"/>
          </p:nvPr>
        </p:nvPicPr>
        <p:blipFill>
          <a:blip r:embed="rId1" cstate="screen"/>
          <a:srcRect/>
          <a:stretch>
            <a:fillRect/>
          </a:stretch>
        </p:blipFill>
        <p:spPr>
          <a:xfrm>
            <a:off x="3612333" y="747346"/>
            <a:ext cx="7921781" cy="5255102"/>
          </a:xfrm>
        </p:spPr>
      </p:pic>
      <p:sp>
        <p:nvSpPr>
          <p:cNvPr id="3" name="Text Box 2"/>
          <p:cNvSpPr txBox="1"/>
          <p:nvPr/>
        </p:nvSpPr>
        <p:spPr>
          <a:xfrm>
            <a:off x="220345" y="1825625"/>
            <a:ext cx="8912860" cy="378460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sym typeface="+mn-ea"/>
              </a:rPr>
              <a:t>Keragaman</a:t>
            </a:r>
            <a:endParaRPr lang="en-US" sz="4000" b="1">
              <a:solidFill>
                <a:srgbClr val="002060"/>
              </a:solidFill>
              <a:latin typeface="Tw Cen MT" panose="020B0602020104020603" pitchFamily="34" charset="0"/>
              <a:cs typeface="Tw Cen MT" panose="020B0602020104020603" pitchFamily="34" charset="0"/>
              <a:sym typeface="+mn-ea"/>
            </a:endParaRPr>
          </a:p>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sym typeface="+mn-ea"/>
              </a:rPr>
              <a:t>Kesamaan </a:t>
            </a:r>
            <a:endParaRPr lang="en-US" sz="4000" b="1">
              <a:solidFill>
                <a:srgbClr val="00206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rPr>
              <a:t>Potensi</a:t>
            </a:r>
            <a:endParaRPr lang="en-US" sz="4000" b="1">
              <a:solidFill>
                <a:srgbClr val="00206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rPr>
              <a:t>Tantangan</a:t>
            </a:r>
            <a:endParaRPr lang="en-US" sz="4000" b="1">
              <a:solidFill>
                <a:srgbClr val="00206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rPr>
              <a:t>Ancaman</a:t>
            </a:r>
            <a:endParaRPr lang="en-US" sz="4000" b="1">
              <a:solidFill>
                <a:srgbClr val="002060"/>
              </a:solidFill>
              <a:latin typeface="Tw Cen MT" panose="020B0602020104020603" pitchFamily="34" charset="0"/>
              <a:cs typeface="Tw Cen MT" panose="020B0602020104020603" pitchFamily="34" charset="0"/>
            </a:endParaRPr>
          </a:p>
          <a:p>
            <a:pPr marL="457200" indent="-457200">
              <a:buFont typeface="Arial" panose="020B0604020202020204" pitchFamily="34" charset="0"/>
              <a:buChar char="•"/>
            </a:pPr>
            <a:r>
              <a:rPr lang="en-US" sz="4000" b="1">
                <a:solidFill>
                  <a:srgbClr val="002060"/>
                </a:solidFill>
                <a:latin typeface="Tw Cen MT" panose="020B0602020104020603" pitchFamily="34" charset="0"/>
                <a:cs typeface="Tw Cen MT" panose="020B0602020104020603" pitchFamily="34" charset="0"/>
              </a:rPr>
              <a:t>Peluang</a:t>
            </a:r>
            <a:endParaRPr lang="en-US" sz="4000" b="1">
              <a:solidFill>
                <a:srgbClr val="002060"/>
              </a:solidFill>
              <a:latin typeface="Tw Cen MT" panose="020B0602020104020603" pitchFamily="34" charset="0"/>
              <a:cs typeface="Tw Cen MT" panose="020B06020201040206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C00000"/>
                </a:solidFill>
              </a:rPr>
              <a:t>Harapan; </a:t>
            </a:r>
            <a:r>
              <a:rPr lang="en-US" sz="4400" b="1" dirty="0" err="1" smtClean="0"/>
              <a:t>bersinergimencapai</a:t>
            </a:r>
            <a:r>
              <a:rPr lang="en-US" sz="4400" b="1" dirty="0" smtClean="0"/>
              <a:t> </a:t>
            </a:r>
            <a:r>
              <a:rPr lang="en-US" sz="4400" b="1" dirty="0" err="1"/>
              <a:t>tujuan</a:t>
            </a:r>
            <a:r>
              <a:rPr lang="en-US" sz="4400" b="1" dirty="0"/>
              <a:t> </a:t>
            </a:r>
            <a:endParaRPr lang="en-US" sz="4400" b="1" dirty="0"/>
          </a:p>
        </p:txBody>
      </p:sp>
      <p:pic>
        <p:nvPicPr>
          <p:cNvPr id="4" name="Picture 3"/>
          <p:cNvPicPr>
            <a:picLocks noChangeAspect="1"/>
          </p:cNvPicPr>
          <p:nvPr/>
        </p:nvPicPr>
        <p:blipFill>
          <a:blip r:embed="rId1"/>
          <a:stretch>
            <a:fillRect/>
          </a:stretch>
        </p:blipFill>
        <p:spPr>
          <a:xfrm>
            <a:off x="4620640" y="1127560"/>
            <a:ext cx="2950720" cy="4602879"/>
          </a:xfrm>
          <a:prstGeom prst="rect">
            <a:avLst/>
          </a:prstGeom>
        </p:spPr>
      </p:pic>
      <p:pic>
        <p:nvPicPr>
          <p:cNvPr id="5" name="Picture Placeholder 11" descr="Hands coming together in circle"/>
          <p:cNvPicPr>
            <a:picLocks noChangeAspect="1"/>
          </p:cNvPicPr>
          <p:nvPr/>
        </p:nvPicPr>
        <p:blipFill>
          <a:blip r:embed="rId2" cstate="screen"/>
          <a:srcRect/>
          <a:stretch>
            <a:fillRect/>
          </a:stretch>
        </p:blipFill>
        <p:spPr>
          <a:xfrm>
            <a:off x="3447415" y="782320"/>
            <a:ext cx="8400415" cy="3220720"/>
          </a:xfrm>
          <a:prstGeom prst="rect">
            <a:avLst/>
          </a:prstGeom>
          <a:solidFill>
            <a:srgbClr val="FFFFFF">
              <a:lumMod val="85000"/>
            </a:srgbClr>
          </a:solidFill>
        </p:spPr>
      </p:pic>
      <p:sp>
        <p:nvSpPr>
          <p:cNvPr id="3" name="Rectangle 2"/>
          <p:cNvSpPr/>
          <p:nvPr/>
        </p:nvSpPr>
        <p:spPr>
          <a:xfrm>
            <a:off x="3200286" y="4241816"/>
            <a:ext cx="8522677" cy="2306955"/>
          </a:xfrm>
          <a:prstGeom prst="rect">
            <a:avLst/>
          </a:prstGeom>
        </p:spPr>
        <p:txBody>
          <a:bodyPr wrap="square">
            <a:spAutoFit/>
          </a:bodyPr>
          <a:lstStyle/>
          <a:p>
            <a:pPr marL="342900" indent="-342900">
              <a:buFont typeface="Wingdings" panose="05000000000000000000" pitchFamily="2" charset="2"/>
              <a:buChar char="§"/>
            </a:pPr>
            <a:r>
              <a:rPr lang="id-ID" dirty="0" smtClean="0">
                <a:latin typeface="Myriad Pro Cond" panose="020B0506030403020204" pitchFamily="34" charset="0"/>
              </a:rPr>
              <a:t>mendorong </a:t>
            </a:r>
            <a:r>
              <a:rPr lang="en-US" dirty="0" smtClean="0">
                <a:latin typeface="Myriad Pro Cond" panose="020B0506030403020204" pitchFamily="34" charset="0"/>
              </a:rPr>
              <a:t>SINERGI kepada semua pemangku kepentingan  dalam rangka </a:t>
            </a:r>
            <a:r>
              <a:rPr lang="en-US" dirty="0" err="1" smtClean="0">
                <a:latin typeface="Myriad Pro Cond" panose="020B0506030403020204" pitchFamily="34" charset="0"/>
              </a:rPr>
              <a:t>tranformasi</a:t>
            </a:r>
            <a:r>
              <a:rPr lang="en-US" dirty="0" smtClean="0">
                <a:latin typeface="Myriad Pro Cond" panose="020B0506030403020204" pitchFamily="34" charset="0"/>
              </a:rPr>
              <a:t> </a:t>
            </a:r>
            <a:r>
              <a:rPr lang="en-US" dirty="0" err="1" smtClean="0">
                <a:latin typeface="Myriad Pro Cond" panose="020B0506030403020204" pitchFamily="34" charset="0"/>
              </a:rPr>
              <a:t>satuan</a:t>
            </a:r>
            <a:r>
              <a:rPr lang="en-US" dirty="0" smtClean="0">
                <a:latin typeface="Myriad Pro Cond" panose="020B0506030403020204" pitchFamily="34" charset="0"/>
              </a:rPr>
              <a:t> </a:t>
            </a:r>
            <a:r>
              <a:rPr lang="en-US" dirty="0" err="1" smtClean="0">
                <a:latin typeface="Myriad Pro Cond" panose="020B0506030403020204" pitchFamily="34" charset="0"/>
              </a:rPr>
              <a:t>pendidikan</a:t>
            </a:r>
            <a:r>
              <a:rPr lang="en-US" dirty="0" smtClean="0">
                <a:latin typeface="Myriad Pro Cond" panose="020B0506030403020204" pitchFamily="34" charset="0"/>
              </a:rPr>
              <a:t> </a:t>
            </a:r>
            <a:r>
              <a:rPr lang="id-ID" dirty="0" smtClean="0">
                <a:latin typeface="Myriad Pro Cond" panose="020B0506030403020204" pitchFamily="34" charset="0"/>
              </a:rPr>
              <a:t>yang </a:t>
            </a:r>
            <a:r>
              <a:rPr lang="id-ID" dirty="0">
                <a:latin typeface="Myriad Pro Cond" panose="020B0506030403020204" pitchFamily="34" charset="0"/>
              </a:rPr>
              <a:t>berdampak positif </a:t>
            </a:r>
            <a:r>
              <a:rPr lang="en-US" dirty="0">
                <a:latin typeface="Myriad Pro Cond" panose="020B0506030403020204" pitchFamily="34" charset="0"/>
              </a:rPr>
              <a:t>pada tercapainya tujuan pendidikan</a:t>
            </a:r>
            <a:endParaRPr lang="en-US" dirty="0">
              <a:latin typeface="Myriad Pro Cond" panose="020B0506030403020204" pitchFamily="34" charset="0"/>
            </a:endParaRPr>
          </a:p>
          <a:p>
            <a:pPr indent="0">
              <a:buFont typeface="Wingdings" panose="05000000000000000000" pitchFamily="2" charset="2"/>
              <a:buNone/>
            </a:pPr>
            <a:endParaRPr lang="en-US" dirty="0">
              <a:latin typeface="Myriad Pro Cond" panose="020B0506030403020204" pitchFamily="34" charset="0"/>
            </a:endParaRPr>
          </a:p>
          <a:p>
            <a:pPr marL="342900" indent="-342900">
              <a:buFont typeface="Wingdings" panose="05000000000000000000" pitchFamily="2" charset="2"/>
              <a:buChar char="§"/>
            </a:pPr>
            <a:r>
              <a:rPr lang="id-ID" dirty="0" smtClean="0">
                <a:latin typeface="Myriad Pro Cond" panose="020B0506030403020204" pitchFamily="34" charset="0"/>
              </a:rPr>
              <a:t>menekankan </a:t>
            </a:r>
            <a:r>
              <a:rPr lang="id-ID" dirty="0">
                <a:latin typeface="Myriad Pro Cond" panose="020B0506030403020204" pitchFamily="34" charset="0"/>
              </a:rPr>
              <a:t>bahwa teknologi digital </a:t>
            </a:r>
            <a:r>
              <a:rPr lang="en-US" dirty="0" err="1" smtClean="0">
                <a:latin typeface="Myriad Pro Cond" panose="020B0506030403020204" pitchFamily="34" charset="0"/>
              </a:rPr>
              <a:t>sebagai</a:t>
            </a:r>
            <a:r>
              <a:rPr lang="en-US" dirty="0" smtClean="0">
                <a:latin typeface="Myriad Pro Cond" panose="020B0506030403020204" pitchFamily="34" charset="0"/>
              </a:rPr>
              <a:t> </a:t>
            </a:r>
            <a:r>
              <a:rPr lang="id-ID" dirty="0" smtClean="0">
                <a:latin typeface="Myriad Pro Cond" panose="020B0506030403020204" pitchFamily="34" charset="0"/>
              </a:rPr>
              <a:t> </a:t>
            </a:r>
            <a:r>
              <a:rPr lang="id-ID" dirty="0">
                <a:latin typeface="Myriad Pro Cond" panose="020B0506030403020204" pitchFamily="34" charset="0"/>
              </a:rPr>
              <a:t>kunci untuk pemulihan dan pemberdayaan di berbagai sektor, termasuk untuk membangun sistem </a:t>
            </a:r>
            <a:r>
              <a:rPr lang="en-US" dirty="0" err="1" smtClean="0">
                <a:latin typeface="Myriad Pro Cond" panose="020B0506030403020204" pitchFamily="34" charset="0"/>
              </a:rPr>
              <a:t>pendidikan</a:t>
            </a:r>
            <a:r>
              <a:rPr lang="en-US" dirty="0" smtClean="0">
                <a:latin typeface="Myriad Pro Cond" panose="020B0506030403020204" pitchFamily="34" charset="0"/>
              </a:rPr>
              <a:t> </a:t>
            </a:r>
            <a:r>
              <a:rPr lang="id-ID" dirty="0" smtClean="0">
                <a:latin typeface="Myriad Pro Cond" panose="020B0506030403020204" pitchFamily="34" charset="0"/>
              </a:rPr>
              <a:t>yang </a:t>
            </a:r>
            <a:r>
              <a:rPr lang="id-ID" dirty="0">
                <a:latin typeface="Myriad Pro Cond" panose="020B0506030403020204" pitchFamily="34" charset="0"/>
              </a:rPr>
              <a:t>tangguh</a:t>
            </a:r>
            <a:r>
              <a:rPr lang="en-US" altLang="id-ID" dirty="0">
                <a:latin typeface="Myriad Pro Cond" panose="020B0506030403020204" pitchFamily="34" charset="0"/>
              </a:rPr>
              <a:t> dalam memberikan layanan pendidikan yang bermutu</a:t>
            </a:r>
            <a:endParaRPr lang="en-US" altLang="id-ID" dirty="0">
              <a:latin typeface="Myriad Pro Cond" panose="020B0506030403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14" y="1982709"/>
            <a:ext cx="11662662" cy="3159660"/>
          </a:xfrm>
          <a:solidFill>
            <a:schemeClr val="accent5">
              <a:lumMod val="50000"/>
            </a:schemeClr>
          </a:solidFill>
          <a:ln>
            <a:solidFill>
              <a:schemeClr val="accent1"/>
            </a:solidFill>
          </a:ln>
        </p:spPr>
        <p:txBody>
          <a:bodyPr>
            <a:normAutofit/>
          </a:bodyPr>
          <a:lstStyle/>
          <a:p>
            <a:pPr algn="ctr"/>
            <a:r>
              <a:rPr lang="en-US" sz="5400" b="1" dirty="0" smtClean="0">
                <a:solidFill>
                  <a:srgbClr val="FF0000"/>
                </a:solidFill>
              </a:rPr>
              <a:t>SINERGI </a:t>
            </a:r>
            <a:r>
              <a:rPr lang="en-US" sz="5400" dirty="0"/>
              <a:t>TERJADI </a:t>
            </a:r>
            <a:br>
              <a:rPr lang="en-US" sz="5400" dirty="0"/>
            </a:br>
            <a:r>
              <a:rPr lang="en-US" sz="5400" dirty="0"/>
              <a:t>KARENA KOLABORASI, </a:t>
            </a:r>
            <a:br>
              <a:rPr lang="en-US" sz="5400" dirty="0"/>
            </a:br>
            <a:r>
              <a:rPr lang="en-US" sz="5400" b="1" dirty="0">
                <a:solidFill>
                  <a:srgbClr val="FF0000"/>
                </a:solidFill>
              </a:rPr>
              <a:t>KOLABORASI</a:t>
            </a:r>
            <a:r>
              <a:rPr lang="en-US" sz="5400" dirty="0"/>
              <a:t> TERWUJUD </a:t>
            </a:r>
            <a:br>
              <a:rPr lang="en-US" sz="5400" dirty="0"/>
            </a:br>
            <a:r>
              <a:rPr lang="en-US" sz="5400" dirty="0"/>
              <a:t>KARENA </a:t>
            </a:r>
            <a:r>
              <a:rPr lang="en-US" sz="5400" dirty="0" smtClean="0"/>
              <a:t>ADANYA </a:t>
            </a:r>
            <a:r>
              <a:rPr lang="en-US" sz="5400" b="1" dirty="0" smtClean="0">
                <a:solidFill>
                  <a:srgbClr val="FF0000"/>
                </a:solidFill>
              </a:rPr>
              <a:t>TRUST</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060767" y="107212"/>
            <a:ext cx="2452957" cy="6700038"/>
          </a:xfrm>
          <a:prstGeom prst="rect">
            <a:avLst/>
          </a:prstGeom>
          <a:ln>
            <a:noFill/>
          </a:ln>
          <a:effectLst>
            <a:innerShdw blurRad="8001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22375"/>
            <a:endParaRPr lang="en-IN" sz="2345">
              <a:solidFill>
                <a:prstClr val="white"/>
              </a:solidFill>
            </a:endParaRPr>
          </a:p>
        </p:txBody>
      </p:sp>
      <p:pic>
        <p:nvPicPr>
          <p:cNvPr id="28" name="Picture Placeholder 27"/>
          <p:cNvPicPr>
            <a:picLocks noGrp="1" noChangeAspect="1"/>
          </p:cNvPicPr>
          <p:nvPr>
            <p:ph type="pic" sz="quarter" idx="14"/>
          </p:nvPr>
        </p:nvPicPr>
        <p:blipFill>
          <a:blip r:embed="rId1" cstate="screen"/>
          <a:srcRect/>
          <a:stretch>
            <a:fillRect/>
          </a:stretch>
        </p:blipFill>
        <p:spPr>
          <a:xfrm>
            <a:off x="347826" y="2252039"/>
            <a:ext cx="1796035" cy="1317935"/>
          </a:xfrm>
        </p:spPr>
      </p:pic>
      <p:pic>
        <p:nvPicPr>
          <p:cNvPr id="30" name="Picture Placeholder 29"/>
          <p:cNvPicPr>
            <a:picLocks noGrp="1" noChangeAspect="1"/>
          </p:cNvPicPr>
          <p:nvPr>
            <p:ph type="pic" sz="quarter" idx="15"/>
          </p:nvPr>
        </p:nvPicPr>
        <p:blipFill>
          <a:blip r:embed="rId2" cstate="screen"/>
          <a:srcRect/>
          <a:stretch>
            <a:fillRect/>
          </a:stretch>
        </p:blipFill>
        <p:spPr>
          <a:xfrm>
            <a:off x="2280719" y="2252038"/>
            <a:ext cx="1828176" cy="1317935"/>
          </a:xfrm>
        </p:spPr>
      </p:pic>
      <p:pic>
        <p:nvPicPr>
          <p:cNvPr id="86" name="Picture Placeholder 85"/>
          <p:cNvPicPr>
            <a:picLocks noGrp="1" noChangeAspect="1"/>
          </p:cNvPicPr>
          <p:nvPr>
            <p:ph type="pic" sz="quarter" idx="16"/>
          </p:nvPr>
        </p:nvPicPr>
        <p:blipFill>
          <a:blip r:embed="rId3" cstate="screen"/>
          <a:srcRect/>
          <a:stretch>
            <a:fillRect/>
          </a:stretch>
        </p:blipFill>
        <p:spPr>
          <a:xfrm>
            <a:off x="6238689" y="1741426"/>
            <a:ext cx="2452027" cy="1828553"/>
          </a:xfrm>
        </p:spPr>
      </p:pic>
      <p:grpSp>
        <p:nvGrpSpPr>
          <p:cNvPr id="67" name="Group 66"/>
          <p:cNvGrpSpPr/>
          <p:nvPr/>
        </p:nvGrpSpPr>
        <p:grpSpPr>
          <a:xfrm>
            <a:off x="525420" y="3962417"/>
            <a:ext cx="1896309" cy="2716349"/>
            <a:chOff x="3207690" y="1753734"/>
            <a:chExt cx="2076430" cy="2780388"/>
          </a:xfrm>
        </p:grpSpPr>
        <p:sp>
          <p:nvSpPr>
            <p:cNvPr id="68" name="TextBox 67"/>
            <p:cNvSpPr txBox="1"/>
            <p:nvPr/>
          </p:nvSpPr>
          <p:spPr>
            <a:xfrm>
              <a:off x="3207690" y="2171378"/>
              <a:ext cx="2076430" cy="2362744"/>
            </a:xfrm>
            <a:prstGeom prst="rect">
              <a:avLst/>
            </a:prstGeom>
            <a:noFill/>
          </p:spPr>
          <p:txBody>
            <a:bodyPr wrap="square" lIns="0" rIns="0" rtlCol="0" anchor="t">
              <a:spAutoFit/>
            </a:bodyPr>
            <a:lstStyle/>
            <a:p>
              <a:pPr defTabSz="609600"/>
              <a:r>
                <a:rPr lang="en-US" sz="2400" dirty="0" err="1" smtClean="0">
                  <a:solidFill>
                    <a:prstClr val="black"/>
                  </a:solidFill>
                  <a:latin typeface="Gill Sans MT" panose="020B0502020104020203" pitchFamily="34" charset="0"/>
                </a:rPr>
                <a:t>Apa</a:t>
              </a:r>
              <a:r>
                <a:rPr lang="en-US" sz="2400" dirty="0" smtClean="0">
                  <a:solidFill>
                    <a:prstClr val="black"/>
                  </a:solidFill>
                  <a:latin typeface="Gill Sans MT" panose="020B0502020104020203" pitchFamily="34" charset="0"/>
                </a:rPr>
                <a:t> yang </a:t>
              </a:r>
              <a:r>
                <a:rPr lang="en-US" sz="2400" dirty="0" err="1" smtClean="0">
                  <a:solidFill>
                    <a:prstClr val="black"/>
                  </a:solidFill>
                  <a:latin typeface="Gill Sans MT" panose="020B0502020104020203" pitchFamily="34" charset="0"/>
                </a:rPr>
                <a:t>terjadi</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pada</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Implementasi</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kebijakan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dan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sinergi</a:t>
              </a:r>
              <a:r>
                <a:rPr lang="en-US" sz="2400" dirty="0" smtClean="0">
                  <a:solidFill>
                    <a:prstClr val="black"/>
                  </a:solidFill>
                  <a:latin typeface="Gill Sans MT" panose="020B0502020104020203" pitchFamily="34" charset="0"/>
                </a:rPr>
                <a:t> UPT </a:t>
              </a:r>
              <a:r>
                <a:rPr lang="en-US" sz="2400" dirty="0" err="1" smtClean="0">
                  <a:solidFill>
                    <a:prstClr val="black"/>
                  </a:solidFill>
                  <a:latin typeface="Gill Sans MT" panose="020B0502020104020203" pitchFamily="34" charset="0"/>
                </a:rPr>
                <a:t>dengan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Pemda</a:t>
              </a:r>
              <a:endParaRPr lang="id-ID" sz="2400" dirty="0">
                <a:solidFill>
                  <a:prstClr val="black"/>
                </a:solidFill>
                <a:latin typeface="Gill Sans MT" panose="020B0502020104020203" pitchFamily="34" charset="0"/>
              </a:endParaRPr>
            </a:p>
          </p:txBody>
        </p:sp>
        <p:sp>
          <p:nvSpPr>
            <p:cNvPr id="69" name="TextBox 68"/>
            <p:cNvSpPr txBox="1"/>
            <p:nvPr/>
          </p:nvSpPr>
          <p:spPr>
            <a:xfrm>
              <a:off x="3697111" y="1753734"/>
              <a:ext cx="548843" cy="433236"/>
            </a:xfrm>
            <a:prstGeom prst="rect">
              <a:avLst/>
            </a:prstGeom>
            <a:noFill/>
            <a:ln w="28575">
              <a:solidFill>
                <a:schemeClr val="tx1"/>
              </a:solidFill>
            </a:ln>
          </p:spPr>
          <p:txBody>
            <a:bodyPr wrap="square" lIns="0" rIns="0" rtlCol="0" anchor="t">
              <a:spAutoFit/>
            </a:bodyPr>
            <a:lstStyle/>
            <a:p>
              <a:pPr algn="ctr" defTabSz="1222375">
                <a:lnSpc>
                  <a:spcPct val="110000"/>
                </a:lnSpc>
                <a:defRPr/>
              </a:pPr>
              <a:r>
                <a:rPr lang="id-ID" sz="1955" b="1" kern="0" dirty="0">
                  <a:solidFill>
                    <a:prstClr val="black">
                      <a:lumMod val="75000"/>
                      <a:lumOff val="25000"/>
                    </a:prstClr>
                  </a:solidFill>
                  <a:latin typeface="Open Sans" pitchFamily="34" charset="0"/>
                  <a:ea typeface="Open Sans" pitchFamily="34" charset="0"/>
                  <a:cs typeface="Open Sans" pitchFamily="34" charset="0"/>
                </a:rPr>
                <a:t>1</a:t>
              </a:r>
              <a:endParaRPr lang="en-US" sz="1955" b="1" kern="0" dirty="0">
                <a:solidFill>
                  <a:prstClr val="black">
                    <a:lumMod val="75000"/>
                    <a:lumOff val="25000"/>
                  </a:prstClr>
                </a:solidFill>
                <a:latin typeface="Open Sans" pitchFamily="34" charset="0"/>
                <a:ea typeface="Open Sans" pitchFamily="34" charset="0"/>
                <a:cs typeface="Open Sans" pitchFamily="34" charset="0"/>
              </a:endParaRPr>
            </a:p>
          </p:txBody>
        </p:sp>
      </p:grpSp>
      <p:sp>
        <p:nvSpPr>
          <p:cNvPr id="71" name="TextBox 70"/>
          <p:cNvSpPr txBox="1"/>
          <p:nvPr/>
        </p:nvSpPr>
        <p:spPr>
          <a:xfrm>
            <a:off x="2484308" y="4382264"/>
            <a:ext cx="2646035" cy="2308324"/>
          </a:xfrm>
          <a:prstGeom prst="rect">
            <a:avLst/>
          </a:prstGeom>
          <a:noFill/>
        </p:spPr>
        <p:txBody>
          <a:bodyPr wrap="square" lIns="0" rIns="0" rtlCol="0" anchor="t">
            <a:spAutoFit/>
          </a:bodyPr>
          <a:lstStyle/>
          <a:p>
            <a:pPr defTabSz="1222375">
              <a:defRPr/>
            </a:pPr>
            <a:r>
              <a:rPr lang="en-US" sz="2400" kern="0" dirty="0" err="1">
                <a:solidFill>
                  <a:prstClr val="black"/>
                </a:solidFill>
                <a:latin typeface="Gill Sans MT" panose="020B0502020104020203" pitchFamily="34" charset="0"/>
                <a:ea typeface="Open Sans" pitchFamily="34" charset="0"/>
                <a:cs typeface="Open Sans" pitchFamily="34" charset="0"/>
              </a:rPr>
              <a:t>B</a:t>
            </a:r>
            <a:r>
              <a:rPr lang="en-US" sz="2400" kern="0" dirty="0" err="1" smtClean="0">
                <a:solidFill>
                  <a:prstClr val="black"/>
                </a:solidFill>
                <a:latin typeface="Gill Sans MT" panose="020B0502020104020203" pitchFamily="34" charset="0"/>
                <a:ea typeface="Open Sans" pitchFamily="34" charset="0"/>
                <a:cs typeface="Open Sans" pitchFamily="34" charset="0"/>
              </a:rPr>
              <a:t>agaimana</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hasil</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identifikasi</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dan</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penyebab</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masalah</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dalam</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mensinergikan</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smtClean="0">
                <a:solidFill>
                  <a:prstClr val="black"/>
                </a:solidFill>
                <a:latin typeface="Gill Sans MT" panose="020B0502020104020203" pitchFamily="34" charset="0"/>
                <a:ea typeface="Open Sans" pitchFamily="34" charset="0"/>
                <a:cs typeface="Open Sans" pitchFamily="34" charset="0"/>
              </a:rPr>
              <a:t>dengan</a:t>
            </a:r>
            <a:r>
              <a:rPr lang="en-US" sz="2400" kern="0" dirty="0" smtClean="0">
                <a:solidFill>
                  <a:prstClr val="black"/>
                </a:solidFill>
                <a:latin typeface="Gill Sans MT" panose="020B0502020104020203" pitchFamily="34" charset="0"/>
                <a:ea typeface="Open Sans" pitchFamily="34" charset="0"/>
                <a:cs typeface="Open Sans" pitchFamily="34" charset="0"/>
              </a:rPr>
              <a:t> </a:t>
            </a:r>
            <a:r>
              <a:rPr lang="en-US" sz="2400" kern="0" dirty="0" err="1">
                <a:solidFill>
                  <a:prstClr val="black"/>
                </a:solidFill>
                <a:latin typeface="Gill Sans MT" panose="020B0502020104020203" pitchFamily="34" charset="0"/>
                <a:ea typeface="Open Sans" pitchFamily="34" charset="0"/>
                <a:cs typeface="Open Sans" pitchFamily="34" charset="0"/>
              </a:rPr>
              <a:t>P</a:t>
            </a:r>
            <a:r>
              <a:rPr lang="en-US" sz="2400" kern="0" dirty="0" err="1" smtClean="0">
                <a:solidFill>
                  <a:prstClr val="black"/>
                </a:solidFill>
                <a:latin typeface="Gill Sans MT" panose="020B0502020104020203" pitchFamily="34" charset="0"/>
                <a:ea typeface="Open Sans" pitchFamily="34" charset="0"/>
                <a:cs typeface="Open Sans" pitchFamily="34" charset="0"/>
              </a:rPr>
              <a:t>emerintah</a:t>
            </a:r>
            <a:r>
              <a:rPr lang="en-US" sz="2400" kern="0" dirty="0" smtClean="0">
                <a:solidFill>
                  <a:prstClr val="black"/>
                </a:solidFill>
                <a:latin typeface="Gill Sans MT" panose="020B0502020104020203" pitchFamily="34" charset="0"/>
                <a:ea typeface="Open Sans" pitchFamily="34" charset="0"/>
                <a:cs typeface="Open Sans" pitchFamily="34" charset="0"/>
              </a:rPr>
              <a:t> Daerah?</a:t>
            </a:r>
            <a:endParaRPr lang="en-US" sz="2400" kern="0" dirty="0">
              <a:solidFill>
                <a:prstClr val="black"/>
              </a:solidFill>
              <a:latin typeface="Gill Sans MT" panose="020B0502020104020203" pitchFamily="34" charset="0"/>
              <a:ea typeface="Open Sans" pitchFamily="34" charset="0"/>
              <a:cs typeface="Open Sans" pitchFamily="34" charset="0"/>
            </a:endParaRPr>
          </a:p>
        </p:txBody>
      </p:sp>
      <p:sp>
        <p:nvSpPr>
          <p:cNvPr id="74" name="TextBox 73"/>
          <p:cNvSpPr txBox="1"/>
          <p:nvPr/>
        </p:nvSpPr>
        <p:spPr>
          <a:xfrm>
            <a:off x="6866792" y="4421475"/>
            <a:ext cx="3239156" cy="2887457"/>
          </a:xfrm>
          <a:prstGeom prst="rect">
            <a:avLst/>
          </a:prstGeom>
          <a:solidFill>
            <a:schemeClr val="bg1"/>
          </a:solidFill>
        </p:spPr>
        <p:txBody>
          <a:bodyPr wrap="square" lIns="0" rIns="0" rtlCol="0" anchor="t">
            <a:spAutoFit/>
          </a:bodyPr>
          <a:lstStyle/>
          <a:p>
            <a:pPr defTabSz="609600"/>
            <a:r>
              <a:rPr lang="en-US" sz="2400" dirty="0" err="1" smtClean="0">
                <a:solidFill>
                  <a:prstClr val="black"/>
                </a:solidFill>
                <a:latin typeface="Gill Sans MT" panose="020B0502020104020203" pitchFamily="34" charset="0"/>
              </a:rPr>
              <a:t>Apa</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rencana</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tindakan</a:t>
            </a:r>
            <a:r>
              <a:rPr lang="en-US" sz="2400" dirty="0" smtClean="0">
                <a:solidFill>
                  <a:prstClr val="black"/>
                </a:solidFill>
                <a:latin typeface="Gill Sans MT" panose="020B0502020104020203" pitchFamily="34" charset="0"/>
              </a:rPr>
              <a:t> yang </a:t>
            </a:r>
            <a:r>
              <a:rPr lang="en-US" sz="2400" dirty="0" err="1" smtClean="0">
                <a:solidFill>
                  <a:prstClr val="black"/>
                </a:solidFill>
                <a:latin typeface="Gill Sans MT" panose="020B0502020104020203" pitchFamily="34" charset="0"/>
              </a:rPr>
              <a:t>perlu</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dilakukan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oleh</a:t>
            </a:r>
            <a:r>
              <a:rPr lang="en-US" sz="2400" dirty="0" smtClean="0">
                <a:solidFill>
                  <a:prstClr val="black"/>
                </a:solidFill>
                <a:latin typeface="Gill Sans MT" panose="020B0502020104020203" pitchFamily="34" charset="0"/>
              </a:rPr>
              <a:t> UPT </a:t>
            </a:r>
            <a:r>
              <a:rPr lang="en-US" sz="2400" dirty="0" err="1" smtClean="0">
                <a:solidFill>
                  <a:prstClr val="black"/>
                </a:solidFill>
                <a:latin typeface="Gill Sans MT" panose="020B0502020104020203" pitchFamily="34" charset="0"/>
              </a:rPr>
              <a:t>guna</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mensinergikan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pemangku</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kepentingan</a:t>
            </a:r>
            <a:r>
              <a:rPr lang="en-US" sz="2400" dirty="0" smtClean="0">
                <a:solidFill>
                  <a:prstClr val="black"/>
                </a:solidFill>
                <a:latin typeface="Gill Sans MT" panose="020B0502020104020203" pitchFamily="34" charset="0"/>
              </a:rPr>
              <a:t> </a:t>
            </a:r>
            <a:r>
              <a:rPr lang="en-US" sz="2400" dirty="0" err="1" smtClean="0">
                <a:solidFill>
                  <a:prstClr val="black"/>
                </a:solidFill>
                <a:latin typeface="Gill Sans MT" panose="020B0502020104020203" pitchFamily="34" charset="0"/>
              </a:rPr>
              <a:t>Pemerintah</a:t>
            </a:r>
            <a:r>
              <a:rPr lang="en-US" sz="2400" dirty="0" smtClean="0">
                <a:solidFill>
                  <a:prstClr val="black"/>
                </a:solidFill>
                <a:latin typeface="Gill Sans MT" panose="020B0502020104020203" pitchFamily="34" charset="0"/>
              </a:rPr>
              <a:t> Daerah</a:t>
            </a:r>
            <a:endParaRPr lang="en-US" sz="2400" dirty="0">
              <a:solidFill>
                <a:prstClr val="black"/>
              </a:solidFill>
              <a:latin typeface="Gill Sans MT" panose="020B0502020104020203" pitchFamily="34" charset="0"/>
            </a:endParaRPr>
          </a:p>
          <a:p>
            <a:pPr defTabSz="609600"/>
            <a:endParaRPr lang="id-ID" sz="2935" dirty="0">
              <a:solidFill>
                <a:prstClr val="black"/>
              </a:solidFill>
              <a:latin typeface="Gill Sans MT" panose="020B0502020104020203" pitchFamily="34" charset="0"/>
            </a:endParaRPr>
          </a:p>
          <a:p>
            <a:pPr algn="ctr" defTabSz="1222375">
              <a:lnSpc>
                <a:spcPct val="110000"/>
              </a:lnSpc>
              <a:defRPr/>
            </a:pPr>
            <a:r>
              <a:rPr lang="en-US" sz="2935" kern="0" dirty="0">
                <a:solidFill>
                  <a:prstClr val="black"/>
                </a:solidFill>
                <a:latin typeface="Gill Sans MT" panose="020B0502020104020203" pitchFamily="34" charset="0"/>
                <a:ea typeface="Open Sans" pitchFamily="34" charset="0"/>
                <a:cs typeface="Open Sans" pitchFamily="34" charset="0"/>
              </a:rPr>
              <a:t> </a:t>
            </a:r>
            <a:endParaRPr lang="en-US" sz="2935" kern="0" dirty="0">
              <a:solidFill>
                <a:prstClr val="black"/>
              </a:solidFill>
              <a:latin typeface="Gill Sans MT" panose="020B0502020104020203" pitchFamily="34" charset="0"/>
              <a:ea typeface="Open Sans" pitchFamily="34" charset="0"/>
              <a:cs typeface="Open Sans" pitchFamily="34" charset="0"/>
            </a:endParaRPr>
          </a:p>
        </p:txBody>
      </p:sp>
      <p:sp>
        <p:nvSpPr>
          <p:cNvPr id="78" name="TextBox 77"/>
          <p:cNvSpPr txBox="1"/>
          <p:nvPr/>
        </p:nvSpPr>
        <p:spPr>
          <a:xfrm>
            <a:off x="9050297" y="4146478"/>
            <a:ext cx="2111303" cy="423257"/>
          </a:xfrm>
          <a:prstGeom prst="rect">
            <a:avLst/>
          </a:prstGeom>
          <a:noFill/>
        </p:spPr>
        <p:txBody>
          <a:bodyPr wrap="square" lIns="0" rIns="0" rtlCol="0" anchor="t">
            <a:spAutoFit/>
          </a:bodyPr>
          <a:lstStyle/>
          <a:p>
            <a:pPr algn="ctr" defTabSz="1222375">
              <a:lnSpc>
                <a:spcPct val="110000"/>
              </a:lnSpc>
              <a:defRPr/>
            </a:pPr>
            <a:endParaRPr lang="en-US" sz="1955" b="1" kern="0" dirty="0">
              <a:solidFill>
                <a:prstClr val="black">
                  <a:lumMod val="75000"/>
                  <a:lumOff val="25000"/>
                </a:prstClr>
              </a:solidFill>
              <a:latin typeface="Open Sans" pitchFamily="34" charset="0"/>
              <a:ea typeface="Open Sans" pitchFamily="34" charset="0"/>
              <a:cs typeface="Open Sans" pitchFamily="34" charset="0"/>
            </a:endParaRPr>
          </a:p>
        </p:txBody>
      </p:sp>
      <p:sp>
        <p:nvSpPr>
          <p:cNvPr id="21" name="TextBox 20"/>
          <p:cNvSpPr txBox="1"/>
          <p:nvPr/>
        </p:nvSpPr>
        <p:spPr>
          <a:xfrm>
            <a:off x="3017235" y="3959007"/>
            <a:ext cx="499196" cy="423257"/>
          </a:xfrm>
          <a:prstGeom prst="rect">
            <a:avLst/>
          </a:prstGeom>
          <a:noFill/>
          <a:ln w="28575">
            <a:solidFill>
              <a:schemeClr val="tx1"/>
            </a:solidFill>
          </a:ln>
        </p:spPr>
        <p:txBody>
          <a:bodyPr wrap="square" lIns="0" rIns="0" rtlCol="0" anchor="t">
            <a:spAutoFit/>
          </a:bodyPr>
          <a:lstStyle/>
          <a:p>
            <a:pPr algn="ctr" defTabSz="1222375">
              <a:lnSpc>
                <a:spcPct val="110000"/>
              </a:lnSpc>
              <a:defRPr/>
            </a:pPr>
            <a:r>
              <a:rPr lang="id-ID" sz="1955" b="1" kern="0" dirty="0">
                <a:solidFill>
                  <a:prstClr val="black">
                    <a:lumMod val="75000"/>
                    <a:lumOff val="25000"/>
                  </a:prstClr>
                </a:solidFill>
                <a:latin typeface="Open Sans" pitchFamily="34" charset="0"/>
                <a:ea typeface="Open Sans" pitchFamily="34" charset="0"/>
                <a:cs typeface="Open Sans" pitchFamily="34" charset="0"/>
              </a:rPr>
              <a:t>2</a:t>
            </a:r>
            <a:endParaRPr lang="en-US" sz="1955" b="1" kern="0" dirty="0">
              <a:solidFill>
                <a:prstClr val="black">
                  <a:lumMod val="75000"/>
                  <a:lumOff val="25000"/>
                </a:prstClr>
              </a:solidFill>
              <a:latin typeface="Open Sans" pitchFamily="34" charset="0"/>
              <a:ea typeface="Open Sans" pitchFamily="34" charset="0"/>
              <a:cs typeface="Open Sans" pitchFamily="34" charset="0"/>
            </a:endParaRPr>
          </a:p>
        </p:txBody>
      </p:sp>
      <p:sp>
        <p:nvSpPr>
          <p:cNvPr id="22" name="TextBox 21"/>
          <p:cNvSpPr txBox="1"/>
          <p:nvPr/>
        </p:nvSpPr>
        <p:spPr>
          <a:xfrm>
            <a:off x="7173156" y="3959336"/>
            <a:ext cx="501233" cy="423257"/>
          </a:xfrm>
          <a:prstGeom prst="rect">
            <a:avLst/>
          </a:prstGeom>
          <a:noFill/>
          <a:ln w="28575">
            <a:solidFill>
              <a:schemeClr val="bg1"/>
            </a:solidFill>
          </a:ln>
        </p:spPr>
        <p:txBody>
          <a:bodyPr wrap="square" lIns="0" rIns="0" rtlCol="0" anchor="t">
            <a:spAutoFit/>
          </a:bodyPr>
          <a:lstStyle/>
          <a:p>
            <a:pPr algn="ctr" defTabSz="1222375">
              <a:lnSpc>
                <a:spcPct val="110000"/>
              </a:lnSpc>
              <a:defRPr/>
            </a:pPr>
            <a:r>
              <a:rPr lang="id-ID" sz="1955" b="1" kern="0" dirty="0">
                <a:solidFill>
                  <a:prstClr val="white"/>
                </a:solidFill>
                <a:latin typeface="Open Sans" pitchFamily="34" charset="0"/>
                <a:ea typeface="Open Sans" pitchFamily="34" charset="0"/>
                <a:cs typeface="Open Sans" pitchFamily="34" charset="0"/>
              </a:rPr>
              <a:t>4</a:t>
            </a:r>
            <a:endParaRPr lang="en-US" sz="1955" b="1" kern="0" dirty="0">
              <a:solidFill>
                <a:prstClr val="white"/>
              </a:solidFill>
              <a:latin typeface="Open Sans" pitchFamily="34" charset="0"/>
              <a:ea typeface="Open Sans" pitchFamily="34" charset="0"/>
              <a:cs typeface="Open Sans" pitchFamily="34" charset="0"/>
            </a:endParaRPr>
          </a:p>
        </p:txBody>
      </p:sp>
      <p:sp>
        <p:nvSpPr>
          <p:cNvPr id="25" name="TextBox 24"/>
          <p:cNvSpPr txBox="1"/>
          <p:nvPr/>
        </p:nvSpPr>
        <p:spPr>
          <a:xfrm>
            <a:off x="5355936" y="3943486"/>
            <a:ext cx="501233" cy="423257"/>
          </a:xfrm>
          <a:prstGeom prst="rect">
            <a:avLst/>
          </a:prstGeom>
          <a:noFill/>
          <a:ln w="28575">
            <a:solidFill>
              <a:schemeClr val="tx1"/>
            </a:solidFill>
          </a:ln>
        </p:spPr>
        <p:txBody>
          <a:bodyPr wrap="square" lIns="0" rIns="0" rtlCol="0" anchor="t">
            <a:spAutoFit/>
          </a:bodyPr>
          <a:lstStyle/>
          <a:p>
            <a:pPr algn="ctr" defTabSz="1222375">
              <a:lnSpc>
                <a:spcPct val="110000"/>
              </a:lnSpc>
              <a:defRPr/>
            </a:pPr>
            <a:r>
              <a:rPr lang="id-ID" sz="1955" b="1" kern="0" dirty="0">
                <a:solidFill>
                  <a:prstClr val="black">
                    <a:lumMod val="75000"/>
                    <a:lumOff val="25000"/>
                  </a:prstClr>
                </a:solidFill>
                <a:latin typeface="Open Sans" pitchFamily="34" charset="0"/>
                <a:ea typeface="Open Sans" pitchFamily="34" charset="0"/>
                <a:cs typeface="Open Sans" pitchFamily="34" charset="0"/>
              </a:rPr>
              <a:t>3</a:t>
            </a:r>
            <a:endParaRPr lang="en-US" sz="1955" b="1" kern="0" dirty="0">
              <a:solidFill>
                <a:prstClr val="black">
                  <a:lumMod val="75000"/>
                  <a:lumOff val="25000"/>
                </a:prstClr>
              </a:solidFill>
              <a:latin typeface="Open Sans" pitchFamily="34" charset="0"/>
              <a:ea typeface="Open Sans" pitchFamily="34" charset="0"/>
              <a:cs typeface="Open Sans" pitchFamily="34" charset="0"/>
            </a:endParaRPr>
          </a:p>
        </p:txBody>
      </p:sp>
      <p:grpSp>
        <p:nvGrpSpPr>
          <p:cNvPr id="27" name="Group 26"/>
          <p:cNvGrpSpPr/>
          <p:nvPr/>
        </p:nvGrpSpPr>
        <p:grpSpPr>
          <a:xfrm flipH="1">
            <a:off x="4273095" y="2163396"/>
            <a:ext cx="1871683" cy="1605185"/>
            <a:chOff x="1" y="0"/>
            <a:chExt cx="5375726" cy="6084888"/>
          </a:xfrm>
        </p:grpSpPr>
        <p:sp>
          <p:nvSpPr>
            <p:cNvPr id="29" name="Freeform 28"/>
            <p:cNvSpPr/>
            <p:nvPr/>
          </p:nvSpPr>
          <p:spPr>
            <a:xfrm>
              <a:off x="1" y="541338"/>
              <a:ext cx="1668463" cy="4605338"/>
            </a:xfrm>
            <a:custGeom>
              <a:avLst/>
              <a:gdLst>
                <a:gd name="connsiteX0" fmla="*/ 1014246 w 1668463"/>
                <a:gd name="connsiteY0" fmla="*/ 0 h 4605338"/>
                <a:gd name="connsiteX1" fmla="*/ 1668463 w 1668463"/>
                <a:gd name="connsiteY1" fmla="*/ 4605338 h 4605338"/>
                <a:gd name="connsiteX2" fmla="*/ 432411 w 1668463"/>
                <a:gd name="connsiteY2" fmla="*/ 3247390 h 4605338"/>
                <a:gd name="connsiteX3" fmla="*/ 162373 w 1668463"/>
                <a:gd name="connsiteY3" fmla="*/ 1747524 h 4605338"/>
                <a:gd name="connsiteX4" fmla="*/ 9650 w 1668463"/>
                <a:gd name="connsiteY4" fmla="*/ 1597085 h 4605338"/>
                <a:gd name="connsiteX5" fmla="*/ 0 w 1668463"/>
                <a:gd name="connsiteY5" fmla="*/ 1591492 h 4605338"/>
                <a:gd name="connsiteX6" fmla="*/ 0 w 1668463"/>
                <a:gd name="connsiteY6" fmla="*/ 52991 h 4605338"/>
                <a:gd name="connsiteX7" fmla="*/ 75921 w 1668463"/>
                <a:gd name="connsiteY7" fmla="*/ 49025 h 4605338"/>
                <a:gd name="connsiteX8" fmla="*/ 1014246 w 1668463"/>
                <a:gd name="connsiteY8" fmla="*/ 0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463" h="4605338">
                  <a:moveTo>
                    <a:pt x="1014246" y="0"/>
                  </a:moveTo>
                  <a:cubicBezTo>
                    <a:pt x="1014246" y="0"/>
                    <a:pt x="1014246" y="0"/>
                    <a:pt x="1668463" y="4605338"/>
                  </a:cubicBezTo>
                  <a:cubicBezTo>
                    <a:pt x="763695" y="4416116"/>
                    <a:pt x="407356" y="3959756"/>
                    <a:pt x="432411" y="3247390"/>
                  </a:cubicBezTo>
                  <a:cubicBezTo>
                    <a:pt x="446331" y="2765986"/>
                    <a:pt x="329407" y="1972921"/>
                    <a:pt x="162373" y="1747524"/>
                  </a:cubicBezTo>
                  <a:cubicBezTo>
                    <a:pt x="122702" y="1694653"/>
                    <a:pt x="72592" y="1641956"/>
                    <a:pt x="9650" y="1597085"/>
                  </a:cubicBezTo>
                  <a:lnTo>
                    <a:pt x="0" y="1591492"/>
                  </a:lnTo>
                  <a:lnTo>
                    <a:pt x="0" y="52991"/>
                  </a:lnTo>
                  <a:lnTo>
                    <a:pt x="75921" y="49025"/>
                  </a:lnTo>
                  <a:cubicBezTo>
                    <a:pt x="326438" y="35936"/>
                    <a:pt x="634766" y="19827"/>
                    <a:pt x="1014246" y="0"/>
                  </a:cubicBezTo>
                  <a:close/>
                </a:path>
              </a:pathLst>
            </a:custGeom>
            <a:gradFill flip="none" rotWithShape="1">
              <a:gsLst>
                <a:gs pos="51000">
                  <a:srgbClr val="3EDCFC"/>
                </a:gs>
                <a:gs pos="7000">
                  <a:srgbClr val="20BEEB"/>
                </a:gs>
                <a:gs pos="86000">
                  <a:srgbClr val="01A0D9"/>
                </a:gs>
              </a:gsLst>
              <a:lin ang="16200000" scaled="1"/>
              <a:tileRect/>
            </a:gradFill>
            <a:ln>
              <a:noFill/>
            </a:ln>
          </p:spPr>
          <p:txBody>
            <a:bodyPr vert="horz" wrap="square" lIns="89333" tIns="44667" rIns="89333" bIns="44667" numCol="1" anchor="t" anchorCtr="0" compatLnSpc="1"/>
            <a:lstStyle/>
            <a:p>
              <a:pPr defTabSz="609600"/>
              <a:endParaRPr lang="en-US" sz="1760">
                <a:solidFill>
                  <a:prstClr val="black"/>
                </a:solidFill>
              </a:endParaRPr>
            </a:p>
          </p:txBody>
        </p:sp>
        <p:sp>
          <p:nvSpPr>
            <p:cNvPr id="31" name="Freeform 30"/>
            <p:cNvSpPr/>
            <p:nvPr/>
          </p:nvSpPr>
          <p:spPr bwMode="auto">
            <a:xfrm>
              <a:off x="1603375" y="1162050"/>
              <a:ext cx="3556000" cy="3859213"/>
            </a:xfrm>
            <a:custGeom>
              <a:avLst/>
              <a:gdLst>
                <a:gd name="T0" fmla="*/ 1124 w 1277"/>
                <a:gd name="T1" fmla="*/ 446 h 1387"/>
                <a:gd name="T2" fmla="*/ 914 w 1277"/>
                <a:gd name="T3" fmla="*/ 1260 h 1387"/>
                <a:gd name="T4" fmla="*/ 152 w 1277"/>
                <a:gd name="T5" fmla="*/ 904 h 1387"/>
                <a:gd name="T6" fmla="*/ 345 w 1277"/>
                <a:gd name="T7" fmla="*/ 84 h 1387"/>
                <a:gd name="T8" fmla="*/ 1124 w 1277"/>
                <a:gd name="T9" fmla="*/ 446 h 1387"/>
              </a:gdLst>
              <a:ahLst/>
              <a:cxnLst>
                <a:cxn ang="0">
                  <a:pos x="T0" y="T1"/>
                </a:cxn>
                <a:cxn ang="0">
                  <a:pos x="T2" y="T3"/>
                </a:cxn>
                <a:cxn ang="0">
                  <a:pos x="T4" y="T5"/>
                </a:cxn>
                <a:cxn ang="0">
                  <a:pos x="T6" y="T7"/>
                </a:cxn>
                <a:cxn ang="0">
                  <a:pos x="T8" y="T9"/>
                </a:cxn>
              </a:cxnLst>
              <a:rect l="0" t="0" r="r" b="b"/>
              <a:pathLst>
                <a:path w="1277" h="1387">
                  <a:moveTo>
                    <a:pt x="1124" y="446"/>
                  </a:moveTo>
                  <a:cubicBezTo>
                    <a:pt x="1277" y="770"/>
                    <a:pt x="1182" y="1134"/>
                    <a:pt x="914" y="1260"/>
                  </a:cubicBezTo>
                  <a:cubicBezTo>
                    <a:pt x="646" y="1387"/>
                    <a:pt x="305" y="1228"/>
                    <a:pt x="152" y="904"/>
                  </a:cubicBezTo>
                  <a:cubicBezTo>
                    <a:pt x="0" y="581"/>
                    <a:pt x="77" y="210"/>
                    <a:pt x="345" y="84"/>
                  </a:cubicBezTo>
                  <a:cubicBezTo>
                    <a:pt x="613" y="0"/>
                    <a:pt x="972" y="123"/>
                    <a:pt x="1124" y="446"/>
                  </a:cubicBezTo>
                  <a:close/>
                </a:path>
              </a:pathLst>
            </a:custGeom>
            <a:gradFill flip="none" rotWithShape="1">
              <a:gsLst>
                <a:gs pos="64000">
                  <a:srgbClr val="3EDCFC"/>
                </a:gs>
                <a:gs pos="100000">
                  <a:srgbClr val="20BEEB"/>
                </a:gs>
                <a:gs pos="0">
                  <a:srgbClr val="01A0D9"/>
                </a:gs>
              </a:gsLst>
              <a:lin ang="2700000" scaled="1"/>
              <a:tileRect/>
            </a:gradFill>
            <a:ln>
              <a:noFill/>
            </a:ln>
          </p:spPr>
          <p:txBody>
            <a:bodyPr vert="horz" wrap="square" lIns="89333" tIns="44667" rIns="89333" bIns="44667" numCol="1" anchor="t" anchorCtr="0" compatLnSpc="1"/>
            <a:lstStyle/>
            <a:p>
              <a:pPr defTabSz="609600"/>
              <a:r>
                <a:rPr lang="en-US" sz="1760" dirty="0">
                  <a:solidFill>
                    <a:prstClr val="black"/>
                  </a:solidFill>
                </a:rPr>
                <a:t>v</a:t>
              </a:r>
              <a:endParaRPr lang="en-US" sz="1760" dirty="0">
                <a:solidFill>
                  <a:prstClr val="black"/>
                </a:solidFill>
              </a:endParaRPr>
            </a:p>
          </p:txBody>
        </p:sp>
        <p:sp>
          <p:nvSpPr>
            <p:cNvPr id="32" name="Oval 31"/>
            <p:cNvSpPr>
              <a:spLocks noChangeArrowheads="1"/>
            </p:cNvSpPr>
            <p:nvPr/>
          </p:nvSpPr>
          <p:spPr bwMode="auto">
            <a:xfrm>
              <a:off x="419100" y="2016125"/>
              <a:ext cx="2990850" cy="3598863"/>
            </a:xfrm>
            <a:prstGeom prst="ellipse">
              <a:avLst/>
            </a:prstGeom>
            <a:gradFill flip="none" rotWithShape="1">
              <a:gsLst>
                <a:gs pos="5000">
                  <a:srgbClr val="3EDCFC"/>
                </a:gs>
                <a:gs pos="88000">
                  <a:srgbClr val="01A0D9"/>
                </a:gs>
              </a:gsLst>
              <a:lin ang="4800000" scaled="0"/>
              <a:tileRect/>
            </a:gradFill>
            <a:ln>
              <a:noFill/>
            </a:ln>
          </p:spPr>
          <p:txBody>
            <a:bodyPr vert="horz" wrap="square" lIns="89333" tIns="44667" rIns="89333" bIns="44667" numCol="1" anchor="t" anchorCtr="0" compatLnSpc="1"/>
            <a:lstStyle/>
            <a:p>
              <a:pPr defTabSz="609600"/>
              <a:endParaRPr lang="en-US" sz="1760">
                <a:solidFill>
                  <a:prstClr val="black"/>
                </a:solidFill>
              </a:endParaRPr>
            </a:p>
          </p:txBody>
        </p:sp>
        <p:sp>
          <p:nvSpPr>
            <p:cNvPr id="33" name="Freeform 32"/>
            <p:cNvSpPr/>
            <p:nvPr/>
          </p:nvSpPr>
          <p:spPr bwMode="auto">
            <a:xfrm>
              <a:off x="763588" y="2006600"/>
              <a:ext cx="4403725" cy="4078288"/>
            </a:xfrm>
            <a:custGeom>
              <a:avLst/>
              <a:gdLst>
                <a:gd name="T0" fmla="*/ 1223 w 1582"/>
                <a:gd name="T1" fmla="*/ 0 h 1465"/>
                <a:gd name="T2" fmla="*/ 1581 w 1582"/>
                <a:gd name="T3" fmla="*/ 663 h 1465"/>
                <a:gd name="T4" fmla="*/ 785 w 1582"/>
                <a:gd name="T5" fmla="*/ 1464 h 1465"/>
                <a:gd name="T6" fmla="*/ 0 w 1582"/>
                <a:gd name="T7" fmla="*/ 824 h 1465"/>
                <a:gd name="T8" fmla="*/ 1223 w 1582"/>
                <a:gd name="T9" fmla="*/ 0 h 1465"/>
              </a:gdLst>
              <a:ahLst/>
              <a:cxnLst>
                <a:cxn ang="0">
                  <a:pos x="T0" y="T1"/>
                </a:cxn>
                <a:cxn ang="0">
                  <a:pos x="T2" y="T3"/>
                </a:cxn>
                <a:cxn ang="0">
                  <a:pos x="T4" y="T5"/>
                </a:cxn>
                <a:cxn ang="0">
                  <a:pos x="T6" y="T7"/>
                </a:cxn>
                <a:cxn ang="0">
                  <a:pos x="T8" y="T9"/>
                </a:cxn>
              </a:cxnLst>
              <a:rect l="0" t="0" r="r" b="b"/>
              <a:pathLst>
                <a:path w="1582" h="1465">
                  <a:moveTo>
                    <a:pt x="1223" y="0"/>
                  </a:moveTo>
                  <a:cubicBezTo>
                    <a:pt x="1438" y="142"/>
                    <a:pt x="1580" y="386"/>
                    <a:pt x="1581" y="663"/>
                  </a:cubicBezTo>
                  <a:cubicBezTo>
                    <a:pt x="1582" y="1104"/>
                    <a:pt x="1226" y="1463"/>
                    <a:pt x="785" y="1464"/>
                  </a:cubicBezTo>
                  <a:cubicBezTo>
                    <a:pt x="398" y="1465"/>
                    <a:pt x="74" y="1190"/>
                    <a:pt x="0" y="824"/>
                  </a:cubicBezTo>
                  <a:lnTo>
                    <a:pt x="1223" y="0"/>
                  </a:lnTo>
                  <a:close/>
                </a:path>
              </a:pathLst>
            </a:custGeom>
            <a:solidFill>
              <a:schemeClr val="bg1"/>
            </a:solidFill>
            <a:ln>
              <a:noFill/>
            </a:ln>
            <a:effectLst>
              <a:outerShdw blurRad="101600" dist="50800" dir="2700000" algn="t" rotWithShape="0">
                <a:prstClr val="black">
                  <a:alpha val="14000"/>
                </a:prstClr>
              </a:outerShdw>
            </a:effectLst>
          </p:spPr>
          <p:txBody>
            <a:bodyPr vert="horz" wrap="square" lIns="89333" tIns="44667" rIns="89333" bIns="44667" numCol="1" anchor="t" anchorCtr="0" compatLnSpc="1"/>
            <a:lstStyle/>
            <a:p>
              <a:pPr defTabSz="609600"/>
              <a:endParaRPr lang="en-US" sz="1760">
                <a:solidFill>
                  <a:prstClr val="black"/>
                </a:solidFill>
              </a:endParaRPr>
            </a:p>
          </p:txBody>
        </p:sp>
        <p:sp>
          <p:nvSpPr>
            <p:cNvPr id="34" name="Freeform 33"/>
            <p:cNvSpPr/>
            <p:nvPr/>
          </p:nvSpPr>
          <p:spPr bwMode="auto">
            <a:xfrm>
              <a:off x="1085850" y="2752725"/>
              <a:ext cx="3781425" cy="2947988"/>
            </a:xfrm>
            <a:custGeom>
              <a:avLst/>
              <a:gdLst>
                <a:gd name="T0" fmla="*/ 1358 w 1358"/>
                <a:gd name="T1" fmla="*/ 312 h 1059"/>
                <a:gd name="T2" fmla="*/ 611 w 1358"/>
                <a:gd name="T3" fmla="*/ 1059 h 1059"/>
                <a:gd name="T4" fmla="*/ 0 w 1358"/>
                <a:gd name="T5" fmla="*/ 740 h 1059"/>
                <a:gd name="T6" fmla="*/ 558 w 1358"/>
                <a:gd name="T7" fmla="*/ 979 h 1059"/>
                <a:gd name="T8" fmla="*/ 1321 w 1358"/>
                <a:gd name="T9" fmla="*/ 232 h 1059"/>
                <a:gd name="T10" fmla="*/ 1283 w 1358"/>
                <a:gd name="T11" fmla="*/ 0 h 1059"/>
                <a:gd name="T12" fmla="*/ 1306 w 1358"/>
                <a:gd name="T13" fmla="*/ 39 h 1059"/>
                <a:gd name="T14" fmla="*/ 1358 w 1358"/>
                <a:gd name="T15" fmla="*/ 312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8" h="1059">
                  <a:moveTo>
                    <a:pt x="1358" y="312"/>
                  </a:moveTo>
                  <a:cubicBezTo>
                    <a:pt x="1358" y="724"/>
                    <a:pt x="1023" y="1059"/>
                    <a:pt x="611" y="1059"/>
                  </a:cubicBezTo>
                  <a:cubicBezTo>
                    <a:pt x="362" y="1059"/>
                    <a:pt x="136" y="934"/>
                    <a:pt x="0" y="740"/>
                  </a:cubicBezTo>
                  <a:cubicBezTo>
                    <a:pt x="141" y="888"/>
                    <a:pt x="341" y="979"/>
                    <a:pt x="558" y="979"/>
                  </a:cubicBezTo>
                  <a:cubicBezTo>
                    <a:pt x="979" y="979"/>
                    <a:pt x="1321" y="644"/>
                    <a:pt x="1321" y="232"/>
                  </a:cubicBezTo>
                  <a:cubicBezTo>
                    <a:pt x="1321" y="152"/>
                    <a:pt x="1308" y="74"/>
                    <a:pt x="1283" y="0"/>
                  </a:cubicBezTo>
                  <a:cubicBezTo>
                    <a:pt x="1291" y="13"/>
                    <a:pt x="1299" y="25"/>
                    <a:pt x="1306" y="39"/>
                  </a:cubicBezTo>
                  <a:cubicBezTo>
                    <a:pt x="1339" y="125"/>
                    <a:pt x="1358" y="217"/>
                    <a:pt x="1358" y="3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333" tIns="44667" rIns="89333" bIns="44667" numCol="1" anchor="t" anchorCtr="0" compatLnSpc="1"/>
            <a:lstStyle/>
            <a:p>
              <a:pPr defTabSz="609600"/>
              <a:endParaRPr lang="en-US" sz="1760">
                <a:solidFill>
                  <a:prstClr val="black"/>
                </a:solidFill>
              </a:endParaRPr>
            </a:p>
          </p:txBody>
        </p:sp>
        <p:sp>
          <p:nvSpPr>
            <p:cNvPr id="35" name="Freeform 34"/>
            <p:cNvSpPr/>
            <p:nvPr/>
          </p:nvSpPr>
          <p:spPr bwMode="auto">
            <a:xfrm>
              <a:off x="1" y="0"/>
              <a:ext cx="4878137" cy="5099452"/>
            </a:xfrm>
            <a:custGeom>
              <a:avLst/>
              <a:gdLst>
                <a:gd name="connsiteX0" fmla="*/ 0 w 4878137"/>
                <a:gd name="connsiteY0" fmla="*/ 0 h 5099452"/>
                <a:gd name="connsiteX1" fmla="*/ 2316870 w 4878137"/>
                <a:gd name="connsiteY1" fmla="*/ 0 h 5099452"/>
                <a:gd name="connsiteX2" fmla="*/ 2314360 w 4878137"/>
                <a:gd name="connsiteY2" fmla="*/ 45173 h 5099452"/>
                <a:gd name="connsiteX3" fmla="*/ 3725600 w 4878137"/>
                <a:gd name="connsiteY3" fmla="*/ 1620458 h 5099452"/>
                <a:gd name="connsiteX4" fmla="*/ 4084674 w 4878137"/>
                <a:gd name="connsiteY4" fmla="*/ 1809714 h 5099452"/>
                <a:gd name="connsiteX5" fmla="*/ 4877975 w 4878137"/>
                <a:gd name="connsiteY5" fmla="*/ 3318202 h 5099452"/>
                <a:gd name="connsiteX6" fmla="*/ 3032506 w 4878137"/>
                <a:gd name="connsiteY6" fmla="*/ 5099443 h 5099452"/>
                <a:gd name="connsiteX7" fmla="*/ 1200955 w 4878137"/>
                <a:gd name="connsiteY7" fmla="*/ 3646619 h 5099452"/>
                <a:gd name="connsiteX8" fmla="*/ 1167553 w 4878137"/>
                <a:gd name="connsiteY8" fmla="*/ 3343251 h 5099452"/>
                <a:gd name="connsiteX9" fmla="*/ 315798 w 4878137"/>
                <a:gd name="connsiteY9" fmla="*/ 1116700 h 5099452"/>
                <a:gd name="connsiteX10" fmla="*/ 51364 w 4878137"/>
                <a:gd name="connsiteY10" fmla="*/ 952492 h 5099452"/>
                <a:gd name="connsiteX11" fmla="*/ 0 w 4878137"/>
                <a:gd name="connsiteY11" fmla="*/ 908218 h 509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8137" h="5099452">
                  <a:moveTo>
                    <a:pt x="0" y="0"/>
                  </a:moveTo>
                  <a:lnTo>
                    <a:pt x="2316870" y="0"/>
                  </a:lnTo>
                  <a:lnTo>
                    <a:pt x="2314360" y="45173"/>
                  </a:lnTo>
                  <a:cubicBezTo>
                    <a:pt x="2303226" y="960842"/>
                    <a:pt x="3063125" y="1289258"/>
                    <a:pt x="3725600" y="1620458"/>
                  </a:cubicBezTo>
                  <a:cubicBezTo>
                    <a:pt x="3853642" y="1670555"/>
                    <a:pt x="3973333" y="1734568"/>
                    <a:pt x="4084674" y="1809714"/>
                  </a:cubicBezTo>
                  <a:cubicBezTo>
                    <a:pt x="4571788" y="2143697"/>
                    <a:pt x="4886325" y="2697552"/>
                    <a:pt x="4877975" y="3318202"/>
                  </a:cubicBezTo>
                  <a:cubicBezTo>
                    <a:pt x="4864057" y="4300668"/>
                    <a:pt x="4045704" y="5093877"/>
                    <a:pt x="3032506" y="5099443"/>
                  </a:cubicBezTo>
                  <a:cubicBezTo>
                    <a:pt x="2133432" y="5102226"/>
                    <a:pt x="1373532" y="4481575"/>
                    <a:pt x="1200955" y="3646619"/>
                  </a:cubicBezTo>
                  <a:cubicBezTo>
                    <a:pt x="1181470" y="3546424"/>
                    <a:pt x="1170336" y="3446229"/>
                    <a:pt x="1167553" y="3343251"/>
                  </a:cubicBezTo>
                  <a:cubicBezTo>
                    <a:pt x="1033944" y="2207710"/>
                    <a:pt x="964356" y="1581493"/>
                    <a:pt x="315798" y="1116700"/>
                  </a:cubicBezTo>
                  <a:cubicBezTo>
                    <a:pt x="223942" y="1069386"/>
                    <a:pt x="134869" y="1013722"/>
                    <a:pt x="51364" y="952492"/>
                  </a:cubicBezTo>
                  <a:lnTo>
                    <a:pt x="0" y="908218"/>
                  </a:lnTo>
                  <a:close/>
                </a:path>
              </a:pathLst>
            </a:custGeom>
            <a:gradFill flip="none" rotWithShape="1">
              <a:gsLst>
                <a:gs pos="48000">
                  <a:srgbClr val="3EDCFC"/>
                </a:gs>
                <a:gs pos="100000">
                  <a:srgbClr val="01A0D9"/>
                </a:gs>
              </a:gsLst>
              <a:lin ang="16200000" scaled="1"/>
              <a:tileRect/>
            </a:gradFill>
            <a:ln>
              <a:noFill/>
            </a:ln>
          </p:spPr>
          <p:txBody>
            <a:bodyPr vert="horz" wrap="square" lIns="89333" tIns="44667" rIns="89333" bIns="44667" numCol="1" anchor="t" anchorCtr="0" compatLnSpc="1"/>
            <a:lstStyle/>
            <a:p>
              <a:pPr defTabSz="609600"/>
              <a:endParaRPr lang="en-US" sz="1760">
                <a:solidFill>
                  <a:prstClr val="black"/>
                </a:solidFill>
              </a:endParaRPr>
            </a:p>
          </p:txBody>
        </p:sp>
        <p:sp>
          <p:nvSpPr>
            <p:cNvPr id="36" name="Freeform 35"/>
            <p:cNvSpPr/>
            <p:nvPr/>
          </p:nvSpPr>
          <p:spPr>
            <a:xfrm>
              <a:off x="1" y="1"/>
              <a:ext cx="4956175" cy="5789613"/>
            </a:xfrm>
            <a:custGeom>
              <a:avLst/>
              <a:gdLst>
                <a:gd name="connsiteX0" fmla="*/ 0 w 4956175"/>
                <a:gd name="connsiteY0" fmla="*/ 0 h 5789613"/>
                <a:gd name="connsiteX1" fmla="*/ 1935821 w 4956175"/>
                <a:gd name="connsiteY1" fmla="*/ 0 h 5789613"/>
                <a:gd name="connsiteX2" fmla="*/ 1961083 w 4956175"/>
                <a:gd name="connsiteY2" fmla="*/ 159993 h 5789613"/>
                <a:gd name="connsiteX3" fmla="*/ 3569855 w 4956175"/>
                <a:gd name="connsiteY3" fmla="*/ 1600751 h 5789613"/>
                <a:gd name="connsiteX4" fmla="*/ 3990205 w 4956175"/>
                <a:gd name="connsiteY4" fmla="*/ 1820632 h 5789613"/>
                <a:gd name="connsiteX5" fmla="*/ 4956175 w 4956175"/>
                <a:gd name="connsiteY5" fmla="*/ 3621425 h 5789613"/>
                <a:gd name="connsiteX6" fmla="*/ 2787614 w 4956175"/>
                <a:gd name="connsiteY6" fmla="*/ 5789613 h 5789613"/>
                <a:gd name="connsiteX7" fmla="*/ 663594 w 4956175"/>
                <a:gd name="connsiteY7" fmla="*/ 4044486 h 5789613"/>
                <a:gd name="connsiteX8" fmla="*/ 621837 w 4956175"/>
                <a:gd name="connsiteY8" fmla="*/ 3688224 h 5789613"/>
                <a:gd name="connsiteX9" fmla="*/ 13771 w 4956175"/>
                <a:gd name="connsiteY9" fmla="*/ 1414437 h 5789613"/>
                <a:gd name="connsiteX10" fmla="*/ 0 w 4956175"/>
                <a:gd name="connsiteY10" fmla="*/ 1399141 h 57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6175" h="5789613">
                  <a:moveTo>
                    <a:pt x="0" y="0"/>
                  </a:moveTo>
                  <a:lnTo>
                    <a:pt x="1935821" y="0"/>
                  </a:lnTo>
                  <a:lnTo>
                    <a:pt x="1961083" y="159993"/>
                  </a:lnTo>
                  <a:cubicBezTo>
                    <a:pt x="2133949" y="949590"/>
                    <a:pt x="2890266" y="1271975"/>
                    <a:pt x="3569855" y="1600751"/>
                  </a:cubicBezTo>
                  <a:cubicBezTo>
                    <a:pt x="3717395" y="1659201"/>
                    <a:pt x="3859368" y="1731566"/>
                    <a:pt x="3990205" y="1820632"/>
                  </a:cubicBezTo>
                  <a:cubicBezTo>
                    <a:pt x="4572015" y="2207510"/>
                    <a:pt x="4956175" y="2869935"/>
                    <a:pt x="4956175" y="3621425"/>
                  </a:cubicBezTo>
                  <a:cubicBezTo>
                    <a:pt x="4956175" y="4818243"/>
                    <a:pt x="3984638" y="5789613"/>
                    <a:pt x="2787614" y="5789613"/>
                  </a:cubicBezTo>
                  <a:cubicBezTo>
                    <a:pt x="1738131" y="5789613"/>
                    <a:pt x="861242" y="5038123"/>
                    <a:pt x="663594" y="4044486"/>
                  </a:cubicBezTo>
                  <a:cubicBezTo>
                    <a:pt x="641324" y="3930371"/>
                    <a:pt x="627405" y="3810689"/>
                    <a:pt x="621837" y="3688224"/>
                  </a:cubicBezTo>
                  <a:cubicBezTo>
                    <a:pt x="501961" y="2602738"/>
                    <a:pt x="426190" y="1915971"/>
                    <a:pt x="13771" y="1414437"/>
                  </a:cubicBezTo>
                  <a:lnTo>
                    <a:pt x="0" y="1399141"/>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760">
                <a:solidFill>
                  <a:prstClr val="white"/>
                </a:solidFill>
              </a:endParaRPr>
            </a:p>
          </p:txBody>
        </p:sp>
        <p:sp>
          <p:nvSpPr>
            <p:cNvPr id="38" name="Freeform 37"/>
            <p:cNvSpPr/>
            <p:nvPr/>
          </p:nvSpPr>
          <p:spPr bwMode="auto">
            <a:xfrm>
              <a:off x="2088015" y="1091464"/>
              <a:ext cx="3287712" cy="498756"/>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65000">
                  <a:srgbClr val="109CC2"/>
                </a:gs>
                <a:gs pos="13000">
                  <a:srgbClr val="21C0EC">
                    <a:alpha val="0"/>
                  </a:srgbClr>
                </a:gs>
              </a:gsLst>
              <a:lin ang="10800000" scaled="0"/>
              <a:tileRect/>
            </a:gradFill>
            <a:ln>
              <a:noFill/>
            </a:ln>
            <a:effectLst/>
          </p:spPr>
          <p:txBody>
            <a:bodyPr vert="horz" wrap="square" lIns="89333" tIns="44667" rIns="89333" bIns="44667" numCol="1" anchor="t" anchorCtr="0" compatLnSpc="1"/>
            <a:lstStyle/>
            <a:p>
              <a:pPr defTabSz="609600"/>
              <a:endParaRPr lang="en-US" sz="1760">
                <a:solidFill>
                  <a:prstClr val="black"/>
                </a:solidFill>
              </a:endParaRPr>
            </a:p>
          </p:txBody>
        </p:sp>
      </p:grpSp>
      <p:sp>
        <p:nvSpPr>
          <p:cNvPr id="3" name="Text Placeholder 2"/>
          <p:cNvSpPr>
            <a:spLocks noGrp="1"/>
          </p:cNvSpPr>
          <p:nvPr>
            <p:ph type="body" sz="quarter" idx="13"/>
          </p:nvPr>
        </p:nvSpPr>
        <p:spPr>
          <a:xfrm>
            <a:off x="553085" y="248920"/>
            <a:ext cx="9061450" cy="403225"/>
          </a:xfrm>
        </p:spPr>
        <p:txBody>
          <a:bodyPr>
            <a:noAutofit/>
          </a:bodyPr>
          <a:lstStyle/>
          <a:p>
            <a:r>
              <a:rPr lang="en-US" sz="2735" b="1" dirty="0" smtClean="0">
                <a:solidFill>
                  <a:srgbClr val="FF0000"/>
                </a:solidFill>
              </a:rPr>
              <a:t>KEPERCAYAAN UNTUK </a:t>
            </a:r>
            <a:endParaRPr lang="en-US" sz="2735" b="1" dirty="0" smtClean="0">
              <a:solidFill>
                <a:srgbClr val="FF0000"/>
              </a:solidFill>
            </a:endParaRPr>
          </a:p>
          <a:p>
            <a:r>
              <a:rPr lang="en-US" sz="2735" b="1" dirty="0" smtClean="0">
                <a:solidFill>
                  <a:srgbClr val="FF0000"/>
                </a:solidFill>
              </a:rPr>
              <a:t>MERENCANAKAN KEGIATAN DAN MEMOTIVASI DIRI MENINGKATKAN KINERJA </a:t>
            </a:r>
            <a:endParaRPr lang="id-ID" sz="2735" b="1" dirty="0">
              <a:solidFill>
                <a:srgbClr val="FF0000"/>
              </a:solidFill>
            </a:endParaRPr>
          </a:p>
        </p:txBody>
      </p:sp>
      <p:sp>
        <p:nvSpPr>
          <p:cNvPr id="7" name="TextBox 6"/>
          <p:cNvSpPr txBox="1"/>
          <p:nvPr/>
        </p:nvSpPr>
        <p:spPr>
          <a:xfrm>
            <a:off x="5083810" y="4402890"/>
            <a:ext cx="2280824" cy="1198880"/>
          </a:xfrm>
          <a:prstGeom prst="rect">
            <a:avLst/>
          </a:prstGeom>
          <a:noFill/>
        </p:spPr>
        <p:txBody>
          <a:bodyPr wrap="square" lIns="0" rIns="0" rtlCol="0" anchor="t">
            <a:spAutoFit/>
          </a:bodyPr>
          <a:lstStyle/>
          <a:p>
            <a:pPr defTabSz="609600"/>
            <a:r>
              <a:rPr lang="en-US" sz="2400" kern="0" dirty="0" err="1" smtClean="0">
                <a:solidFill>
                  <a:prstClr val="black"/>
                </a:solidFill>
                <a:latin typeface="Gill Sans MT" panose="020B0502020104020203" pitchFamily="34" charset="0"/>
                <a:ea typeface="Open Sans" pitchFamily="34" charset="0"/>
                <a:cs typeface="Open Sans" pitchFamily="34" charset="0"/>
              </a:rPr>
              <a:t>Bagaimana   alternatif solusinya ?</a:t>
            </a:r>
            <a:endParaRPr lang="en-US" sz="2400" kern="0" dirty="0">
              <a:solidFill>
                <a:prstClr val="black"/>
              </a:solidFill>
              <a:latin typeface="Gill Sans MT" panose="020B0502020104020203" pitchFamily="34" charset="0"/>
              <a:ea typeface="Open Sans" pitchFamily="34" charset="0"/>
              <a:cs typeface="Open Sans" pitchFamily="34" charset="0"/>
            </a:endParaRPr>
          </a:p>
        </p:txBody>
      </p:sp>
      <p:sp>
        <p:nvSpPr>
          <p:cNvPr id="10" name="TextBox 9"/>
          <p:cNvSpPr txBox="1"/>
          <p:nvPr/>
        </p:nvSpPr>
        <p:spPr>
          <a:xfrm>
            <a:off x="7674389" y="3920454"/>
            <a:ext cx="501233" cy="423257"/>
          </a:xfrm>
          <a:prstGeom prst="rect">
            <a:avLst/>
          </a:prstGeom>
          <a:noFill/>
          <a:ln w="28575">
            <a:solidFill>
              <a:schemeClr val="tx1"/>
            </a:solidFill>
          </a:ln>
        </p:spPr>
        <p:txBody>
          <a:bodyPr wrap="square" lIns="0" rIns="0" rtlCol="0" anchor="t">
            <a:spAutoFit/>
          </a:bodyPr>
          <a:lstStyle/>
          <a:p>
            <a:pPr algn="ctr" defTabSz="1222375">
              <a:lnSpc>
                <a:spcPct val="110000"/>
              </a:lnSpc>
              <a:defRPr/>
            </a:pPr>
            <a:r>
              <a:rPr lang="en-US" sz="1955" b="1" kern="0" dirty="0">
                <a:solidFill>
                  <a:prstClr val="black"/>
                </a:solidFill>
                <a:latin typeface="Open Sans" pitchFamily="34" charset="0"/>
                <a:ea typeface="Open Sans" pitchFamily="34" charset="0"/>
                <a:cs typeface="Open Sans" pitchFamily="34" charset="0"/>
              </a:rPr>
              <a:t>4</a:t>
            </a:r>
            <a:endParaRPr lang="en-US" sz="1955" b="1" kern="0" dirty="0">
              <a:solidFill>
                <a:prstClr val="black"/>
              </a:solidFill>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1"/>
          <a:srcRect l="20286" t="19963" r="18688" b="14259"/>
          <a:stretch>
            <a:fillRect/>
          </a:stretch>
        </p:blipFill>
        <p:spPr>
          <a:xfrm>
            <a:off x="161290" y="281940"/>
            <a:ext cx="11846560" cy="6471285"/>
          </a:xfrm>
          <a:prstGeom prst="rect">
            <a:avLst/>
          </a:prstGeom>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Theme">
  <a:themeElements>
    <a:clrScheme name="Custom 9">
      <a:dk1>
        <a:srgbClr val="000000"/>
      </a:dk1>
      <a:lt1>
        <a:srgbClr val="FFFFFF"/>
      </a:lt1>
      <a:dk2>
        <a:srgbClr val="212121"/>
      </a:dk2>
      <a:lt2>
        <a:srgbClr val="FFFFFF"/>
      </a:lt2>
      <a:accent1>
        <a:srgbClr val="E03C50"/>
      </a:accent1>
      <a:accent2>
        <a:srgbClr val="F16C2F"/>
      </a:accent2>
      <a:accent3>
        <a:srgbClr val="7239BD"/>
      </a:accent3>
      <a:accent4>
        <a:srgbClr val="155F7D"/>
      </a:accent4>
      <a:accent5>
        <a:srgbClr val="7F7F7F"/>
      </a:accent5>
      <a:accent6>
        <a:srgbClr val="373737"/>
      </a:accent6>
      <a:hlink>
        <a:srgbClr val="F0AF36"/>
      </a:hlink>
      <a:folHlink>
        <a:srgbClr val="46B4E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0</TotalTime>
  <Words>18977</Words>
  <Application>WPS Presentation</Application>
  <PresentationFormat>Widescreen</PresentationFormat>
  <Paragraphs>1465</Paragraphs>
  <Slides>40</Slides>
  <Notes>8</Notes>
  <HiddenSlides>0</HiddenSlides>
  <MMClips>0</MMClips>
  <ScaleCrop>false</ScaleCrop>
  <HeadingPairs>
    <vt:vector size="6" baseType="variant">
      <vt:variant>
        <vt:lpstr>已用的字体</vt:lpstr>
      </vt:variant>
      <vt:variant>
        <vt:i4>43</vt:i4>
      </vt:variant>
      <vt:variant>
        <vt:lpstr>主题</vt:lpstr>
      </vt:variant>
      <vt:variant>
        <vt:i4>8</vt:i4>
      </vt:variant>
      <vt:variant>
        <vt:lpstr>幻灯片标题</vt:lpstr>
      </vt:variant>
      <vt:variant>
        <vt:i4>40</vt:i4>
      </vt:variant>
    </vt:vector>
  </HeadingPairs>
  <TitlesOfParts>
    <vt:vector size="91" baseType="lpstr">
      <vt:lpstr>Arial</vt:lpstr>
      <vt:lpstr>SimSun</vt:lpstr>
      <vt:lpstr>Wingdings</vt:lpstr>
      <vt:lpstr>Wingdings 2</vt:lpstr>
      <vt:lpstr>Arial</vt:lpstr>
      <vt:lpstr>Tw Cen MT</vt:lpstr>
      <vt:lpstr>Wingdings 3</vt:lpstr>
      <vt:lpstr>Poppins SemiBold</vt:lpstr>
      <vt:lpstr>Segoe Print</vt:lpstr>
      <vt:lpstr>Poppins</vt:lpstr>
      <vt:lpstr>Poppins Medium</vt:lpstr>
      <vt:lpstr>Roboto Regular</vt:lpstr>
      <vt:lpstr>Helvetica</vt:lpstr>
      <vt:lpstr>Arial MT</vt:lpstr>
      <vt:lpstr>Helvetica Neue Light</vt:lpstr>
      <vt:lpstr>Calibri Light</vt:lpstr>
      <vt:lpstr>Poppins Light</vt:lpstr>
      <vt:lpstr>Oswald</vt:lpstr>
      <vt:lpstr>Raleway</vt:lpstr>
      <vt:lpstr>Calibri</vt:lpstr>
      <vt:lpstr>Tahoma</vt:lpstr>
      <vt:lpstr>Open Sans</vt:lpstr>
      <vt:lpstr>Franklin Gothic Demi</vt:lpstr>
      <vt:lpstr>Gill Sans MT</vt:lpstr>
      <vt:lpstr>Myriad Pro Cond</vt:lpstr>
      <vt:lpstr>Yu Gothic UI</vt:lpstr>
      <vt:lpstr>Microsoft YaHei</vt:lpstr>
      <vt:lpstr>Arial Unicode MS</vt:lpstr>
      <vt:lpstr>Aharoni</vt:lpstr>
      <vt:lpstr>Yu Gothic UI Semibold</vt:lpstr>
      <vt:lpstr>Times New Roman</vt:lpstr>
      <vt:lpstr>Calibri</vt:lpstr>
      <vt:lpstr>Century Gothic</vt:lpstr>
      <vt:lpstr>Fira Sans Extra Condensed Medium</vt:lpstr>
      <vt:lpstr>Times New Roman</vt:lpstr>
      <vt:lpstr>MS PGothic</vt:lpstr>
      <vt:lpstr>MS Gothic</vt:lpstr>
      <vt:lpstr>Gill Sans</vt:lpstr>
      <vt:lpstr>Vrinda</vt:lpstr>
      <vt:lpstr>Segoe UI Symbol</vt:lpstr>
      <vt:lpstr>Gill Sans MT Condensed</vt:lpstr>
      <vt:lpstr>Corbel</vt:lpstr>
      <vt:lpstr>Tw Cen MT Condensed</vt:lpstr>
      <vt:lpstr>Frame</vt:lpstr>
      <vt:lpstr>1_Office Theme</vt:lpstr>
      <vt:lpstr>Integral</vt:lpstr>
      <vt:lpstr>1_Integral</vt:lpstr>
      <vt:lpstr>Default Theme</vt:lpstr>
      <vt:lpstr>4_Office Theme</vt:lpstr>
      <vt:lpstr>Default Design</vt:lpstr>
      <vt:lpstr>2_Office Theme</vt:lpstr>
      <vt:lpstr>PowerPoint 演示文稿</vt:lpstr>
      <vt:lpstr>PowerPoint 演示文稿</vt:lpstr>
      <vt:lpstr>PowerPoint 演示文稿</vt:lpstr>
      <vt:lpstr> </vt:lpstr>
      <vt:lpstr> </vt:lpstr>
      <vt:lpstr>Harapan; bersinergimencapai tujuan </vt:lpstr>
      <vt:lpstr>SINERGI TERJADI  KARENA KOLABORASI,  KOLABORASI TERWUJUD  KARENA ADANYA TRUST</vt:lpstr>
      <vt:lpstr>PowerPoint 演示文稿</vt:lpstr>
      <vt:lpstr>PowerPoint 演示文稿</vt:lpstr>
      <vt:lpstr>Menemukenali  9 area manajemen yang terdapat dalam siklus Project</vt:lpstr>
      <vt:lpstr>Makna Sinergi     Tujuan Sinergi</vt:lpstr>
      <vt:lpstr>Transformasi  Dalam konteks organisasi, transformasi bertujuan untuk mengubah budaya, struktur dan gaya manajemen lama ke yang baru. Perubahan ini sifatnya dinamis, mengikuti keadaan yang ada dan sepenuhnya bergantung dari keputusan antar individu dalam organisasi tersebut.  </vt:lpstr>
      <vt:lpstr>Transformasi organisasi sangat dibutuhkan oleh BBPMP yang mengorganisir diri agar kinerja yang dilakukan bisa efektif dan efisien.</vt:lpstr>
      <vt:lpstr>Tranformasda sinergi  Untuk mencapai Kinerja</vt:lpstr>
      <vt:lpstr>MeNELAAH MEKANISME pertemuan RAPAT PDM/pmo</vt:lpstr>
      <vt:lpstr>PowerPoint 演示文稿</vt:lpstr>
      <vt:lpstr>Untuk mengimplementasikan kebijakan Merdeka Belajar  terdapat 18 PDM, 5  pokja ditiap direktorat dan 4 pokja di tiap UPT PDM</vt:lpstr>
      <vt:lpstr>Peta Proses Bisnis Pelayanan Utama Yang menggambarkan Lintas Pokja/PMO</vt:lpstr>
      <vt:lpstr>Saat ini terdapat paling sedikit 18 rapat PMO yang memakan waktu rata-rata 110  jam orang per minggu untuk membahas kemajuan perkembangan dan konten  pada saat bersamaan</vt:lpstr>
      <vt:lpstr>Oleh karena itu mekanisme PMO perlu diubah agar rapat PMO lebih efektif,  rata-rata total jam orang berkurang 75% dari 110 menjadi 27.5 jam orang</vt:lpstr>
      <vt:lpstr>MANAJEMEN PERUBAHAN</vt:lpstr>
      <vt:lpstr>Kenali “Manajemen Perubahan” dalam bersinergi yang baik akan mengurangi durasi dan kedalaman dari Valley of Despair dan meningkatkan target kinerja</vt:lpstr>
      <vt:lpstr>Secara sederhana manajemen perubahan terdiri dari manajemen  pemangku kepentingan, komunikasi, dan pelatihan</vt:lpstr>
      <vt:lpstr>Manajemen perubahan adalah pendekatan sistematis yang berurusan dengan  transformasi suatu organisasi, proses atau teknologi</vt:lpstr>
      <vt:lpstr>Berikut adalah rencana kegiatan dari manajemen perubahan yang perlu diperhatikan pada saat melakjukan sinergi dengan</vt:lpstr>
      <vt:lpstr>Rapat PMO dilakukan berkala (sebaiknya setiap minggu) untuk menjaga ritme  kemajuan pelaksanaan program sebelum terjadi deviasi terlalu jauh</vt:lpstr>
      <vt:lpstr>PowerPoint 演示文稿</vt:lpstr>
      <vt:lpstr>Jenis hubungan antar kegiatan</vt:lpstr>
      <vt:lpstr>Latihan 1 - Hubungan antar Kegiatan  Waktu: 20 menit</vt:lpstr>
      <vt:lpstr>Mencermati alur Pertemuan PMO </vt:lpstr>
      <vt:lpstr>Alur pertemuan PMO dimulai dari rapat mingguan tiap tim PMO PDM, dieskalasi  ke rapat pimpinan PDM, hingga rapat pimpinan lintas unit utama</vt:lpstr>
      <vt:lpstr>Berikut rekap usulan jenis, topik, durasi, peserta, dan PIC rapat</vt:lpstr>
      <vt:lpstr>Berikut rekap usulan jenis, topik, dan peserta rapat</vt:lpstr>
      <vt:lpstr>UPT</vt:lpstr>
      <vt:lpstr>PowerPoint 演示文稿</vt:lpstr>
      <vt:lpstr>team building...POKJA/PMO/PDM</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Praktek baik, perlu dijaga “kewilayahan”</dc:title>
  <dc:creator>Muktiono Waspodo</dc:creator>
  <cp:lastModifiedBy>R.Muktiono Waspodo</cp:lastModifiedBy>
  <cp:revision>78</cp:revision>
  <dcterms:created xsi:type="dcterms:W3CDTF">2022-12-12T07:56:00Z</dcterms:created>
  <dcterms:modified xsi:type="dcterms:W3CDTF">2022-12-20T03:41:35Z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B5B4DE5FE73A4ACFABEB496BC48A12D2</vt:lpwstr>
  </property>
  <property fmtid="{D5CDD505-2E9C-101B-9397-08002B2CF9AE}" pid="3" name="KSOProductBuildVer">
    <vt:lpwstr>1033-11.2.0.11440</vt:lpwstr>
  </property>
</Properties>
</file>